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BAEFF-358B-2271-21FD-9D812A704519}" v="138" dt="2023-01-08T10:22:40.827"/>
    <p1510:client id="{DE90C6F3-66A9-BDF8-193E-E91FDD634819}" v="1" dt="2023-01-08T10:23:4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storage/definition/file-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cs-CZ" dirty="0">
                <a:cs typeface="Calibri Light"/>
              </a:rPr>
              <a:t>Souborové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>
                <a:cs typeface="Calibri"/>
              </a:rPr>
              <a:t>Michal Horvath</a:t>
            </a:r>
            <a:endParaRPr lang="cs-CZ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6D1533-5F74-7736-FDFC-A7EE0D10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5" r="14622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3623B9-51FF-FE8E-3B0A-E6802F33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  <a:cs typeface="Calibri Light"/>
              </a:rPr>
              <a:t>Co to jsou souborové systémy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BDD0D1-54A1-188A-31C4-73ADAFB6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cs typeface="Calibri"/>
              </a:rPr>
              <a:t>Jsou to způsoby organizace dat na disk v podobě souborů a složek</a:t>
            </a:r>
            <a:endParaRPr lang="cs-CZ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801FC1-E042-F155-180E-0B9AA91C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EA040-D317-2F1F-DBD5-1D3ECCB5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90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8027A-59C4-39E3-C4CF-6C97C679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181083-249A-E653-7E0C-04A418C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600" dirty="0" err="1">
                <a:ea typeface="+mn-lt"/>
                <a:cs typeface="+mn-lt"/>
              </a:rPr>
              <a:t>What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is</a:t>
            </a:r>
            <a:r>
              <a:rPr lang="cs-CZ" sz="1600" dirty="0">
                <a:ea typeface="+mn-lt"/>
                <a:cs typeface="+mn-lt"/>
              </a:rPr>
              <a:t> a </a:t>
            </a:r>
            <a:r>
              <a:rPr lang="cs-CZ" sz="1600" dirty="0" err="1">
                <a:ea typeface="+mn-lt"/>
                <a:cs typeface="+mn-lt"/>
              </a:rPr>
              <a:t>File</a:t>
            </a:r>
            <a:r>
              <a:rPr lang="cs-CZ" sz="1600" dirty="0">
                <a:ea typeface="+mn-lt"/>
                <a:cs typeface="+mn-lt"/>
              </a:rPr>
              <a:t> </a:t>
            </a:r>
            <a:r>
              <a:rPr lang="cs-CZ" sz="1600" dirty="0" err="1">
                <a:ea typeface="+mn-lt"/>
                <a:cs typeface="+mn-lt"/>
              </a:rPr>
              <a:t>System</a:t>
            </a:r>
            <a:r>
              <a:rPr lang="cs-CZ" sz="1600" dirty="0">
                <a:ea typeface="+mn-lt"/>
                <a:cs typeface="+mn-lt"/>
              </a:rPr>
              <a:t>?. </a:t>
            </a:r>
            <a:r>
              <a:rPr lang="cs-CZ" sz="1600" i="1" dirty="0" err="1">
                <a:ea typeface="+mn-lt"/>
                <a:cs typeface="+mn-lt"/>
              </a:rPr>
              <a:t>Purchase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Intent</a:t>
            </a:r>
            <a:r>
              <a:rPr lang="cs-CZ" sz="1600" i="1" dirty="0">
                <a:ea typeface="+mn-lt"/>
                <a:cs typeface="+mn-lt"/>
              </a:rPr>
              <a:t> Data </a:t>
            </a:r>
            <a:r>
              <a:rPr lang="cs-CZ" sz="1600" i="1" dirty="0" err="1">
                <a:ea typeface="+mn-lt"/>
                <a:cs typeface="+mn-lt"/>
              </a:rPr>
              <a:t>for</a:t>
            </a:r>
            <a:r>
              <a:rPr lang="cs-CZ" sz="1600" i="1" dirty="0">
                <a:ea typeface="+mn-lt"/>
                <a:cs typeface="+mn-lt"/>
              </a:rPr>
              <a:t> </a:t>
            </a:r>
            <a:r>
              <a:rPr lang="cs-CZ" sz="1600" i="1" dirty="0" err="1">
                <a:ea typeface="+mn-lt"/>
                <a:cs typeface="+mn-lt"/>
              </a:rPr>
              <a:t>Enterprise</a:t>
            </a:r>
            <a:r>
              <a:rPr lang="cs-CZ" sz="1600" i="1" dirty="0">
                <a:ea typeface="+mn-lt"/>
                <a:cs typeface="+mn-lt"/>
              </a:rPr>
              <a:t> Tech Sales and Marketing - </a:t>
            </a:r>
            <a:r>
              <a:rPr lang="cs-CZ" sz="1600" i="1" dirty="0" err="1">
                <a:ea typeface="+mn-lt"/>
                <a:cs typeface="+mn-lt"/>
              </a:rPr>
              <a:t>TechTarget</a:t>
            </a:r>
            <a:r>
              <a:rPr lang="cs-CZ" sz="1600" dirty="0">
                <a:ea typeface="+mn-lt"/>
                <a:cs typeface="+mn-lt"/>
              </a:rPr>
              <a:t> [online]. Dostupné z: </a:t>
            </a:r>
            <a:r>
              <a:rPr lang="cs-CZ" sz="1600" dirty="0">
                <a:ea typeface="+mn-lt"/>
                <a:cs typeface="+mn-lt"/>
                <a:hlinkClick r:id="rId2"/>
              </a:rPr>
              <a:t>https://www.techtarget.com/searchstorage/definition/file-system</a:t>
            </a:r>
            <a:endParaRPr lang="cs-CZ" sz="1600" dirty="0">
              <a:cs typeface="Calibri"/>
            </a:endParaRPr>
          </a:p>
          <a:p>
            <a:endParaRPr lang="cs-CZ" sz="1600" dirty="0">
              <a:cs typeface="Calibri"/>
            </a:endParaRPr>
          </a:p>
          <a:p>
            <a:endParaRPr lang="cs-CZ" sz="1600" dirty="0">
              <a:ea typeface="+mn-lt"/>
              <a:cs typeface="+mn-lt"/>
            </a:endParaRPr>
          </a:p>
          <a:p>
            <a:endParaRPr lang="cs-CZ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92626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5" baseType="lpstr">
      <vt:lpstr>Motiv systému Office</vt:lpstr>
      <vt:lpstr>Souborové Systémy</vt:lpstr>
      <vt:lpstr>Co to jsou souborové systémy</vt:lpstr>
      <vt:lpstr>Prezentace aplikace PowerPoint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47</cp:revision>
  <dcterms:created xsi:type="dcterms:W3CDTF">2023-01-08T09:37:37Z</dcterms:created>
  <dcterms:modified xsi:type="dcterms:W3CDTF">2023-01-08T10:24:42Z</dcterms:modified>
</cp:coreProperties>
</file>