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77D24-F01E-4F68-9D60-3C39B1A1985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C96D757-ACDC-41A3-A4B0-93DEBAF24669}">
      <dgm:prSet phldrT="[Text]"/>
      <dgm:spPr/>
      <dgm:t>
        <a:bodyPr/>
        <a:lstStyle/>
        <a:p>
          <a:r>
            <a:rPr lang="en-US" dirty="0"/>
            <a:t>Organic</a:t>
          </a:r>
        </a:p>
      </dgm:t>
    </dgm:pt>
    <dgm:pt modelId="{F0C38EF6-2E94-4E1A-94A2-A444FA1BC553}" type="parTrans" cxnId="{D6849810-F795-4C6A-8432-0F0AD3533659}">
      <dgm:prSet/>
      <dgm:spPr/>
      <dgm:t>
        <a:bodyPr/>
        <a:lstStyle/>
        <a:p>
          <a:endParaRPr lang="en-US"/>
        </a:p>
      </dgm:t>
    </dgm:pt>
    <dgm:pt modelId="{F3C893D5-47D9-4672-A674-CA0732890744}" type="sibTrans" cxnId="{D6849810-F795-4C6A-8432-0F0AD3533659}">
      <dgm:prSet/>
      <dgm:spPr/>
      <dgm:t>
        <a:bodyPr/>
        <a:lstStyle/>
        <a:p>
          <a:endParaRPr lang="en-US"/>
        </a:p>
      </dgm:t>
    </dgm:pt>
    <dgm:pt modelId="{E203B2EB-214D-4906-82B6-AEEAC3E9B8D7}">
      <dgm:prSet phldrT="[Text]"/>
      <dgm:spPr/>
      <dgm:t>
        <a:bodyPr/>
        <a:lstStyle/>
        <a:p>
          <a:r>
            <a:rPr lang="en-US" dirty="0"/>
            <a:t>Semi-detached</a:t>
          </a:r>
        </a:p>
      </dgm:t>
    </dgm:pt>
    <dgm:pt modelId="{4A199C50-FA44-4F92-BDC0-B6BCCD92CCCC}" type="parTrans" cxnId="{C4C21E79-1D11-4237-B798-EF55D52C0C41}">
      <dgm:prSet/>
      <dgm:spPr/>
      <dgm:t>
        <a:bodyPr/>
        <a:lstStyle/>
        <a:p>
          <a:endParaRPr lang="en-US"/>
        </a:p>
      </dgm:t>
    </dgm:pt>
    <dgm:pt modelId="{0A34A261-8ABE-4E01-9D10-184703B94AFC}" type="sibTrans" cxnId="{C4C21E79-1D11-4237-B798-EF55D52C0C41}">
      <dgm:prSet/>
      <dgm:spPr/>
      <dgm:t>
        <a:bodyPr/>
        <a:lstStyle/>
        <a:p>
          <a:endParaRPr lang="en-US"/>
        </a:p>
      </dgm:t>
    </dgm:pt>
    <dgm:pt modelId="{BFCBE55D-FBC9-4B05-8B42-E87AEA66A655}">
      <dgm:prSet phldrT="[Text]"/>
      <dgm:spPr/>
      <dgm:t>
        <a:bodyPr/>
        <a:lstStyle/>
        <a:p>
          <a:r>
            <a:rPr lang="en-US" dirty="0"/>
            <a:t>Embedded</a:t>
          </a:r>
        </a:p>
      </dgm:t>
    </dgm:pt>
    <dgm:pt modelId="{005070E4-EDDE-4F24-B34C-EB410A0CDCBC}" type="parTrans" cxnId="{6041AC30-2759-4F49-8935-FD36D51BEBC4}">
      <dgm:prSet/>
      <dgm:spPr/>
      <dgm:t>
        <a:bodyPr/>
        <a:lstStyle/>
        <a:p>
          <a:endParaRPr lang="en-US"/>
        </a:p>
      </dgm:t>
    </dgm:pt>
    <dgm:pt modelId="{0C9D27BD-534C-43E6-AAFB-05B159ACEBAF}" type="sibTrans" cxnId="{6041AC30-2759-4F49-8935-FD36D51BEBC4}">
      <dgm:prSet/>
      <dgm:spPr/>
      <dgm:t>
        <a:bodyPr/>
        <a:lstStyle/>
        <a:p>
          <a:endParaRPr lang="en-US"/>
        </a:p>
      </dgm:t>
    </dgm:pt>
    <dgm:pt modelId="{B9B5B3DE-291D-4787-8133-0E96531258F8}" type="pres">
      <dgm:prSet presAssocID="{7AD77D24-F01E-4F68-9D60-3C39B1A19853}" presName="CompostProcess" presStyleCnt="0">
        <dgm:presLayoutVars>
          <dgm:dir/>
          <dgm:resizeHandles val="exact"/>
        </dgm:presLayoutVars>
      </dgm:prSet>
      <dgm:spPr/>
    </dgm:pt>
    <dgm:pt modelId="{7C13DF73-00CD-43EC-B0FC-7461D51B2C8B}" type="pres">
      <dgm:prSet presAssocID="{7AD77D24-F01E-4F68-9D60-3C39B1A19853}" presName="arrow" presStyleLbl="bgShp" presStyleIdx="0" presStyleCnt="1"/>
      <dgm:spPr/>
    </dgm:pt>
    <dgm:pt modelId="{511FD7C8-4224-4A64-930D-3CCCE2DD8C45}" type="pres">
      <dgm:prSet presAssocID="{7AD77D24-F01E-4F68-9D60-3C39B1A19853}" presName="linearProcess" presStyleCnt="0"/>
      <dgm:spPr/>
    </dgm:pt>
    <dgm:pt modelId="{EF907ABC-1684-428E-802B-4C4957AD6E3A}" type="pres">
      <dgm:prSet presAssocID="{3C96D757-ACDC-41A3-A4B0-93DEBAF24669}" presName="textNode" presStyleLbl="node1" presStyleIdx="0" presStyleCnt="3">
        <dgm:presLayoutVars>
          <dgm:bulletEnabled val="1"/>
        </dgm:presLayoutVars>
      </dgm:prSet>
      <dgm:spPr/>
    </dgm:pt>
    <dgm:pt modelId="{298DA7DD-F5A3-46D9-B5DC-DF244E9689C3}" type="pres">
      <dgm:prSet presAssocID="{F3C893D5-47D9-4672-A674-CA0732890744}" presName="sibTrans" presStyleCnt="0"/>
      <dgm:spPr/>
    </dgm:pt>
    <dgm:pt modelId="{41FBC08A-44B6-4FA2-8CCA-269813EF2A14}" type="pres">
      <dgm:prSet presAssocID="{E203B2EB-214D-4906-82B6-AEEAC3E9B8D7}" presName="textNode" presStyleLbl="node1" presStyleIdx="1" presStyleCnt="3">
        <dgm:presLayoutVars>
          <dgm:bulletEnabled val="1"/>
        </dgm:presLayoutVars>
      </dgm:prSet>
      <dgm:spPr/>
    </dgm:pt>
    <dgm:pt modelId="{0F9A2AD8-0B50-4EF6-A8C8-006943587A31}" type="pres">
      <dgm:prSet presAssocID="{0A34A261-8ABE-4E01-9D10-184703B94AFC}" presName="sibTrans" presStyleCnt="0"/>
      <dgm:spPr/>
    </dgm:pt>
    <dgm:pt modelId="{3537AC20-EAB7-4E40-B83E-DAAD4DFA75C2}" type="pres">
      <dgm:prSet presAssocID="{BFCBE55D-FBC9-4B05-8B42-E87AEA66A65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6849810-F795-4C6A-8432-0F0AD3533659}" srcId="{7AD77D24-F01E-4F68-9D60-3C39B1A19853}" destId="{3C96D757-ACDC-41A3-A4B0-93DEBAF24669}" srcOrd="0" destOrd="0" parTransId="{F0C38EF6-2E94-4E1A-94A2-A444FA1BC553}" sibTransId="{F3C893D5-47D9-4672-A674-CA0732890744}"/>
    <dgm:cxn modelId="{6041AC30-2759-4F49-8935-FD36D51BEBC4}" srcId="{7AD77D24-F01E-4F68-9D60-3C39B1A19853}" destId="{BFCBE55D-FBC9-4B05-8B42-E87AEA66A655}" srcOrd="2" destOrd="0" parTransId="{005070E4-EDDE-4F24-B34C-EB410A0CDCBC}" sibTransId="{0C9D27BD-534C-43E6-AAFB-05B159ACEBAF}"/>
    <dgm:cxn modelId="{EADAB039-3CD0-40F6-AD49-541D5FBDEF54}" type="presOf" srcId="{3C96D757-ACDC-41A3-A4B0-93DEBAF24669}" destId="{EF907ABC-1684-428E-802B-4C4957AD6E3A}" srcOrd="0" destOrd="0" presId="urn:microsoft.com/office/officeart/2005/8/layout/hProcess9"/>
    <dgm:cxn modelId="{C4C21E79-1D11-4237-B798-EF55D52C0C41}" srcId="{7AD77D24-F01E-4F68-9D60-3C39B1A19853}" destId="{E203B2EB-214D-4906-82B6-AEEAC3E9B8D7}" srcOrd="1" destOrd="0" parTransId="{4A199C50-FA44-4F92-BDC0-B6BCCD92CCCC}" sibTransId="{0A34A261-8ABE-4E01-9D10-184703B94AFC}"/>
    <dgm:cxn modelId="{DF02CAB7-46C5-4FCB-9736-025C74818CFE}" type="presOf" srcId="{E203B2EB-214D-4906-82B6-AEEAC3E9B8D7}" destId="{41FBC08A-44B6-4FA2-8CCA-269813EF2A14}" srcOrd="0" destOrd="0" presId="urn:microsoft.com/office/officeart/2005/8/layout/hProcess9"/>
    <dgm:cxn modelId="{7B7CC1EA-81FE-4BFA-A4C8-F6591EF7FE14}" type="presOf" srcId="{BFCBE55D-FBC9-4B05-8B42-E87AEA66A655}" destId="{3537AC20-EAB7-4E40-B83E-DAAD4DFA75C2}" srcOrd="0" destOrd="0" presId="urn:microsoft.com/office/officeart/2005/8/layout/hProcess9"/>
    <dgm:cxn modelId="{281C63EF-8A4E-48FB-846A-993D6ADA7252}" type="presOf" srcId="{7AD77D24-F01E-4F68-9D60-3C39B1A19853}" destId="{B9B5B3DE-291D-4787-8133-0E96531258F8}" srcOrd="0" destOrd="0" presId="urn:microsoft.com/office/officeart/2005/8/layout/hProcess9"/>
    <dgm:cxn modelId="{BF2F9D8A-EB9F-4D21-8BA7-66A9A237BF65}" type="presParOf" srcId="{B9B5B3DE-291D-4787-8133-0E96531258F8}" destId="{7C13DF73-00CD-43EC-B0FC-7461D51B2C8B}" srcOrd="0" destOrd="0" presId="urn:microsoft.com/office/officeart/2005/8/layout/hProcess9"/>
    <dgm:cxn modelId="{E0B96ABE-79D5-462D-A08B-0E700AF181E8}" type="presParOf" srcId="{B9B5B3DE-291D-4787-8133-0E96531258F8}" destId="{511FD7C8-4224-4A64-930D-3CCCE2DD8C45}" srcOrd="1" destOrd="0" presId="urn:microsoft.com/office/officeart/2005/8/layout/hProcess9"/>
    <dgm:cxn modelId="{27B6B8A3-63F2-4771-959F-5B7868B443B7}" type="presParOf" srcId="{511FD7C8-4224-4A64-930D-3CCCE2DD8C45}" destId="{EF907ABC-1684-428E-802B-4C4957AD6E3A}" srcOrd="0" destOrd="0" presId="urn:microsoft.com/office/officeart/2005/8/layout/hProcess9"/>
    <dgm:cxn modelId="{9B5B8C9B-7658-4235-939E-D32CDCEE038B}" type="presParOf" srcId="{511FD7C8-4224-4A64-930D-3CCCE2DD8C45}" destId="{298DA7DD-F5A3-46D9-B5DC-DF244E9689C3}" srcOrd="1" destOrd="0" presId="urn:microsoft.com/office/officeart/2005/8/layout/hProcess9"/>
    <dgm:cxn modelId="{F1A2E118-D50F-44BE-A183-DBA5B99FDB43}" type="presParOf" srcId="{511FD7C8-4224-4A64-930D-3CCCE2DD8C45}" destId="{41FBC08A-44B6-4FA2-8CCA-269813EF2A14}" srcOrd="2" destOrd="0" presId="urn:microsoft.com/office/officeart/2005/8/layout/hProcess9"/>
    <dgm:cxn modelId="{A7A563FF-B757-41C8-9F7D-C1B5D0825221}" type="presParOf" srcId="{511FD7C8-4224-4A64-930D-3CCCE2DD8C45}" destId="{0F9A2AD8-0B50-4EF6-A8C8-006943587A31}" srcOrd="3" destOrd="0" presId="urn:microsoft.com/office/officeart/2005/8/layout/hProcess9"/>
    <dgm:cxn modelId="{CD8CB35A-C9A7-4627-9AA5-4F91C4CE7531}" type="presParOf" srcId="{511FD7C8-4224-4A64-930D-3CCCE2DD8C45}" destId="{3537AC20-EAB7-4E40-B83E-DAAD4DFA75C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04CBE9-5D1F-4FAB-BC3D-A60456B6DE8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8A21CF-5486-4016-A4F9-58FB9FD07E67}">
      <dgm:prSet phldrT="[Text]"/>
      <dgm:spPr/>
      <dgm:t>
        <a:bodyPr/>
        <a:lstStyle/>
        <a:p>
          <a:r>
            <a:rPr lang="en-US" dirty="0"/>
            <a:t>Sublime text </a:t>
          </a:r>
        </a:p>
      </dgm:t>
    </dgm:pt>
    <dgm:pt modelId="{009B2197-FDD5-428D-A0BE-CF2574A6F4DC}" type="parTrans" cxnId="{DA1B9519-DD4E-4654-9F98-12E72F5FAA22}">
      <dgm:prSet/>
      <dgm:spPr/>
      <dgm:t>
        <a:bodyPr/>
        <a:lstStyle/>
        <a:p>
          <a:endParaRPr lang="en-US"/>
        </a:p>
      </dgm:t>
    </dgm:pt>
    <dgm:pt modelId="{2B30903E-DBD6-41D3-AE8D-05CBFF567BAA}" type="sibTrans" cxnId="{DA1B9519-DD4E-4654-9F98-12E72F5FAA22}">
      <dgm:prSet/>
      <dgm:spPr/>
      <dgm:t>
        <a:bodyPr/>
        <a:lstStyle/>
        <a:p>
          <a:endParaRPr lang="en-US"/>
        </a:p>
      </dgm:t>
    </dgm:pt>
    <dgm:pt modelId="{7093AC7D-EE9C-4DC5-A49D-CB844072D665}">
      <dgm:prSet phldrT="[Text]"/>
      <dgm:spPr/>
      <dgm:t>
        <a:bodyPr/>
        <a:lstStyle/>
        <a:p>
          <a:r>
            <a:rPr lang="en-US" dirty="0"/>
            <a:t>Sketch (UI design)</a:t>
          </a:r>
        </a:p>
      </dgm:t>
    </dgm:pt>
    <dgm:pt modelId="{CC8E1E43-4044-489F-94D7-4D7E7CBDB7DB}" type="parTrans" cxnId="{C666CC35-C9A6-49CA-8849-FBA6E5156DD0}">
      <dgm:prSet/>
      <dgm:spPr/>
      <dgm:t>
        <a:bodyPr/>
        <a:lstStyle/>
        <a:p>
          <a:endParaRPr lang="en-US"/>
        </a:p>
      </dgm:t>
    </dgm:pt>
    <dgm:pt modelId="{BCD7B063-3966-467E-8B54-6702AFF5FC14}" type="sibTrans" cxnId="{C666CC35-C9A6-49CA-8849-FBA6E5156DD0}">
      <dgm:prSet/>
      <dgm:spPr/>
      <dgm:t>
        <a:bodyPr/>
        <a:lstStyle/>
        <a:p>
          <a:endParaRPr lang="en-US"/>
        </a:p>
      </dgm:t>
    </dgm:pt>
    <dgm:pt modelId="{B5672007-4C0C-4BFB-BD60-8E9DAA275DF2}">
      <dgm:prSet phldrT="[Text]"/>
      <dgm:spPr/>
      <dgm:t>
        <a:bodyPr/>
        <a:lstStyle/>
        <a:p>
          <a:r>
            <a:rPr lang="en-US" dirty="0"/>
            <a:t>Atom (coding development)</a:t>
          </a:r>
        </a:p>
      </dgm:t>
    </dgm:pt>
    <dgm:pt modelId="{550BC3BC-E22F-4DEA-8777-89867ED1E7A5}" type="parTrans" cxnId="{9362FF4B-4683-41B0-93A3-AB6493130BA2}">
      <dgm:prSet/>
      <dgm:spPr/>
      <dgm:t>
        <a:bodyPr/>
        <a:lstStyle/>
        <a:p>
          <a:endParaRPr lang="en-US"/>
        </a:p>
      </dgm:t>
    </dgm:pt>
    <dgm:pt modelId="{AD2BCBF9-B104-4CE4-B178-E5C4A687F8CB}" type="sibTrans" cxnId="{9362FF4B-4683-41B0-93A3-AB6493130BA2}">
      <dgm:prSet/>
      <dgm:spPr/>
      <dgm:t>
        <a:bodyPr/>
        <a:lstStyle/>
        <a:p>
          <a:endParaRPr lang="en-US"/>
        </a:p>
      </dgm:t>
    </dgm:pt>
    <dgm:pt modelId="{67A2A59C-0505-4C9A-9A48-CF44791F18A6}">
      <dgm:prSet phldrT="[Text]"/>
      <dgm:spPr/>
      <dgm:t>
        <a:bodyPr/>
        <a:lstStyle/>
        <a:p>
          <a:r>
            <a:rPr lang="en-US" dirty="0" err="1"/>
            <a:t>Github</a:t>
          </a:r>
          <a:r>
            <a:rPr lang="en-US" dirty="0"/>
            <a:t> desktop &amp; </a:t>
          </a:r>
          <a:r>
            <a:rPr lang="en-US" dirty="0" err="1"/>
            <a:t>gitbash</a:t>
          </a:r>
          <a:endParaRPr lang="en-US" dirty="0"/>
        </a:p>
      </dgm:t>
    </dgm:pt>
    <dgm:pt modelId="{72236C52-A0B6-4EB6-9B9D-AED25295FAA3}" type="parTrans" cxnId="{00E2C43B-3BA3-4E56-BE5A-7359B5EEE2F1}">
      <dgm:prSet/>
      <dgm:spPr/>
      <dgm:t>
        <a:bodyPr/>
        <a:lstStyle/>
        <a:p>
          <a:endParaRPr lang="en-US"/>
        </a:p>
      </dgm:t>
    </dgm:pt>
    <dgm:pt modelId="{085F42DA-C04C-4699-BD1E-80C7017D5BF2}" type="sibTrans" cxnId="{00E2C43B-3BA3-4E56-BE5A-7359B5EEE2F1}">
      <dgm:prSet/>
      <dgm:spPr/>
      <dgm:t>
        <a:bodyPr/>
        <a:lstStyle/>
        <a:p>
          <a:endParaRPr lang="en-US"/>
        </a:p>
      </dgm:t>
    </dgm:pt>
    <dgm:pt modelId="{3DFF0BD9-9B47-42C2-B00C-D81D0F8E3DBF}" type="pres">
      <dgm:prSet presAssocID="{DE04CBE9-5D1F-4FAB-BC3D-A60456B6DE85}" presName="Name0" presStyleCnt="0">
        <dgm:presLayoutVars>
          <dgm:chMax val="7"/>
          <dgm:chPref val="7"/>
          <dgm:dir/>
        </dgm:presLayoutVars>
      </dgm:prSet>
      <dgm:spPr/>
    </dgm:pt>
    <dgm:pt modelId="{688AF413-8AC7-42EF-9A31-BB5C3A3E34CD}" type="pres">
      <dgm:prSet presAssocID="{DE04CBE9-5D1F-4FAB-BC3D-A60456B6DE85}" presName="Name1" presStyleCnt="0"/>
      <dgm:spPr/>
    </dgm:pt>
    <dgm:pt modelId="{0A4F1BE4-6E8A-48C8-8C36-5A437F7C002B}" type="pres">
      <dgm:prSet presAssocID="{DE04CBE9-5D1F-4FAB-BC3D-A60456B6DE85}" presName="cycle" presStyleCnt="0"/>
      <dgm:spPr/>
    </dgm:pt>
    <dgm:pt modelId="{EBCD6DE1-2656-43A4-9D90-9DD9B49DD858}" type="pres">
      <dgm:prSet presAssocID="{DE04CBE9-5D1F-4FAB-BC3D-A60456B6DE85}" presName="srcNode" presStyleLbl="node1" presStyleIdx="0" presStyleCnt="4"/>
      <dgm:spPr/>
    </dgm:pt>
    <dgm:pt modelId="{262983B3-492A-48F9-AED9-4D671D0D18D7}" type="pres">
      <dgm:prSet presAssocID="{DE04CBE9-5D1F-4FAB-BC3D-A60456B6DE85}" presName="conn" presStyleLbl="parChTrans1D2" presStyleIdx="0" presStyleCnt="1"/>
      <dgm:spPr/>
    </dgm:pt>
    <dgm:pt modelId="{38B8381B-4520-4784-837E-3FCC691594D0}" type="pres">
      <dgm:prSet presAssocID="{DE04CBE9-5D1F-4FAB-BC3D-A60456B6DE85}" presName="extraNode" presStyleLbl="node1" presStyleIdx="0" presStyleCnt="4"/>
      <dgm:spPr/>
    </dgm:pt>
    <dgm:pt modelId="{F659AE1E-E466-46A3-8FE0-A2BF7BED9FE1}" type="pres">
      <dgm:prSet presAssocID="{DE04CBE9-5D1F-4FAB-BC3D-A60456B6DE85}" presName="dstNode" presStyleLbl="node1" presStyleIdx="0" presStyleCnt="4"/>
      <dgm:spPr/>
    </dgm:pt>
    <dgm:pt modelId="{4E534D0F-3364-4AB2-8D73-933FD5A30D8F}" type="pres">
      <dgm:prSet presAssocID="{948A21CF-5486-4016-A4F9-58FB9FD07E67}" presName="text_1" presStyleLbl="node1" presStyleIdx="0" presStyleCnt="4">
        <dgm:presLayoutVars>
          <dgm:bulletEnabled val="1"/>
        </dgm:presLayoutVars>
      </dgm:prSet>
      <dgm:spPr/>
    </dgm:pt>
    <dgm:pt modelId="{503D4E4F-A00A-43EC-B68E-CA78491C9B28}" type="pres">
      <dgm:prSet presAssocID="{948A21CF-5486-4016-A4F9-58FB9FD07E67}" presName="accent_1" presStyleCnt="0"/>
      <dgm:spPr/>
    </dgm:pt>
    <dgm:pt modelId="{20DC4DD7-7C52-419C-BA59-2A1FE236271A}" type="pres">
      <dgm:prSet presAssocID="{948A21CF-5486-4016-A4F9-58FB9FD07E67}" presName="accentRepeatNode" presStyleLbl="solidFgAcc1" presStyleIdx="0" presStyleCnt="4"/>
      <dgm:spPr/>
    </dgm:pt>
    <dgm:pt modelId="{9EDA465B-8D02-4109-8152-A66A5646D809}" type="pres">
      <dgm:prSet presAssocID="{7093AC7D-EE9C-4DC5-A49D-CB844072D665}" presName="text_2" presStyleLbl="node1" presStyleIdx="1" presStyleCnt="4">
        <dgm:presLayoutVars>
          <dgm:bulletEnabled val="1"/>
        </dgm:presLayoutVars>
      </dgm:prSet>
      <dgm:spPr/>
    </dgm:pt>
    <dgm:pt modelId="{6FD06FC8-DC23-482F-84B0-7510C2AF5FDC}" type="pres">
      <dgm:prSet presAssocID="{7093AC7D-EE9C-4DC5-A49D-CB844072D665}" presName="accent_2" presStyleCnt="0"/>
      <dgm:spPr/>
    </dgm:pt>
    <dgm:pt modelId="{247E0C0D-3C4B-407F-B117-0F531BDC9843}" type="pres">
      <dgm:prSet presAssocID="{7093AC7D-EE9C-4DC5-A49D-CB844072D665}" presName="accentRepeatNode" presStyleLbl="solidFgAcc1" presStyleIdx="1" presStyleCnt="4"/>
      <dgm:spPr/>
    </dgm:pt>
    <dgm:pt modelId="{AD8A82EB-56D6-47CA-B1D8-9F032FCDF1A8}" type="pres">
      <dgm:prSet presAssocID="{B5672007-4C0C-4BFB-BD60-8E9DAA275DF2}" presName="text_3" presStyleLbl="node1" presStyleIdx="2" presStyleCnt="4">
        <dgm:presLayoutVars>
          <dgm:bulletEnabled val="1"/>
        </dgm:presLayoutVars>
      </dgm:prSet>
      <dgm:spPr/>
    </dgm:pt>
    <dgm:pt modelId="{13D7E9F0-1ED4-43AE-B802-F963A4EE68A9}" type="pres">
      <dgm:prSet presAssocID="{B5672007-4C0C-4BFB-BD60-8E9DAA275DF2}" presName="accent_3" presStyleCnt="0"/>
      <dgm:spPr/>
    </dgm:pt>
    <dgm:pt modelId="{DCA52BE6-3771-46B2-8E1C-5A08DAE832C9}" type="pres">
      <dgm:prSet presAssocID="{B5672007-4C0C-4BFB-BD60-8E9DAA275DF2}" presName="accentRepeatNode" presStyleLbl="solidFgAcc1" presStyleIdx="2" presStyleCnt="4"/>
      <dgm:spPr/>
    </dgm:pt>
    <dgm:pt modelId="{21824426-4F39-416B-8D0B-F9F5A054EBC4}" type="pres">
      <dgm:prSet presAssocID="{67A2A59C-0505-4C9A-9A48-CF44791F18A6}" presName="text_4" presStyleLbl="node1" presStyleIdx="3" presStyleCnt="4">
        <dgm:presLayoutVars>
          <dgm:bulletEnabled val="1"/>
        </dgm:presLayoutVars>
      </dgm:prSet>
      <dgm:spPr/>
    </dgm:pt>
    <dgm:pt modelId="{4D24E18E-3A7D-4756-869C-FAE0DF67BA66}" type="pres">
      <dgm:prSet presAssocID="{67A2A59C-0505-4C9A-9A48-CF44791F18A6}" presName="accent_4" presStyleCnt="0"/>
      <dgm:spPr/>
    </dgm:pt>
    <dgm:pt modelId="{B5802F63-DD38-4CCE-BC53-C578DFB9421B}" type="pres">
      <dgm:prSet presAssocID="{67A2A59C-0505-4C9A-9A48-CF44791F18A6}" presName="accentRepeatNode" presStyleLbl="solidFgAcc1" presStyleIdx="3" presStyleCnt="4"/>
      <dgm:spPr/>
    </dgm:pt>
  </dgm:ptLst>
  <dgm:cxnLst>
    <dgm:cxn modelId="{DA1B9519-DD4E-4654-9F98-12E72F5FAA22}" srcId="{DE04CBE9-5D1F-4FAB-BC3D-A60456B6DE85}" destId="{948A21CF-5486-4016-A4F9-58FB9FD07E67}" srcOrd="0" destOrd="0" parTransId="{009B2197-FDD5-428D-A0BE-CF2574A6F4DC}" sibTransId="{2B30903E-DBD6-41D3-AE8D-05CBFF567BAA}"/>
    <dgm:cxn modelId="{C666CC35-C9A6-49CA-8849-FBA6E5156DD0}" srcId="{DE04CBE9-5D1F-4FAB-BC3D-A60456B6DE85}" destId="{7093AC7D-EE9C-4DC5-A49D-CB844072D665}" srcOrd="1" destOrd="0" parTransId="{CC8E1E43-4044-489F-94D7-4D7E7CBDB7DB}" sibTransId="{BCD7B063-3966-467E-8B54-6702AFF5FC14}"/>
    <dgm:cxn modelId="{00E2C43B-3BA3-4E56-BE5A-7359B5EEE2F1}" srcId="{DE04CBE9-5D1F-4FAB-BC3D-A60456B6DE85}" destId="{67A2A59C-0505-4C9A-9A48-CF44791F18A6}" srcOrd="3" destOrd="0" parTransId="{72236C52-A0B6-4EB6-9B9D-AED25295FAA3}" sibTransId="{085F42DA-C04C-4699-BD1E-80C7017D5BF2}"/>
    <dgm:cxn modelId="{F347385C-F699-4970-BACE-EFE4ED6B1B4F}" type="presOf" srcId="{DE04CBE9-5D1F-4FAB-BC3D-A60456B6DE85}" destId="{3DFF0BD9-9B47-42C2-B00C-D81D0F8E3DBF}" srcOrd="0" destOrd="0" presId="urn:microsoft.com/office/officeart/2008/layout/VerticalCurvedList"/>
    <dgm:cxn modelId="{B4E2D04A-0531-4A1F-B39B-5D1CCF1E3FC3}" type="presOf" srcId="{67A2A59C-0505-4C9A-9A48-CF44791F18A6}" destId="{21824426-4F39-416B-8D0B-F9F5A054EBC4}" srcOrd="0" destOrd="0" presId="urn:microsoft.com/office/officeart/2008/layout/VerticalCurvedList"/>
    <dgm:cxn modelId="{9362FF4B-4683-41B0-93A3-AB6493130BA2}" srcId="{DE04CBE9-5D1F-4FAB-BC3D-A60456B6DE85}" destId="{B5672007-4C0C-4BFB-BD60-8E9DAA275DF2}" srcOrd="2" destOrd="0" parTransId="{550BC3BC-E22F-4DEA-8777-89867ED1E7A5}" sibTransId="{AD2BCBF9-B104-4CE4-B178-E5C4A687F8CB}"/>
    <dgm:cxn modelId="{E030A970-16C6-49C3-BF05-D6833058779D}" type="presOf" srcId="{B5672007-4C0C-4BFB-BD60-8E9DAA275DF2}" destId="{AD8A82EB-56D6-47CA-B1D8-9F032FCDF1A8}" srcOrd="0" destOrd="0" presId="urn:microsoft.com/office/officeart/2008/layout/VerticalCurvedList"/>
    <dgm:cxn modelId="{00391CC2-A092-4551-AA79-87DC00E518AF}" type="presOf" srcId="{948A21CF-5486-4016-A4F9-58FB9FD07E67}" destId="{4E534D0F-3364-4AB2-8D73-933FD5A30D8F}" srcOrd="0" destOrd="0" presId="urn:microsoft.com/office/officeart/2008/layout/VerticalCurvedList"/>
    <dgm:cxn modelId="{FBAD4FD3-7E1A-47AC-A03A-3D2839B1BE05}" type="presOf" srcId="{7093AC7D-EE9C-4DC5-A49D-CB844072D665}" destId="{9EDA465B-8D02-4109-8152-A66A5646D809}" srcOrd="0" destOrd="0" presId="urn:microsoft.com/office/officeart/2008/layout/VerticalCurvedList"/>
    <dgm:cxn modelId="{7EE858DD-D866-46AB-B5E8-F757B3EB2E28}" type="presOf" srcId="{2B30903E-DBD6-41D3-AE8D-05CBFF567BAA}" destId="{262983B3-492A-48F9-AED9-4D671D0D18D7}" srcOrd="0" destOrd="0" presId="urn:microsoft.com/office/officeart/2008/layout/VerticalCurvedList"/>
    <dgm:cxn modelId="{4D758CE5-14CD-4642-9AAC-E25573512C4B}" type="presParOf" srcId="{3DFF0BD9-9B47-42C2-B00C-D81D0F8E3DBF}" destId="{688AF413-8AC7-42EF-9A31-BB5C3A3E34CD}" srcOrd="0" destOrd="0" presId="urn:microsoft.com/office/officeart/2008/layout/VerticalCurvedList"/>
    <dgm:cxn modelId="{1659B939-93B3-400F-98FA-1DFD42EFAB6F}" type="presParOf" srcId="{688AF413-8AC7-42EF-9A31-BB5C3A3E34CD}" destId="{0A4F1BE4-6E8A-48C8-8C36-5A437F7C002B}" srcOrd="0" destOrd="0" presId="urn:microsoft.com/office/officeart/2008/layout/VerticalCurvedList"/>
    <dgm:cxn modelId="{63DD8181-C05A-4546-83FC-556264FE4502}" type="presParOf" srcId="{0A4F1BE4-6E8A-48C8-8C36-5A437F7C002B}" destId="{EBCD6DE1-2656-43A4-9D90-9DD9B49DD858}" srcOrd="0" destOrd="0" presId="urn:microsoft.com/office/officeart/2008/layout/VerticalCurvedList"/>
    <dgm:cxn modelId="{9DE4CAB5-F716-4CCD-B959-A2E3391F8C8C}" type="presParOf" srcId="{0A4F1BE4-6E8A-48C8-8C36-5A437F7C002B}" destId="{262983B3-492A-48F9-AED9-4D671D0D18D7}" srcOrd="1" destOrd="0" presId="urn:microsoft.com/office/officeart/2008/layout/VerticalCurvedList"/>
    <dgm:cxn modelId="{282B747F-1E06-42B0-8099-4BFF1275CD0C}" type="presParOf" srcId="{0A4F1BE4-6E8A-48C8-8C36-5A437F7C002B}" destId="{38B8381B-4520-4784-837E-3FCC691594D0}" srcOrd="2" destOrd="0" presId="urn:microsoft.com/office/officeart/2008/layout/VerticalCurvedList"/>
    <dgm:cxn modelId="{E7605986-36A0-4D79-9A50-F5516734434E}" type="presParOf" srcId="{0A4F1BE4-6E8A-48C8-8C36-5A437F7C002B}" destId="{F659AE1E-E466-46A3-8FE0-A2BF7BED9FE1}" srcOrd="3" destOrd="0" presId="urn:microsoft.com/office/officeart/2008/layout/VerticalCurvedList"/>
    <dgm:cxn modelId="{4BC3CD80-D587-4F93-8CEB-62723EA25E84}" type="presParOf" srcId="{688AF413-8AC7-42EF-9A31-BB5C3A3E34CD}" destId="{4E534D0F-3364-4AB2-8D73-933FD5A30D8F}" srcOrd="1" destOrd="0" presId="urn:microsoft.com/office/officeart/2008/layout/VerticalCurvedList"/>
    <dgm:cxn modelId="{17F75B0C-6D11-4C4D-A2A0-C027906988A2}" type="presParOf" srcId="{688AF413-8AC7-42EF-9A31-BB5C3A3E34CD}" destId="{503D4E4F-A00A-43EC-B68E-CA78491C9B28}" srcOrd="2" destOrd="0" presId="urn:microsoft.com/office/officeart/2008/layout/VerticalCurvedList"/>
    <dgm:cxn modelId="{54435AE1-0DE2-4AC7-B3CE-B58DBC8B8ECE}" type="presParOf" srcId="{503D4E4F-A00A-43EC-B68E-CA78491C9B28}" destId="{20DC4DD7-7C52-419C-BA59-2A1FE236271A}" srcOrd="0" destOrd="0" presId="urn:microsoft.com/office/officeart/2008/layout/VerticalCurvedList"/>
    <dgm:cxn modelId="{4F294303-01B4-424A-A466-844C43640E08}" type="presParOf" srcId="{688AF413-8AC7-42EF-9A31-BB5C3A3E34CD}" destId="{9EDA465B-8D02-4109-8152-A66A5646D809}" srcOrd="3" destOrd="0" presId="urn:microsoft.com/office/officeart/2008/layout/VerticalCurvedList"/>
    <dgm:cxn modelId="{1A4B6F35-4574-4570-8A23-619041BA9DF7}" type="presParOf" srcId="{688AF413-8AC7-42EF-9A31-BB5C3A3E34CD}" destId="{6FD06FC8-DC23-482F-84B0-7510C2AF5FDC}" srcOrd="4" destOrd="0" presId="urn:microsoft.com/office/officeart/2008/layout/VerticalCurvedList"/>
    <dgm:cxn modelId="{B3808EC1-903A-49D5-9968-CBE299B3E855}" type="presParOf" srcId="{6FD06FC8-DC23-482F-84B0-7510C2AF5FDC}" destId="{247E0C0D-3C4B-407F-B117-0F531BDC9843}" srcOrd="0" destOrd="0" presId="urn:microsoft.com/office/officeart/2008/layout/VerticalCurvedList"/>
    <dgm:cxn modelId="{1C076708-C905-4AD7-B184-BAC22CC04927}" type="presParOf" srcId="{688AF413-8AC7-42EF-9A31-BB5C3A3E34CD}" destId="{AD8A82EB-56D6-47CA-B1D8-9F032FCDF1A8}" srcOrd="5" destOrd="0" presId="urn:microsoft.com/office/officeart/2008/layout/VerticalCurvedList"/>
    <dgm:cxn modelId="{9621A660-D564-482B-95FA-FF212DF8F8D6}" type="presParOf" srcId="{688AF413-8AC7-42EF-9A31-BB5C3A3E34CD}" destId="{13D7E9F0-1ED4-43AE-B802-F963A4EE68A9}" srcOrd="6" destOrd="0" presId="urn:microsoft.com/office/officeart/2008/layout/VerticalCurvedList"/>
    <dgm:cxn modelId="{07E77403-ABC0-4741-8285-D63C9CA1FD88}" type="presParOf" srcId="{13D7E9F0-1ED4-43AE-B802-F963A4EE68A9}" destId="{DCA52BE6-3771-46B2-8E1C-5A08DAE832C9}" srcOrd="0" destOrd="0" presId="urn:microsoft.com/office/officeart/2008/layout/VerticalCurvedList"/>
    <dgm:cxn modelId="{9B0CF712-A1F8-499E-B74B-E3246A57CB3A}" type="presParOf" srcId="{688AF413-8AC7-42EF-9A31-BB5C3A3E34CD}" destId="{21824426-4F39-416B-8D0B-F9F5A054EBC4}" srcOrd="7" destOrd="0" presId="urn:microsoft.com/office/officeart/2008/layout/VerticalCurvedList"/>
    <dgm:cxn modelId="{DB2E5005-07EC-4E4B-9816-89EE5384AF6B}" type="presParOf" srcId="{688AF413-8AC7-42EF-9A31-BB5C3A3E34CD}" destId="{4D24E18E-3A7D-4756-869C-FAE0DF67BA66}" srcOrd="8" destOrd="0" presId="urn:microsoft.com/office/officeart/2008/layout/VerticalCurvedList"/>
    <dgm:cxn modelId="{8BA4154A-FFAB-433D-B4F6-78E93D41FC0F}" type="presParOf" srcId="{4D24E18E-3A7D-4756-869C-FAE0DF67BA66}" destId="{B5802F63-DD38-4CCE-BC53-C578DFB9421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3DF73-00CD-43EC-B0FC-7461D51B2C8B}">
      <dsp:nvSpPr>
        <dsp:cNvPr id="0" name=""/>
        <dsp:cNvSpPr/>
      </dsp:nvSpPr>
      <dsp:spPr>
        <a:xfrm>
          <a:off x="328653" y="0"/>
          <a:ext cx="3724744" cy="341744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07ABC-1684-428E-802B-4C4957AD6E3A}">
      <dsp:nvSpPr>
        <dsp:cNvPr id="0" name=""/>
        <dsp:cNvSpPr/>
      </dsp:nvSpPr>
      <dsp:spPr>
        <a:xfrm>
          <a:off x="4707" y="1025234"/>
          <a:ext cx="1410472" cy="1366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Organic</a:t>
          </a:r>
        </a:p>
      </dsp:txBody>
      <dsp:txXfrm>
        <a:off x="71437" y="1091964"/>
        <a:ext cx="1277012" cy="1233519"/>
      </dsp:txXfrm>
    </dsp:sp>
    <dsp:sp modelId="{41FBC08A-44B6-4FA2-8CCA-269813EF2A14}">
      <dsp:nvSpPr>
        <dsp:cNvPr id="0" name=""/>
        <dsp:cNvSpPr/>
      </dsp:nvSpPr>
      <dsp:spPr>
        <a:xfrm>
          <a:off x="1485789" y="1025234"/>
          <a:ext cx="1410472" cy="1366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Semi-detached</a:t>
          </a:r>
        </a:p>
      </dsp:txBody>
      <dsp:txXfrm>
        <a:off x="1552519" y="1091964"/>
        <a:ext cx="1277012" cy="1233519"/>
      </dsp:txXfrm>
    </dsp:sp>
    <dsp:sp modelId="{3537AC20-EAB7-4E40-B83E-DAAD4DFA75C2}">
      <dsp:nvSpPr>
        <dsp:cNvPr id="0" name=""/>
        <dsp:cNvSpPr/>
      </dsp:nvSpPr>
      <dsp:spPr>
        <a:xfrm>
          <a:off x="2966871" y="1025234"/>
          <a:ext cx="1410472" cy="1366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Embedded</a:t>
          </a:r>
        </a:p>
      </dsp:txBody>
      <dsp:txXfrm>
        <a:off x="3033601" y="1091964"/>
        <a:ext cx="1277012" cy="1233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983B3-492A-48F9-AED9-4D671D0D18D7}">
      <dsp:nvSpPr>
        <dsp:cNvPr id="0" name=""/>
        <dsp:cNvSpPr/>
      </dsp:nvSpPr>
      <dsp:spPr>
        <a:xfrm>
          <a:off x="-4031392" y="-618825"/>
          <a:ext cx="4804080" cy="4804080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34D0F-3364-4AB2-8D73-933FD5A30D8F}">
      <dsp:nvSpPr>
        <dsp:cNvPr id="0" name=""/>
        <dsp:cNvSpPr/>
      </dsp:nvSpPr>
      <dsp:spPr>
        <a:xfrm>
          <a:off x="404895" y="274187"/>
          <a:ext cx="5550431" cy="548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49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Sublime text </a:t>
          </a:r>
        </a:p>
      </dsp:txBody>
      <dsp:txXfrm>
        <a:off x="404895" y="274187"/>
        <a:ext cx="5550431" cy="548659"/>
      </dsp:txXfrm>
    </dsp:sp>
    <dsp:sp modelId="{20DC4DD7-7C52-419C-BA59-2A1FE236271A}">
      <dsp:nvSpPr>
        <dsp:cNvPr id="0" name=""/>
        <dsp:cNvSpPr/>
      </dsp:nvSpPr>
      <dsp:spPr>
        <a:xfrm>
          <a:off x="61983" y="205604"/>
          <a:ext cx="685824" cy="6858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A465B-8D02-4109-8152-A66A5646D809}">
      <dsp:nvSpPr>
        <dsp:cNvPr id="0" name=""/>
        <dsp:cNvSpPr/>
      </dsp:nvSpPr>
      <dsp:spPr>
        <a:xfrm>
          <a:off x="719454" y="1097318"/>
          <a:ext cx="5235872" cy="548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49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Sketch (UI design)</a:t>
          </a:r>
        </a:p>
      </dsp:txBody>
      <dsp:txXfrm>
        <a:off x="719454" y="1097318"/>
        <a:ext cx="5235872" cy="548659"/>
      </dsp:txXfrm>
    </dsp:sp>
    <dsp:sp modelId="{247E0C0D-3C4B-407F-B117-0F531BDC9843}">
      <dsp:nvSpPr>
        <dsp:cNvPr id="0" name=""/>
        <dsp:cNvSpPr/>
      </dsp:nvSpPr>
      <dsp:spPr>
        <a:xfrm>
          <a:off x="376542" y="1028736"/>
          <a:ext cx="685824" cy="6858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A82EB-56D6-47CA-B1D8-9F032FCDF1A8}">
      <dsp:nvSpPr>
        <dsp:cNvPr id="0" name=""/>
        <dsp:cNvSpPr/>
      </dsp:nvSpPr>
      <dsp:spPr>
        <a:xfrm>
          <a:off x="719454" y="1920450"/>
          <a:ext cx="5235872" cy="548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49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Atom (coding development)</a:t>
          </a:r>
        </a:p>
      </dsp:txBody>
      <dsp:txXfrm>
        <a:off x="719454" y="1920450"/>
        <a:ext cx="5235872" cy="548659"/>
      </dsp:txXfrm>
    </dsp:sp>
    <dsp:sp modelId="{DCA52BE6-3771-46B2-8E1C-5A08DAE832C9}">
      <dsp:nvSpPr>
        <dsp:cNvPr id="0" name=""/>
        <dsp:cNvSpPr/>
      </dsp:nvSpPr>
      <dsp:spPr>
        <a:xfrm>
          <a:off x="376542" y="1851868"/>
          <a:ext cx="685824" cy="6858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24426-4F39-416B-8D0B-F9F5A054EBC4}">
      <dsp:nvSpPr>
        <dsp:cNvPr id="0" name=""/>
        <dsp:cNvSpPr/>
      </dsp:nvSpPr>
      <dsp:spPr>
        <a:xfrm>
          <a:off x="404895" y="2743582"/>
          <a:ext cx="5550431" cy="548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49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Github</a:t>
          </a:r>
          <a:r>
            <a:rPr lang="en-US" sz="2900" kern="1200" dirty="0"/>
            <a:t> desktop &amp; </a:t>
          </a:r>
          <a:r>
            <a:rPr lang="en-US" sz="2900" kern="1200" dirty="0" err="1"/>
            <a:t>gitbash</a:t>
          </a:r>
          <a:endParaRPr lang="en-US" sz="2900" kern="1200" dirty="0"/>
        </a:p>
      </dsp:txBody>
      <dsp:txXfrm>
        <a:off x="404895" y="2743582"/>
        <a:ext cx="5550431" cy="548659"/>
      </dsp:txXfrm>
    </dsp:sp>
    <dsp:sp modelId="{B5802F63-DD38-4CCE-BC53-C578DFB9421B}">
      <dsp:nvSpPr>
        <dsp:cNvPr id="0" name=""/>
        <dsp:cNvSpPr/>
      </dsp:nvSpPr>
      <dsp:spPr>
        <a:xfrm>
          <a:off x="61983" y="2675000"/>
          <a:ext cx="685824" cy="6858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F759-1F45-4BEC-A8C4-7ED0269FD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cocomo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DD97A-A3C0-4C4E-8CE7-077E08677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evolution &amp;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A6ADF-6C56-4E43-B029-1CF42F82E42F}"/>
              </a:ext>
            </a:extLst>
          </p:cNvPr>
          <p:cNvSpPr txBox="1"/>
          <p:nvPr/>
        </p:nvSpPr>
        <p:spPr>
          <a:xfrm>
            <a:off x="2947896" y="3590800"/>
            <a:ext cx="70707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Weng Liang</a:t>
            </a: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Hazim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bin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Kamaruzzaman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Luqman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Hakim bin Ahmad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Tamrin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Siti Sarah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binti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Azmi</a:t>
            </a: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Siti Aishah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binti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Aminuddin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Adreen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binti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Mohd Affendy</a:t>
            </a: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Nur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Aainaa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binti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Ismail</a:t>
            </a:r>
          </a:p>
        </p:txBody>
      </p:sp>
    </p:spTree>
    <p:extLst>
      <p:ext uri="{BB962C8B-B14F-4D97-AF65-F5344CB8AC3E}">
        <p14:creationId xmlns:p14="http://schemas.microsoft.com/office/powerpoint/2010/main" val="171027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F025-DF85-4E3B-9777-1943EA60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cocomo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C6BB-F41E-4560-8809-47E04304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011225" cy="3678303"/>
          </a:xfrm>
        </p:spPr>
        <p:txBody>
          <a:bodyPr>
            <a:normAutofit/>
          </a:bodyPr>
          <a:lstStyle/>
          <a:p>
            <a:r>
              <a:rPr lang="en-US" sz="2000" dirty="0"/>
              <a:t>Constructive Cost Model (COCOMO) is a procedural software cost estimation model developed by Barry W. Boehm which use to estimate size, effort and duration base on the cost of the software. </a:t>
            </a:r>
          </a:p>
          <a:p>
            <a:endParaRPr lang="en-US" sz="2000" dirty="0"/>
          </a:p>
          <a:p>
            <a:r>
              <a:rPr lang="en-US" sz="2000" dirty="0"/>
              <a:t>COCOMO are divided into three mode which are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E83296-B256-4897-BFA7-6278DC9D8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589234"/>
              </p:ext>
            </p:extLst>
          </p:nvPr>
        </p:nvGraphicFramePr>
        <p:xfrm>
          <a:off x="6802783" y="2441349"/>
          <a:ext cx="4382052" cy="3417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C1CBFC-7B7C-4F1D-996C-E63D48418469}"/>
              </a:ext>
            </a:extLst>
          </p:cNvPr>
          <p:cNvSpPr txBox="1"/>
          <p:nvPr/>
        </p:nvSpPr>
        <p:spPr>
          <a:xfrm>
            <a:off x="7354957" y="2955235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OF MODE</a:t>
            </a:r>
          </a:p>
        </p:txBody>
      </p:sp>
    </p:spTree>
    <p:extLst>
      <p:ext uri="{BB962C8B-B14F-4D97-AF65-F5344CB8AC3E}">
        <p14:creationId xmlns:p14="http://schemas.microsoft.com/office/powerpoint/2010/main" val="183969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0D17-60E1-46B5-B5D7-334A1E70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assessment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BF7288-6DB9-4F3A-9681-30C9634A0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024585"/>
              </p:ext>
            </p:extLst>
          </p:nvPr>
        </p:nvGraphicFramePr>
        <p:xfrm>
          <a:off x="581025" y="2293033"/>
          <a:ext cx="6002655" cy="3566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AA0C2FD-AC71-4B3D-AD81-C2B0599FD2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281" t="12585" r="9638" b="30042"/>
          <a:stretch/>
        </p:blipFill>
        <p:spPr>
          <a:xfrm>
            <a:off x="6731389" y="1960334"/>
            <a:ext cx="3249637" cy="1969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B27E07-C20F-434A-B0E6-D712B9F2BFB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490" t="38686" r="43754" b="17674"/>
          <a:stretch/>
        </p:blipFill>
        <p:spPr>
          <a:xfrm>
            <a:off x="10100602" y="3615398"/>
            <a:ext cx="1899140" cy="1216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4933D-B1C9-42D8-930C-B93B5B4F23B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8250" t="36974" r="53550" b="17639"/>
          <a:stretch/>
        </p:blipFill>
        <p:spPr>
          <a:xfrm>
            <a:off x="7484012" y="4712981"/>
            <a:ext cx="1392702" cy="1260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6F2A3F-66CF-4C91-990A-620CE25B810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733" t="41417" r="69174" b="42016"/>
          <a:stretch/>
        </p:blipFill>
        <p:spPr>
          <a:xfrm>
            <a:off x="9453489" y="4997147"/>
            <a:ext cx="1294227" cy="132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500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</TotalTime>
  <Words>105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Gill Sans MT</vt:lpstr>
      <vt:lpstr>Wingdings 2</vt:lpstr>
      <vt:lpstr>Dividend</vt:lpstr>
      <vt:lpstr>Basic cocomo</vt:lpstr>
      <vt:lpstr>What is cocomo</vt:lpstr>
      <vt:lpstr>Tool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Adreen Mohd Affendy</dc:creator>
  <cp:lastModifiedBy>Adreen Mohd Affendy</cp:lastModifiedBy>
  <cp:revision>2</cp:revision>
  <dcterms:created xsi:type="dcterms:W3CDTF">2017-12-12T02:15:22Z</dcterms:created>
  <dcterms:modified xsi:type="dcterms:W3CDTF">2017-12-12T02:28:18Z</dcterms:modified>
</cp:coreProperties>
</file>