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730" r:id="rId1"/>
  </p:sldMasterIdLst>
  <p:notesMasterIdLst>
    <p:notesMasterId r:id="rId10"/>
  </p:notesMasterIdLst>
  <p:handoutMasterIdLst>
    <p:handoutMasterId r:id="rId11"/>
  </p:handoutMasterIdLst>
  <p:sldIdLst>
    <p:sldId id="614" r:id="rId2"/>
    <p:sldId id="930" r:id="rId3"/>
    <p:sldId id="927" r:id="rId4"/>
    <p:sldId id="924" r:id="rId5"/>
    <p:sldId id="979" r:id="rId6"/>
    <p:sldId id="935" r:id="rId7"/>
    <p:sldId id="978" r:id="rId8"/>
    <p:sldId id="832" r:id="rId9"/>
  </p:sldIdLst>
  <p:sldSz cx="9601200" cy="7315200"/>
  <p:notesSz cx="7099300" cy="10234613"/>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PMingLiU"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PMingLiU"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PMingLiU"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304">
          <p15:clr>
            <a:srgbClr val="A4A3A4"/>
          </p15:clr>
        </p15:guide>
        <p15:guide id="2" orient="horz" pos="3984">
          <p15:clr>
            <a:srgbClr val="A4A3A4"/>
          </p15:clr>
        </p15:guide>
        <p15:guide id="3" pos="3024">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ry Chen" initials="HC" lastIdx="5" clrIdx="0">
    <p:extLst>
      <p:ext uri="{19B8F6BF-5375-455C-9EA6-DF929625EA0E}">
        <p15:presenceInfo xmlns:p15="http://schemas.microsoft.com/office/powerpoint/2012/main" userId="aa7d953f36ff72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2E"/>
    <a:srgbClr val="0033CC"/>
    <a:srgbClr val="98002F"/>
    <a:srgbClr val="93032F"/>
    <a:srgbClr val="95022F"/>
    <a:srgbClr val="0066FF"/>
    <a:srgbClr val="FF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07BA6-020F-48BA-AF09-0DC28A560DA5}" v="8709" dt="2019-12-08T03:20:53.93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61" autoAdjust="0"/>
    <p:restoredTop sz="83671" autoAdjust="0"/>
  </p:normalViewPr>
  <p:slideViewPr>
    <p:cSldViewPr>
      <p:cViewPr varScale="1">
        <p:scale>
          <a:sx n="94" d="100"/>
          <a:sy n="94" d="100"/>
        </p:scale>
        <p:origin x="360" y="84"/>
      </p:cViewPr>
      <p:guideLst>
        <p:guide orient="horz" pos="2304"/>
        <p:guide orient="horz" pos="3984"/>
        <p:guide pos="3024"/>
      </p:guideLst>
    </p:cSldViewPr>
  </p:slideViewPr>
  <p:outlineViewPr>
    <p:cViewPr>
      <p:scale>
        <a:sx n="33" d="100"/>
        <a:sy n="33" d="100"/>
      </p:scale>
      <p:origin x="0" y="-36618"/>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79" d="100"/>
          <a:sy n="79" d="100"/>
        </p:scale>
        <p:origin x="3882"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1026">
            <a:extLst>
              <a:ext uri="{FF2B5EF4-FFF2-40B4-BE49-F238E27FC236}">
                <a16:creationId xmlns:a16="http://schemas.microsoft.com/office/drawing/2014/main" id="{A0577F46-914A-4B46-8B47-E0CC16E16718}"/>
              </a:ext>
            </a:extLst>
          </p:cNvPr>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7192" tIns="48596" rIns="97192" bIns="48596" numCol="1" anchor="t" anchorCtr="0" compatLnSpc="1">
            <a:prstTxWarp prst="textNoShape">
              <a:avLst/>
            </a:prstTxWarp>
          </a:bodyPr>
          <a:lstStyle>
            <a:lvl1pPr eaLnBrk="1" hangingPunct="1">
              <a:defRPr kumimoji="0" sz="1300">
                <a:latin typeface="Times New Roman" charset="0"/>
                <a:ea typeface="PMingLiU" charset="0"/>
                <a:cs typeface="Arial" charset="0"/>
              </a:defRPr>
            </a:lvl1pPr>
          </a:lstStyle>
          <a:p>
            <a:pPr>
              <a:defRPr/>
            </a:pPr>
            <a:endParaRPr lang="zh-TW"/>
          </a:p>
        </p:txBody>
      </p:sp>
      <p:sp>
        <p:nvSpPr>
          <p:cNvPr id="75779" name="Rectangle 1027">
            <a:extLst>
              <a:ext uri="{FF2B5EF4-FFF2-40B4-BE49-F238E27FC236}">
                <a16:creationId xmlns:a16="http://schemas.microsoft.com/office/drawing/2014/main" id="{AD03EDDF-0592-425E-87DA-59A0CE608E44}"/>
              </a:ext>
            </a:extLst>
          </p:cNvPr>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7192" tIns="48596" rIns="97192" bIns="48596" numCol="1" anchor="t" anchorCtr="0" compatLnSpc="1">
            <a:prstTxWarp prst="textNoShape">
              <a:avLst/>
            </a:prstTxWarp>
          </a:bodyPr>
          <a:lstStyle>
            <a:lvl1pPr algn="r" eaLnBrk="1" hangingPunct="1">
              <a:defRPr kumimoji="0" sz="1300">
                <a:latin typeface="Times New Roman" charset="0"/>
                <a:ea typeface="PMingLiU" charset="0"/>
                <a:cs typeface="Arial" charset="0"/>
              </a:defRPr>
            </a:lvl1pPr>
          </a:lstStyle>
          <a:p>
            <a:pPr>
              <a:defRPr/>
            </a:pPr>
            <a:endParaRPr lang="zh-TW"/>
          </a:p>
        </p:txBody>
      </p:sp>
      <p:sp>
        <p:nvSpPr>
          <p:cNvPr id="75780" name="Rectangle 1028">
            <a:extLst>
              <a:ext uri="{FF2B5EF4-FFF2-40B4-BE49-F238E27FC236}">
                <a16:creationId xmlns:a16="http://schemas.microsoft.com/office/drawing/2014/main" id="{BAF7827D-DFCF-4A85-824E-AE1CD6877201}"/>
              </a:ext>
            </a:extLst>
          </p:cNvPr>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7192" tIns="48596" rIns="97192" bIns="48596" numCol="1" anchor="b" anchorCtr="0" compatLnSpc="1">
            <a:prstTxWarp prst="textNoShape">
              <a:avLst/>
            </a:prstTxWarp>
          </a:bodyPr>
          <a:lstStyle>
            <a:lvl1pPr eaLnBrk="1" hangingPunct="1">
              <a:defRPr kumimoji="0" sz="1300">
                <a:latin typeface="Times New Roman" charset="0"/>
                <a:ea typeface="PMingLiU" charset="0"/>
                <a:cs typeface="Arial" charset="0"/>
              </a:defRPr>
            </a:lvl1pPr>
          </a:lstStyle>
          <a:p>
            <a:pPr>
              <a:defRPr/>
            </a:pPr>
            <a:endParaRPr lang="zh-TW"/>
          </a:p>
        </p:txBody>
      </p:sp>
      <p:sp>
        <p:nvSpPr>
          <p:cNvPr id="75781" name="Rectangle 1029">
            <a:extLst>
              <a:ext uri="{FF2B5EF4-FFF2-40B4-BE49-F238E27FC236}">
                <a16:creationId xmlns:a16="http://schemas.microsoft.com/office/drawing/2014/main" id="{FA271CFD-16F1-418D-B2C6-07C41A93A9FC}"/>
              </a:ext>
            </a:extLst>
          </p:cNvPr>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7192" tIns="48596" rIns="97192" bIns="48596" numCol="1" anchor="b" anchorCtr="0" compatLnSpc="1">
            <a:prstTxWarp prst="textNoShape">
              <a:avLst/>
            </a:prstTxWarp>
          </a:bodyPr>
          <a:lstStyle>
            <a:lvl1pPr algn="r" eaLnBrk="1" hangingPunct="1">
              <a:defRPr kumimoji="0" sz="1300">
                <a:ea typeface="PMingLiU" panose="020B0604030504040204" pitchFamily="18" charset="-120"/>
                <a:cs typeface="Arial" panose="020B0604020202020204" pitchFamily="34" charset="0"/>
              </a:defRPr>
            </a:lvl1pPr>
          </a:lstStyle>
          <a:p>
            <a:pPr>
              <a:defRPr/>
            </a:pPr>
            <a:fld id="{3889E43A-1320-4FC1-85A5-862591B58871}" type="slidenum">
              <a:rPr lang="en-US" altLang="zh-TW"/>
              <a:pPr>
                <a:defRPr/>
              </a:pPr>
              <a:t>‹#›</a:t>
            </a:fld>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2653C49-9406-4C97-AF94-B1141F06D99C}"/>
              </a:ext>
            </a:extLst>
          </p:cNvPr>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7192" tIns="48596" rIns="97192" bIns="48596" numCol="1" anchor="t" anchorCtr="0" compatLnSpc="1">
            <a:prstTxWarp prst="textNoShape">
              <a:avLst/>
            </a:prstTxWarp>
          </a:bodyPr>
          <a:lstStyle>
            <a:lvl1pPr eaLnBrk="1" hangingPunct="1">
              <a:defRPr kumimoji="0" sz="1300">
                <a:latin typeface="Times New Roman" charset="0"/>
                <a:ea typeface="PMingLiU" charset="0"/>
                <a:cs typeface="Arial" charset="0"/>
              </a:defRPr>
            </a:lvl1pPr>
          </a:lstStyle>
          <a:p>
            <a:pPr>
              <a:defRPr/>
            </a:pPr>
            <a:endParaRPr lang="zh-TW"/>
          </a:p>
        </p:txBody>
      </p:sp>
      <p:sp>
        <p:nvSpPr>
          <p:cNvPr id="5123" name="Rectangle 3">
            <a:extLst>
              <a:ext uri="{FF2B5EF4-FFF2-40B4-BE49-F238E27FC236}">
                <a16:creationId xmlns:a16="http://schemas.microsoft.com/office/drawing/2014/main" id="{FD88F6F5-99D3-4ABC-91D7-126670BE9D3E}"/>
              </a:ext>
            </a:extLst>
          </p:cNvPr>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7192" tIns="48596" rIns="97192" bIns="48596" numCol="1" anchor="t" anchorCtr="0" compatLnSpc="1">
            <a:prstTxWarp prst="textNoShape">
              <a:avLst/>
            </a:prstTxWarp>
          </a:bodyPr>
          <a:lstStyle>
            <a:lvl1pPr algn="r" eaLnBrk="1" hangingPunct="1">
              <a:defRPr kumimoji="0" sz="1300">
                <a:latin typeface="Times New Roman" charset="0"/>
                <a:ea typeface="PMingLiU" charset="0"/>
                <a:cs typeface="Arial" charset="0"/>
              </a:defRPr>
            </a:lvl1pPr>
          </a:lstStyle>
          <a:p>
            <a:pPr>
              <a:defRPr/>
            </a:pPr>
            <a:endParaRPr lang="zh-TW"/>
          </a:p>
        </p:txBody>
      </p:sp>
      <p:sp>
        <p:nvSpPr>
          <p:cNvPr id="4100" name="Rectangle 4">
            <a:extLst>
              <a:ext uri="{FF2B5EF4-FFF2-40B4-BE49-F238E27FC236}">
                <a16:creationId xmlns:a16="http://schemas.microsoft.com/office/drawing/2014/main" id="{B79D1377-E952-4E74-B450-508F3ADEB322}"/>
              </a:ext>
            </a:extLst>
          </p:cNvPr>
          <p:cNvSpPr>
            <a:spLocks noGrp="1" noRot="1" noChangeAspect="1" noChangeArrowheads="1" noTextEdit="1"/>
          </p:cNvSpPr>
          <p:nvPr>
            <p:ph type="sldImg" idx="2"/>
          </p:nvPr>
        </p:nvSpPr>
        <p:spPr bwMode="auto">
          <a:xfrm>
            <a:off x="1031875" y="766763"/>
            <a:ext cx="5035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0CF365F9-F621-4592-B1E9-305DA5E09220}"/>
              </a:ext>
            </a:extLst>
          </p:cNvPr>
          <p:cNvSpPr>
            <a:spLocks noGrp="1" noChangeArrowheads="1"/>
          </p:cNvSpPr>
          <p:nvPr>
            <p:ph type="body" sz="quarter" idx="3"/>
          </p:nvPr>
        </p:nvSpPr>
        <p:spPr bwMode="auto">
          <a:xfrm>
            <a:off x="946150" y="4859338"/>
            <a:ext cx="5207000" cy="4608512"/>
          </a:xfrm>
          <a:prstGeom prst="rect">
            <a:avLst/>
          </a:prstGeom>
          <a:noFill/>
          <a:ln w="9525">
            <a:noFill/>
            <a:miter lim="800000"/>
            <a:headEnd/>
            <a:tailEnd/>
          </a:ln>
          <a:effectLst/>
        </p:spPr>
        <p:txBody>
          <a:bodyPr vert="horz" wrap="square" lIns="97192" tIns="48596" rIns="97192" bIns="48596"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a:extLst>
              <a:ext uri="{FF2B5EF4-FFF2-40B4-BE49-F238E27FC236}">
                <a16:creationId xmlns:a16="http://schemas.microsoft.com/office/drawing/2014/main" id="{BDBC3301-3825-427D-AE7F-08093A87C488}"/>
              </a:ext>
            </a:extLst>
          </p:cNvPr>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7192" tIns="48596" rIns="97192" bIns="48596" numCol="1" anchor="b" anchorCtr="0" compatLnSpc="1">
            <a:prstTxWarp prst="textNoShape">
              <a:avLst/>
            </a:prstTxWarp>
          </a:bodyPr>
          <a:lstStyle>
            <a:lvl1pPr eaLnBrk="1" hangingPunct="1">
              <a:defRPr kumimoji="0" sz="1300">
                <a:latin typeface="Times New Roman" charset="0"/>
                <a:ea typeface="PMingLiU" charset="0"/>
                <a:cs typeface="Arial" charset="0"/>
              </a:defRPr>
            </a:lvl1pPr>
          </a:lstStyle>
          <a:p>
            <a:pPr>
              <a:defRPr/>
            </a:pPr>
            <a:endParaRPr lang="zh-TW"/>
          </a:p>
        </p:txBody>
      </p:sp>
      <p:sp>
        <p:nvSpPr>
          <p:cNvPr id="5127" name="Rectangle 7">
            <a:extLst>
              <a:ext uri="{FF2B5EF4-FFF2-40B4-BE49-F238E27FC236}">
                <a16:creationId xmlns:a16="http://schemas.microsoft.com/office/drawing/2014/main" id="{23B359B5-7C77-4914-AA6A-A52348A61EAE}"/>
              </a:ext>
            </a:extLst>
          </p:cNvPr>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7192" tIns="48596" rIns="97192" bIns="48596" numCol="1" anchor="b" anchorCtr="0" compatLnSpc="1">
            <a:prstTxWarp prst="textNoShape">
              <a:avLst/>
            </a:prstTxWarp>
          </a:bodyPr>
          <a:lstStyle>
            <a:lvl1pPr algn="r" eaLnBrk="1" hangingPunct="1">
              <a:defRPr kumimoji="0" sz="1300">
                <a:ea typeface="PMingLiU" panose="020B0604030504040204" pitchFamily="18" charset="-120"/>
                <a:cs typeface="Arial" panose="020B0604020202020204" pitchFamily="34" charset="0"/>
              </a:defRPr>
            </a:lvl1pPr>
          </a:lstStyle>
          <a:p>
            <a:pPr>
              <a:defRPr/>
            </a:pPr>
            <a:fld id="{4BECB066-0DE3-4211-8097-BC2D0AFF53B6}"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8667269-65EA-4EFB-B0F9-C5C76DCB57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EC7B7609-52F9-4CAD-9513-CCE62D9362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8667269-65EA-4EFB-B0F9-C5C76DCB57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EC7B7609-52F9-4CAD-9513-CCE62D9362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我先简单自我介绍一下，我来自有山有水有风光的温州，</a:t>
            </a:r>
            <a:r>
              <a:rPr lang="en-US" altLang="zh-CN" dirty="0">
                <a:ea typeface="宋体" panose="02010600030101010101" pitchFamily="2" charset="-122"/>
              </a:rPr>
              <a:t>14</a:t>
            </a:r>
            <a:r>
              <a:rPr lang="zh-CN" altLang="en-US" dirty="0">
                <a:ea typeface="宋体" panose="02010600030101010101" pitchFamily="2" charset="-122"/>
              </a:rPr>
              <a:t>年在浙江大学电气工程学院直接攻博。</a:t>
            </a:r>
            <a:endParaRPr lang="en-US" altLang="zh-CN" dirty="0">
              <a:ea typeface="宋体" panose="02010600030101010101" pitchFamily="2" charset="-122"/>
            </a:endParaRPr>
          </a:p>
          <a:p>
            <a:r>
              <a:rPr lang="zh-CN" altLang="en-US" dirty="0">
                <a:ea typeface="宋体" panose="02010600030101010101" pitchFamily="2" charset="-122"/>
              </a:rPr>
              <a:t>我于</a:t>
            </a:r>
            <a:r>
              <a:rPr lang="en-US" altLang="zh-CN" dirty="0">
                <a:ea typeface="宋体" panose="02010600030101010101" pitchFamily="2" charset="-122"/>
              </a:rPr>
              <a:t>2018</a:t>
            </a:r>
            <a:r>
              <a:rPr lang="zh-CN" altLang="en-US" dirty="0">
                <a:ea typeface="宋体" panose="02010600030101010101" pitchFamily="2" charset="-122"/>
              </a:rPr>
              <a:t>年</a:t>
            </a:r>
            <a:r>
              <a:rPr lang="en-US" altLang="zh-CN" dirty="0">
                <a:ea typeface="宋体" panose="02010600030101010101" pitchFamily="2" charset="-122"/>
              </a:rPr>
              <a:t>9</a:t>
            </a:r>
            <a:r>
              <a:rPr lang="zh-CN" altLang="en-US" dirty="0">
                <a:ea typeface="宋体" panose="02010600030101010101" pitchFamily="2" charset="-122"/>
              </a:rPr>
              <a:t>月赴美国威斯康辛大学麦迪逊分校进行了为期一年的交流访问，从事无轴承电机的研究。</a:t>
            </a:r>
            <a:endParaRPr lang="en-US" altLang="zh-CN" dirty="0">
              <a:ea typeface="宋体" panose="02010600030101010101" pitchFamily="2" charset="-122"/>
            </a:endParaRPr>
          </a:p>
          <a:p>
            <a:r>
              <a:rPr lang="zh-CN" altLang="en-US" dirty="0">
                <a:ea typeface="宋体" panose="02010600030101010101" pitchFamily="2" charset="-122"/>
              </a:rPr>
              <a:t>如果顺利的话，我将于明年</a:t>
            </a:r>
            <a:r>
              <a:rPr lang="en-US" altLang="zh-CN" dirty="0">
                <a:ea typeface="宋体" panose="02010600030101010101" pitchFamily="2" charset="-122"/>
              </a:rPr>
              <a:t>2</a:t>
            </a:r>
            <a:r>
              <a:rPr lang="zh-CN" altLang="en-US" dirty="0">
                <a:ea typeface="宋体" panose="02010600030101010101" pitchFamily="2" charset="-122"/>
              </a:rPr>
              <a:t>月以博士后的身份加入新加坡南洋理工大学。</a:t>
            </a:r>
          </a:p>
        </p:txBody>
      </p:sp>
    </p:spTree>
    <p:extLst>
      <p:ext uri="{BB962C8B-B14F-4D97-AF65-F5344CB8AC3E}">
        <p14:creationId xmlns:p14="http://schemas.microsoft.com/office/powerpoint/2010/main" val="93768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这是论文的目录。</a:t>
            </a:r>
            <a:endParaRPr lang="en-US" altLang="zh-CN" dirty="0"/>
          </a:p>
          <a:p>
            <a:r>
              <a:rPr lang="zh-CN" altLang="en-US" dirty="0"/>
              <a:t>前两章分别是绪论和数学模型。</a:t>
            </a:r>
            <a:endParaRPr lang="en-US" altLang="zh-CN" dirty="0"/>
          </a:p>
          <a:p>
            <a:r>
              <a:rPr lang="zh-CN" altLang="en-US" dirty="0"/>
              <a:t>在随后的三章里，所需要解决的问题的难度逐级上升。</a:t>
            </a:r>
            <a:endParaRPr lang="en-US" altLang="zh-CN" dirty="0"/>
          </a:p>
          <a:p>
            <a:pPr marL="228600" indent="-228600">
              <a:buAutoNum type="arabicPeriod"/>
            </a:pPr>
            <a:r>
              <a:rPr lang="zh-CN" altLang="en-US" dirty="0"/>
              <a:t>第三章基本解决了无速度传感器电机系统中的参数辨识问题。</a:t>
            </a:r>
            <a:endParaRPr lang="en-US" altLang="zh-CN" dirty="0"/>
          </a:p>
          <a:p>
            <a:pPr marL="228600" indent="-228600">
              <a:buAutoNum type="arabicPeriod"/>
            </a:pPr>
            <a:r>
              <a:rPr lang="zh-CN" altLang="en-US" dirty="0"/>
              <a:t>第四章在此基础上，进一步解决低速发电运行不稳定问题，并且讨论了模型过参数化问题的应对方法，由此取得的结果仅具有局部稳定性。</a:t>
            </a:r>
            <a:endParaRPr lang="en-US" altLang="zh-CN" dirty="0"/>
          </a:p>
          <a:p>
            <a:pPr marL="228600" indent="-228600">
              <a:buAutoNum type="arabicPeriod"/>
            </a:pPr>
            <a:r>
              <a:rPr lang="zh-CN" altLang="en-US" dirty="0"/>
              <a:t>因此，第五章将继续探索全局稳定性。</a:t>
            </a:r>
            <a:endParaRPr lang="en-US" altLang="zh-CN" dirty="0"/>
          </a:p>
          <a:p>
            <a:pPr marL="228600" indent="-228600">
              <a:buAutoNum type="arabicPeriod"/>
            </a:pPr>
            <a:r>
              <a:rPr lang="zh-CN" altLang="en-US" dirty="0"/>
              <a:t>第六章是总结与展望。</a:t>
            </a:r>
            <a:endParaRPr lang="en-US" altLang="zh-CN" dirty="0"/>
          </a:p>
        </p:txBody>
      </p:sp>
      <p:sp>
        <p:nvSpPr>
          <p:cNvPr id="4" name="Slide Number Placeholder 3"/>
          <p:cNvSpPr>
            <a:spLocks noGrp="1"/>
          </p:cNvSpPr>
          <p:nvPr>
            <p:ph type="sldNum" sz="quarter" idx="5"/>
          </p:nvPr>
        </p:nvSpPr>
        <p:spPr/>
        <p:txBody>
          <a:bodyPr/>
          <a:lstStyle/>
          <a:p>
            <a:pPr>
              <a:defRPr/>
            </a:pPr>
            <a:fld id="{4BECB066-0DE3-4211-8097-BC2D0AFF53B6}" type="slidenum">
              <a:rPr lang="en-US" altLang="zh-TW" smtClean="0"/>
              <a:pPr>
                <a:defRPr/>
              </a:pPr>
              <a:t>3</a:t>
            </a:fld>
            <a:endParaRPr lang="en-US" altLang="zh-TW"/>
          </a:p>
        </p:txBody>
      </p:sp>
    </p:spTree>
    <p:extLst>
      <p:ext uri="{BB962C8B-B14F-4D97-AF65-F5344CB8AC3E}">
        <p14:creationId xmlns:p14="http://schemas.microsoft.com/office/powerpoint/2010/main" val="167505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我们简单介绍一下研究背景。</a:t>
            </a:r>
            <a:endParaRPr lang="en-US" altLang="zh-CN" dirty="0"/>
          </a:p>
          <a:p>
            <a:r>
              <a:rPr lang="zh-CN" altLang="en-US" dirty="0"/>
              <a:t>电机在生产实践中有着举足轻重的地位：世界上</a:t>
            </a:r>
            <a:r>
              <a:rPr lang="en-US" altLang="zh-CN" dirty="0"/>
              <a:t>99%</a:t>
            </a:r>
            <a:r>
              <a:rPr lang="zh-CN" altLang="en-US" dirty="0"/>
              <a:t>的电是电机发出来的，</a:t>
            </a:r>
            <a:r>
              <a:rPr lang="en-US" altLang="zh-CN" dirty="0"/>
              <a:t>45%</a:t>
            </a:r>
            <a:r>
              <a:rPr lang="zh-CN" altLang="en-US" dirty="0"/>
              <a:t>的电又是被电机给用掉的。</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那么，从电机系统入手进行节能减排是比较自然的想法，简单来说就是要提高电机系统的能量转换效率。</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以采用挂电网电机的泵和压缩机为例，为了控制流体流量，可能有</a:t>
            </a:r>
            <a:r>
              <a:rPr lang="en-US" altLang="zh-CN" dirty="0"/>
              <a:t>30—80%</a:t>
            </a:r>
            <a:r>
              <a:rPr lang="zh-CN" altLang="en-US" dirty="0"/>
              <a:t>的能量浪费在节流阀上。</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为了避免使用节流阀，可以采用调速电机代替这里的单速电机，进而提升整个系统的运行效率。</a:t>
            </a:r>
            <a:endParaRPr lang="en-US" altLang="zh-CN" dirty="0"/>
          </a:p>
          <a:p>
            <a:r>
              <a:rPr lang="zh-CN" altLang="en-US" dirty="0"/>
              <a:t>而对于调速电机系统而言，一方面为了控制成本需要取消转速传感器，另一方面为了使得电机运行于最佳磁工作点需要跟踪实时电机参数的变化。</a:t>
            </a:r>
            <a:endParaRPr lang="en-US" altLang="zh-CN" dirty="0"/>
          </a:p>
          <a:p>
            <a:r>
              <a:rPr lang="zh-CN" altLang="en-US" dirty="0"/>
              <a:t>综上，有必要研究无速度传感器调速电机系统及其参数辨识。</a:t>
            </a:r>
            <a:endParaRPr lang="en-US" altLang="zh-CN" dirty="0"/>
          </a:p>
          <a:p>
            <a:endParaRPr lang="en-US" altLang="zh-CN" dirty="0"/>
          </a:p>
          <a:p>
            <a:endParaRPr lang="en-US" dirty="0"/>
          </a:p>
        </p:txBody>
      </p:sp>
      <p:sp>
        <p:nvSpPr>
          <p:cNvPr id="4" name="Slide Number Placeholder 3"/>
          <p:cNvSpPr>
            <a:spLocks noGrp="1"/>
          </p:cNvSpPr>
          <p:nvPr>
            <p:ph type="sldNum" sz="quarter" idx="5"/>
          </p:nvPr>
        </p:nvSpPr>
        <p:spPr/>
        <p:txBody>
          <a:bodyPr/>
          <a:lstStyle/>
          <a:p>
            <a:pPr>
              <a:defRPr/>
            </a:pPr>
            <a:fld id="{4BECB066-0DE3-4211-8097-BC2D0AFF53B6}" type="slidenum">
              <a:rPr lang="en-US" altLang="zh-TW" smtClean="0"/>
              <a:pPr>
                <a:defRPr/>
              </a:pPr>
              <a:t>4</a:t>
            </a:fld>
            <a:endParaRPr lang="en-US" altLang="zh-TW"/>
          </a:p>
        </p:txBody>
      </p:sp>
    </p:spTree>
    <p:extLst>
      <p:ext uri="{BB962C8B-B14F-4D97-AF65-F5344CB8AC3E}">
        <p14:creationId xmlns:p14="http://schemas.microsoft.com/office/powerpoint/2010/main" val="390912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我们简单介绍一下研究背景。</a:t>
            </a:r>
            <a:endParaRPr lang="en-US" altLang="zh-CN" dirty="0"/>
          </a:p>
          <a:p>
            <a:r>
              <a:rPr lang="zh-CN" altLang="en-US" dirty="0"/>
              <a:t>电机在生产实践中有着举足轻重的地位：世界上</a:t>
            </a:r>
            <a:r>
              <a:rPr lang="en-US" altLang="zh-CN" dirty="0"/>
              <a:t>99%</a:t>
            </a:r>
            <a:r>
              <a:rPr lang="zh-CN" altLang="en-US" dirty="0"/>
              <a:t>的电是电机发出来的，</a:t>
            </a:r>
            <a:r>
              <a:rPr lang="en-US" altLang="zh-CN" dirty="0"/>
              <a:t>45%</a:t>
            </a:r>
            <a:r>
              <a:rPr lang="zh-CN" altLang="en-US" dirty="0"/>
              <a:t>的电又是被电机给用掉的。</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那么，从电机系统入手进行节能减排是比较自然的想法，简单来说就是要提高电机系统的能量转换效率。</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以采用挂电网电机的泵和压缩机为例，为了控制流体流量，可能有</a:t>
            </a:r>
            <a:r>
              <a:rPr lang="en-US" altLang="zh-CN" dirty="0"/>
              <a:t>30—80%</a:t>
            </a:r>
            <a:r>
              <a:rPr lang="zh-CN" altLang="en-US" dirty="0"/>
              <a:t>的能量浪费在节流阀上。</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为了避免使用节流阀，可以采用调速电机代替这里的单速电机，进而提升整个系统的运行效率。</a:t>
            </a:r>
            <a:endParaRPr lang="en-US" altLang="zh-CN" dirty="0"/>
          </a:p>
          <a:p>
            <a:r>
              <a:rPr lang="zh-CN" altLang="en-US" dirty="0"/>
              <a:t>而对于调速电机系统而言，一方面为了控制成本需要取消转速传感器，另一方面为了使得电机运行于最佳磁工作点需要跟踪实时电机参数的变化。</a:t>
            </a:r>
            <a:endParaRPr lang="en-US" altLang="zh-CN" dirty="0"/>
          </a:p>
          <a:p>
            <a:r>
              <a:rPr lang="zh-CN" altLang="en-US" dirty="0"/>
              <a:t>综上，有必要研究无速度传感器调速电机系统及其参数辨识。</a:t>
            </a:r>
            <a:endParaRPr lang="en-US" altLang="zh-CN" dirty="0"/>
          </a:p>
          <a:p>
            <a:endParaRPr lang="en-US" altLang="zh-CN" dirty="0"/>
          </a:p>
          <a:p>
            <a:endParaRPr lang="en-US" dirty="0"/>
          </a:p>
        </p:txBody>
      </p:sp>
      <p:sp>
        <p:nvSpPr>
          <p:cNvPr id="4" name="Slide Number Placeholder 3"/>
          <p:cNvSpPr>
            <a:spLocks noGrp="1"/>
          </p:cNvSpPr>
          <p:nvPr>
            <p:ph type="sldNum" sz="quarter" idx="5"/>
          </p:nvPr>
        </p:nvSpPr>
        <p:spPr/>
        <p:txBody>
          <a:bodyPr/>
          <a:lstStyle/>
          <a:p>
            <a:pPr>
              <a:defRPr/>
            </a:pPr>
            <a:fld id="{4BECB066-0DE3-4211-8097-BC2D0AFF53B6}" type="slidenum">
              <a:rPr lang="en-US" altLang="zh-TW" smtClean="0"/>
              <a:pPr>
                <a:defRPr/>
              </a:pPr>
              <a:t>5</a:t>
            </a:fld>
            <a:endParaRPr lang="en-US" altLang="zh-TW"/>
          </a:p>
        </p:txBody>
      </p:sp>
    </p:spTree>
    <p:extLst>
      <p:ext uri="{BB962C8B-B14F-4D97-AF65-F5344CB8AC3E}">
        <p14:creationId xmlns:p14="http://schemas.microsoft.com/office/powerpoint/2010/main" val="265762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第六章，总结与展望。</a:t>
            </a:r>
            <a:endParaRPr lang="en-US" altLang="zh-CN" dirty="0"/>
          </a:p>
          <a:p>
            <a:pPr marL="171450" indent="-171450">
              <a:buFontTx/>
              <a:buChar char="-"/>
            </a:pPr>
            <a:r>
              <a:rPr lang="zh-CN" altLang="en-US" dirty="0"/>
              <a:t>我们一共设计了三种有瑕疵的自适应观测器，提出并讨论了全局稳定的高增益设计，提出了一种零反馈增益的自然转速观测器。</a:t>
            </a:r>
            <a:endParaRPr lang="en-US" altLang="zh-CN" dirty="0"/>
          </a:p>
          <a:p>
            <a:pPr marL="171450" indent="-171450">
              <a:buFontTx/>
              <a:buChar char="-"/>
            </a:pPr>
            <a:r>
              <a:rPr lang="zh-CN" altLang="en-US" dirty="0"/>
              <a:t>其中最有实际应用价值的我认为是这两个打了星号的方法。</a:t>
            </a:r>
            <a:endParaRPr lang="en-US" altLang="zh-CN" dirty="0"/>
          </a:p>
          <a:p>
            <a:pPr marL="171450" indent="-171450">
              <a:buFontTx/>
              <a:buChar char="-"/>
            </a:pPr>
            <a:r>
              <a:rPr lang="zh-CN" altLang="en-US" dirty="0"/>
              <a:t>论文的创新点分别为：克服了电阻参数不确定性，分析了低速发电运行不稳定现象，探索了过参数化问题和全局稳定性。</a:t>
            </a:r>
            <a:endParaRPr lang="en-US" dirty="0"/>
          </a:p>
        </p:txBody>
      </p:sp>
      <p:sp>
        <p:nvSpPr>
          <p:cNvPr id="4" name="Slide Number Placeholder 3"/>
          <p:cNvSpPr>
            <a:spLocks noGrp="1"/>
          </p:cNvSpPr>
          <p:nvPr>
            <p:ph type="sldNum" sz="quarter" idx="5"/>
          </p:nvPr>
        </p:nvSpPr>
        <p:spPr/>
        <p:txBody>
          <a:bodyPr/>
          <a:lstStyle/>
          <a:p>
            <a:pPr>
              <a:defRPr/>
            </a:pPr>
            <a:fld id="{4BECB066-0DE3-4211-8097-BC2D0AFF53B6}" type="slidenum">
              <a:rPr lang="en-US" altLang="zh-TW" smtClean="0"/>
              <a:pPr>
                <a:defRPr/>
              </a:pPr>
              <a:t>6</a:t>
            </a:fld>
            <a:endParaRPr lang="en-US" altLang="zh-TW"/>
          </a:p>
        </p:txBody>
      </p:sp>
    </p:spTree>
    <p:extLst>
      <p:ext uri="{BB962C8B-B14F-4D97-AF65-F5344CB8AC3E}">
        <p14:creationId xmlns:p14="http://schemas.microsoft.com/office/powerpoint/2010/main" val="1811425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这里简要地提一下值得后续研究的几个话题。</a:t>
            </a:r>
            <a:endParaRPr lang="en-US" altLang="zh-CN" dirty="0"/>
          </a:p>
          <a:p>
            <a:pPr marL="228600" indent="-228600">
              <a:buAutoNum type="arabicPeriod"/>
            </a:pPr>
            <a:r>
              <a:rPr lang="zh-CN" altLang="en-US" dirty="0"/>
              <a:t>第一个是探讨高增益设计在多大程度上是有益的，并且在离散化时是否会导致问题；</a:t>
            </a:r>
            <a:endParaRPr lang="en-US" altLang="zh-CN" dirty="0"/>
          </a:p>
          <a:p>
            <a:pPr marL="228600" indent="-228600">
              <a:buAutoNum type="arabicPeriod"/>
            </a:pPr>
            <a:r>
              <a:rPr lang="zh-CN" altLang="en-US" dirty="0"/>
              <a:t>第二个是解释感应电机参数辨识的几何性质，常见的做法是把参数作为状态处理，但这样一般最多只能分析一个参数。</a:t>
            </a:r>
            <a:endParaRPr lang="en-US" altLang="zh-CN" dirty="0"/>
          </a:p>
          <a:p>
            <a:pPr marL="228600" indent="-228600">
              <a:buAutoNum type="arabicPeriod"/>
            </a:pPr>
            <a:r>
              <a:rPr lang="zh-CN" altLang="en-US" dirty="0"/>
              <a:t>第三个是暂态运行下的转子电阻辨识，已有文献表面转子电阻在暂态会存在快速的变化。</a:t>
            </a:r>
            <a:endParaRPr lang="en-US" altLang="zh-CN" dirty="0"/>
          </a:p>
          <a:p>
            <a:pPr marL="228600" indent="-228600">
              <a:buAutoNum type="arabicPeriod"/>
            </a:pPr>
            <a:r>
              <a:rPr lang="zh-CN" altLang="en-US" dirty="0"/>
              <a:t>第四个则是评估无传感器控制的性能</a:t>
            </a:r>
            <a:endParaRPr lang="en-US" altLang="zh-CN" dirty="0"/>
          </a:p>
          <a:p>
            <a:pPr marL="228600" indent="-228600">
              <a:buAutoNum type="arabicPeriod"/>
            </a:pPr>
            <a:r>
              <a:rPr lang="zh-CN" altLang="en-US" dirty="0"/>
              <a:t>第五个是分析联合观测器和控制器稳定性</a:t>
            </a:r>
            <a:endParaRPr lang="en-US" altLang="zh-CN" dirty="0"/>
          </a:p>
          <a:p>
            <a:pPr marL="228600" indent="-228600">
              <a:buAutoNum type="arabicPeriod"/>
            </a:pPr>
            <a:r>
              <a:rPr lang="zh-CN" altLang="en-US" dirty="0"/>
              <a:t>最后是考虑逆变器的影响，比如可以考虑引入廉价的电压谐振传感器去测量电机的伏</a:t>
            </a:r>
            <a:r>
              <a:rPr lang="zh-CN" altLang="en-US"/>
              <a:t>秒量，从而改善系统性能。</a:t>
            </a:r>
            <a:endParaRPr lang="en-US" dirty="0"/>
          </a:p>
        </p:txBody>
      </p:sp>
      <p:sp>
        <p:nvSpPr>
          <p:cNvPr id="4" name="Slide Number Placeholder 3"/>
          <p:cNvSpPr>
            <a:spLocks noGrp="1"/>
          </p:cNvSpPr>
          <p:nvPr>
            <p:ph type="sldNum" sz="quarter" idx="5"/>
          </p:nvPr>
        </p:nvSpPr>
        <p:spPr/>
        <p:txBody>
          <a:bodyPr/>
          <a:lstStyle/>
          <a:p>
            <a:pPr>
              <a:defRPr/>
            </a:pPr>
            <a:fld id="{4BECB066-0DE3-4211-8097-BC2D0AFF53B6}" type="slidenum">
              <a:rPr lang="en-US" altLang="zh-TW" smtClean="0"/>
              <a:pPr>
                <a:defRPr/>
              </a:pPr>
              <a:t>7</a:t>
            </a:fld>
            <a:endParaRPr lang="en-US" altLang="zh-TW"/>
          </a:p>
        </p:txBody>
      </p:sp>
    </p:spTree>
    <p:extLst>
      <p:ext uri="{BB962C8B-B14F-4D97-AF65-F5344CB8AC3E}">
        <p14:creationId xmlns:p14="http://schemas.microsoft.com/office/powerpoint/2010/main" val="173659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3ADA4C3-ADC3-456B-960D-B1358CD28BCC}"/>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4F318CBE-7F1E-4B86-90D3-7B83694C2A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我的报告到此结束，谢谢大家。</a:t>
            </a:r>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Line 12">
            <a:extLst>
              <a:ext uri="{FF2B5EF4-FFF2-40B4-BE49-F238E27FC236}">
                <a16:creationId xmlns:a16="http://schemas.microsoft.com/office/drawing/2014/main" id="{C51A328D-A681-4EA6-A18F-D0F7CC361495}"/>
              </a:ext>
            </a:extLst>
          </p:cNvPr>
          <p:cNvSpPr>
            <a:spLocks noChangeShapeType="1"/>
          </p:cNvSpPr>
          <p:nvPr userDrawn="1"/>
        </p:nvSpPr>
        <p:spPr bwMode="auto">
          <a:xfrm>
            <a:off x="212725" y="6980238"/>
            <a:ext cx="9166225" cy="0"/>
          </a:xfrm>
          <a:prstGeom prst="line">
            <a:avLst/>
          </a:prstGeom>
          <a:noFill/>
          <a:ln w="12700">
            <a:solidFill>
              <a:srgbClr val="800000"/>
            </a:solidFill>
            <a:miter lim="800000"/>
            <a:headEnd/>
            <a:tailEnd/>
          </a:ln>
          <a:extLst>
            <a:ext uri="{909E8E84-426E-40DD-AFC4-6F175D3DCCD1}">
              <a14:hiddenFill xmlns:a14="http://schemas.microsoft.com/office/drawing/2010/main">
                <a:noFill/>
              </a14:hiddenFill>
            </a:ext>
          </a:extLst>
        </p:spPr>
        <p:txBody>
          <a:bodyPr wrap="none" lIns="86493" tIns="43247" rIns="86493" bIns="43247" anchor="ctr"/>
          <a:lstStyle/>
          <a:p>
            <a:endParaRPr lang="en-US"/>
          </a:p>
        </p:txBody>
      </p:sp>
      <p:pic>
        <p:nvPicPr>
          <p:cNvPr id="4" name="Picture 2">
            <a:extLst>
              <a:ext uri="{FF2B5EF4-FFF2-40B4-BE49-F238E27FC236}">
                <a16:creationId xmlns:a16="http://schemas.microsoft.com/office/drawing/2014/main" id="{6D4040AD-3C28-493C-A928-E8B834CEC300}"/>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485062" y="0"/>
            <a:ext cx="211613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63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ogoOnly">
    <p:spTree>
      <p:nvGrpSpPr>
        <p:cNvPr id="1" name=""/>
        <p:cNvGrpSpPr/>
        <p:nvPr/>
      </p:nvGrpSpPr>
      <p:grpSpPr>
        <a:xfrm>
          <a:off x="0" y="0"/>
          <a:ext cx="0" cy="0"/>
          <a:chOff x="0" y="0"/>
          <a:chExt cx="0" cy="0"/>
        </a:xfrm>
      </p:grpSpPr>
      <p:sp>
        <p:nvSpPr>
          <p:cNvPr id="3" name="Line 12">
            <a:extLst>
              <a:ext uri="{FF2B5EF4-FFF2-40B4-BE49-F238E27FC236}">
                <a16:creationId xmlns:a16="http://schemas.microsoft.com/office/drawing/2014/main" id="{C51A328D-A681-4EA6-A18F-D0F7CC361495}"/>
              </a:ext>
            </a:extLst>
          </p:cNvPr>
          <p:cNvSpPr>
            <a:spLocks noChangeShapeType="1"/>
          </p:cNvSpPr>
          <p:nvPr userDrawn="1"/>
        </p:nvSpPr>
        <p:spPr bwMode="auto">
          <a:xfrm>
            <a:off x="212725" y="6980238"/>
            <a:ext cx="9166225" cy="0"/>
          </a:xfrm>
          <a:prstGeom prst="line">
            <a:avLst/>
          </a:prstGeom>
          <a:noFill/>
          <a:ln w="12700">
            <a:solidFill>
              <a:srgbClr val="800000"/>
            </a:solidFill>
            <a:miter lim="800000"/>
            <a:headEnd/>
            <a:tailEnd/>
          </a:ln>
          <a:extLst>
            <a:ext uri="{909E8E84-426E-40DD-AFC4-6F175D3DCCD1}">
              <a14:hiddenFill xmlns:a14="http://schemas.microsoft.com/office/drawing/2010/main">
                <a:noFill/>
              </a14:hiddenFill>
            </a:ext>
          </a:extLst>
        </p:spPr>
        <p:txBody>
          <a:bodyPr wrap="none" lIns="86493" tIns="43247" rIns="86493" bIns="43247" anchor="ctr"/>
          <a:lstStyle/>
          <a:p>
            <a:endParaRPr lang="en-US"/>
          </a:p>
        </p:txBody>
      </p:sp>
      <p:sp>
        <p:nvSpPr>
          <p:cNvPr id="4" name="TextBox 6">
            <a:extLst>
              <a:ext uri="{FF2B5EF4-FFF2-40B4-BE49-F238E27FC236}">
                <a16:creationId xmlns:a16="http://schemas.microsoft.com/office/drawing/2014/main" id="{4B22E72D-DAEF-499B-8372-E9A89D06FA07}"/>
              </a:ext>
            </a:extLst>
          </p:cNvPr>
          <p:cNvSpPr txBox="1">
            <a:spLocks noChangeArrowheads="1"/>
          </p:cNvSpPr>
          <p:nvPr userDrawn="1"/>
        </p:nvSpPr>
        <p:spPr bwMode="auto">
          <a:xfrm>
            <a:off x="117475" y="7008813"/>
            <a:ext cx="3749675" cy="258762"/>
          </a:xfrm>
          <a:prstGeom prst="rect">
            <a:avLst/>
          </a:prstGeom>
          <a:solidFill>
            <a:schemeClr val="bg1"/>
          </a:solidFill>
          <a:ln>
            <a:noFill/>
          </a:ln>
        </p:spPr>
        <p:txBody>
          <a:bodyPr anchor="ctr"/>
          <a:lstStyle>
            <a:lvl1pPr eaLnBrk="0" hangingPunct="0">
              <a:defRPr kumimoji="1" sz="2400">
                <a:solidFill>
                  <a:schemeClr val="tx1"/>
                </a:solidFill>
                <a:latin typeface="Times New Roman" charset="0"/>
                <a:ea typeface="新細明體" charset="-120"/>
              </a:defRPr>
            </a:lvl1pPr>
            <a:lvl2pPr marL="742950" indent="-285750" eaLnBrk="0" hangingPunct="0">
              <a:defRPr kumimoji="1" sz="2400">
                <a:solidFill>
                  <a:schemeClr val="tx1"/>
                </a:solidFill>
                <a:latin typeface="Times New Roman" charset="0"/>
                <a:ea typeface="新細明體" charset="-120"/>
              </a:defRPr>
            </a:lvl2pPr>
            <a:lvl3pPr marL="1143000" indent="-228600" eaLnBrk="0" hangingPunct="0">
              <a:defRPr kumimoji="1" sz="2400">
                <a:solidFill>
                  <a:schemeClr val="tx1"/>
                </a:solidFill>
                <a:latin typeface="Times New Roman" charset="0"/>
                <a:ea typeface="新細明體" charset="-120"/>
              </a:defRPr>
            </a:lvl3pPr>
            <a:lvl4pPr marL="1600200" indent="-228600" eaLnBrk="0" hangingPunct="0">
              <a:defRPr kumimoji="1" sz="2400">
                <a:solidFill>
                  <a:schemeClr val="tx1"/>
                </a:solidFill>
                <a:latin typeface="Times New Roman" charset="0"/>
                <a:ea typeface="新細明體" charset="-120"/>
              </a:defRPr>
            </a:lvl4pPr>
            <a:lvl5pPr marL="2057400" indent="-228600" eaLnBrk="0" hangingPunct="0">
              <a:defRPr kumimoji="1" sz="2400">
                <a:solidFill>
                  <a:schemeClr val="tx1"/>
                </a:solidFill>
                <a:latin typeface="Times New Roman" charset="0"/>
                <a:ea typeface="新細明體" charset="-12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12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12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12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120"/>
              </a:defRPr>
            </a:lvl9pPr>
          </a:lstStyle>
          <a:p>
            <a:pPr eaLnBrk="1" hangingPunct="1">
              <a:defRPr/>
            </a:pPr>
            <a:r>
              <a:rPr lang="en-US" altLang="zh-CN" sz="1000" i="0" dirty="0">
                <a:solidFill>
                  <a:srgbClr val="98002F"/>
                </a:solidFill>
                <a:latin typeface="Rockwell" panose="02060603020205020403" pitchFamily="18" charset="0"/>
                <a:ea typeface="黑体" panose="02010609060101010101" pitchFamily="49" charset="-122"/>
              </a:rPr>
              <a:t>NTU Motor Lab</a:t>
            </a:r>
          </a:p>
        </p:txBody>
      </p:sp>
      <p:sp>
        <p:nvSpPr>
          <p:cNvPr id="5" name="Line 12">
            <a:extLst>
              <a:ext uri="{FF2B5EF4-FFF2-40B4-BE49-F238E27FC236}">
                <a16:creationId xmlns:a16="http://schemas.microsoft.com/office/drawing/2014/main" id="{A7F21C8C-F76E-4DEA-99DE-F0FFC0A1D93D}"/>
              </a:ext>
            </a:extLst>
          </p:cNvPr>
          <p:cNvSpPr>
            <a:spLocks noChangeShapeType="1"/>
          </p:cNvSpPr>
          <p:nvPr userDrawn="1"/>
        </p:nvSpPr>
        <p:spPr bwMode="auto">
          <a:xfrm>
            <a:off x="212725" y="6980238"/>
            <a:ext cx="9166225" cy="0"/>
          </a:xfrm>
          <a:prstGeom prst="line">
            <a:avLst/>
          </a:prstGeom>
          <a:noFill/>
          <a:ln w="12700">
            <a:solidFill>
              <a:srgbClr val="99002E"/>
            </a:solidFill>
            <a:miter lim="800000"/>
            <a:headEnd/>
            <a:tailEnd/>
          </a:ln>
          <a:extLst>
            <a:ext uri="{909E8E84-426E-40DD-AFC4-6F175D3DCCD1}">
              <a14:hiddenFill xmlns:a14="http://schemas.microsoft.com/office/drawing/2010/main">
                <a:noFill/>
              </a14:hiddenFill>
            </a:ext>
          </a:extLst>
        </p:spPr>
        <p:txBody>
          <a:bodyPr wrap="none" lIns="86493" tIns="43247" rIns="86493" bIns="43247" anchor="ctr"/>
          <a:lstStyle/>
          <a:p>
            <a:endParaRPr lang="en-US" dirty="0"/>
          </a:p>
        </p:txBody>
      </p:sp>
      <p:sp>
        <p:nvSpPr>
          <p:cNvPr id="6" name="Rectangle 6">
            <a:extLst>
              <a:ext uri="{FF2B5EF4-FFF2-40B4-BE49-F238E27FC236}">
                <a16:creationId xmlns:a16="http://schemas.microsoft.com/office/drawing/2014/main" id="{191521D3-EE09-4754-B190-71D98A387092}"/>
              </a:ext>
            </a:extLst>
          </p:cNvPr>
          <p:cNvSpPr txBox="1">
            <a:spLocks noChangeArrowheads="1"/>
          </p:cNvSpPr>
          <p:nvPr userDrawn="1"/>
        </p:nvSpPr>
        <p:spPr bwMode="auto">
          <a:xfrm>
            <a:off x="7327900" y="6999288"/>
            <a:ext cx="2133600" cy="304800"/>
          </a:xfrm>
          <a:prstGeom prst="rect">
            <a:avLst/>
          </a:prstGeom>
          <a:noFill/>
          <a:ln w="9525">
            <a:noFill/>
            <a:miter lim="800000"/>
            <a:headEnd/>
            <a:tailEnd/>
          </a:ln>
        </p:spPr>
        <p:txBody>
          <a:bodyPr lIns="96653" tIns="48326" rIns="96653" bIns="48326"/>
          <a:lstStyle>
            <a:lvl1pPr>
              <a:defRPr kumimoji="1" sz="2400">
                <a:solidFill>
                  <a:schemeClr val="tx1"/>
                </a:solidFill>
                <a:latin typeface="Times New Roman" panose="02020603050405020304" pitchFamily="18" charset="0"/>
                <a:ea typeface="PMingLiU" pitchFamily="18" charset="-120"/>
              </a:defRPr>
            </a:lvl1pPr>
            <a:lvl2pPr marL="742950" indent="-285750">
              <a:defRPr kumimoji="1" sz="2400">
                <a:solidFill>
                  <a:schemeClr val="tx1"/>
                </a:solidFill>
                <a:latin typeface="Times New Roman" panose="02020603050405020304" pitchFamily="18" charset="0"/>
                <a:ea typeface="PMingLiU" pitchFamily="18" charset="-120"/>
              </a:defRPr>
            </a:lvl2pPr>
            <a:lvl3pPr marL="1143000" indent="-228600">
              <a:defRPr kumimoji="1" sz="2400">
                <a:solidFill>
                  <a:schemeClr val="tx1"/>
                </a:solidFill>
                <a:latin typeface="Times New Roman" panose="02020603050405020304" pitchFamily="18" charset="0"/>
                <a:ea typeface="PMingLiU" pitchFamily="18" charset="-120"/>
              </a:defRPr>
            </a:lvl3pPr>
            <a:lvl4pPr marL="1600200" indent="-228600">
              <a:defRPr kumimoji="1" sz="2400">
                <a:solidFill>
                  <a:schemeClr val="tx1"/>
                </a:solidFill>
                <a:latin typeface="Times New Roman" panose="02020603050405020304" pitchFamily="18" charset="0"/>
                <a:ea typeface="PMingLiU" pitchFamily="18" charset="-120"/>
              </a:defRPr>
            </a:lvl4pPr>
            <a:lvl5pPr marL="2057400" indent="-22860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algn="r" eaLnBrk="1" hangingPunct="1">
              <a:defRPr/>
            </a:pPr>
            <a:r>
              <a:rPr lang="en-US" altLang="zh-CN" sz="1000" dirty="0">
                <a:solidFill>
                  <a:srgbClr val="98002F"/>
                </a:solidFill>
                <a:latin typeface="Rockwell" panose="02060603020205020403" pitchFamily="18" charset="0"/>
              </a:rPr>
              <a:t>CJH</a:t>
            </a:r>
          </a:p>
          <a:p>
            <a:pPr algn="r" eaLnBrk="1" hangingPunct="1">
              <a:defRPr/>
            </a:pPr>
            <a:endParaRPr lang="en-US" altLang="zh-CN" sz="1000" dirty="0">
              <a:solidFill>
                <a:srgbClr val="800000"/>
              </a:solidFill>
              <a:latin typeface="Rockwell" panose="02060603020205020403" pitchFamily="18" charset="0"/>
            </a:endParaRPr>
          </a:p>
        </p:txBody>
      </p:sp>
      <p:sp>
        <p:nvSpPr>
          <p:cNvPr id="8" name="Rectangle 6">
            <a:extLst>
              <a:ext uri="{FF2B5EF4-FFF2-40B4-BE49-F238E27FC236}">
                <a16:creationId xmlns:a16="http://schemas.microsoft.com/office/drawing/2014/main" id="{D6D870B4-581B-4D70-A969-E51CC34A1972}"/>
              </a:ext>
            </a:extLst>
          </p:cNvPr>
          <p:cNvSpPr txBox="1">
            <a:spLocks noChangeArrowheads="1"/>
          </p:cNvSpPr>
          <p:nvPr userDrawn="1"/>
        </p:nvSpPr>
        <p:spPr bwMode="auto">
          <a:xfrm>
            <a:off x="4262437" y="6972954"/>
            <a:ext cx="1066800" cy="304800"/>
          </a:xfrm>
          <a:prstGeom prst="rect">
            <a:avLst/>
          </a:prstGeom>
          <a:noFill/>
          <a:ln w="9525">
            <a:noFill/>
            <a:miter lim="800000"/>
            <a:headEnd/>
            <a:tailEnd/>
          </a:ln>
        </p:spPr>
        <p:txBody>
          <a:bodyPr lIns="96653" tIns="48326" rIns="96653" bIns="48326"/>
          <a:lstStyle>
            <a:lvl1pPr>
              <a:defRPr kumimoji="1" sz="2400">
                <a:solidFill>
                  <a:schemeClr val="tx1"/>
                </a:solidFill>
                <a:latin typeface="Times New Roman" pitchFamily="18" charset="0"/>
                <a:ea typeface="PMingLiU" pitchFamily="18" charset="-120"/>
              </a:defRPr>
            </a:lvl1pPr>
            <a:lvl2pPr marL="742950" indent="-285750">
              <a:defRPr kumimoji="1" sz="2400">
                <a:solidFill>
                  <a:schemeClr val="tx1"/>
                </a:solidFill>
                <a:latin typeface="Times New Roman" pitchFamily="18" charset="0"/>
                <a:ea typeface="PMingLiU" pitchFamily="18" charset="-120"/>
              </a:defRPr>
            </a:lvl2pPr>
            <a:lvl3pPr marL="1143000" indent="-228600">
              <a:defRPr kumimoji="1" sz="2400">
                <a:solidFill>
                  <a:schemeClr val="tx1"/>
                </a:solidFill>
                <a:latin typeface="Times New Roman" pitchFamily="18" charset="0"/>
                <a:ea typeface="PMingLiU" pitchFamily="18" charset="-120"/>
              </a:defRPr>
            </a:lvl3pPr>
            <a:lvl4pPr marL="1600200" indent="-228600">
              <a:defRPr kumimoji="1" sz="2400">
                <a:solidFill>
                  <a:schemeClr val="tx1"/>
                </a:solidFill>
                <a:latin typeface="Times New Roman" pitchFamily="18" charset="0"/>
                <a:ea typeface="PMingLiU" pitchFamily="18" charset="-120"/>
              </a:defRPr>
            </a:lvl4pPr>
            <a:lvl5pPr marL="2057400" indent="-22860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algn="ctr" eaLnBrk="1" hangingPunct="1">
              <a:defRPr/>
            </a:pPr>
            <a:fld id="{34013E19-41F5-4773-8940-7A13838DF496}" type="slidenum">
              <a:rPr lang="en-US" altLang="zh-CN" sz="1000" smtClean="0">
                <a:solidFill>
                  <a:srgbClr val="800000"/>
                </a:solidFill>
              </a:rPr>
              <a:pPr algn="ctr" eaLnBrk="1" hangingPunct="1">
                <a:defRPr/>
              </a:pPr>
              <a:t>‹#›</a:t>
            </a:fld>
            <a:endParaRPr lang="en-US" altLang="zh-CN" sz="1000" dirty="0">
              <a:solidFill>
                <a:srgbClr val="800000"/>
              </a:solidFill>
            </a:endParaRPr>
          </a:p>
        </p:txBody>
      </p:sp>
      <p:pic>
        <p:nvPicPr>
          <p:cNvPr id="9" name="Picture 2">
            <a:extLst>
              <a:ext uri="{FF2B5EF4-FFF2-40B4-BE49-F238E27FC236}">
                <a16:creationId xmlns:a16="http://schemas.microsoft.com/office/drawing/2014/main" id="{529524D5-16BB-4EEE-8A19-84AB747E11C3}"/>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485062" y="0"/>
            <a:ext cx="211613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445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1">
    <p:spTree>
      <p:nvGrpSpPr>
        <p:cNvPr id="1" name=""/>
        <p:cNvGrpSpPr/>
        <p:nvPr/>
      </p:nvGrpSpPr>
      <p:grpSpPr>
        <a:xfrm>
          <a:off x="0" y="0"/>
          <a:ext cx="0" cy="0"/>
          <a:chOff x="0" y="0"/>
          <a:chExt cx="0" cy="0"/>
        </a:xfrm>
      </p:grpSpPr>
      <p:sp>
        <p:nvSpPr>
          <p:cNvPr id="5" name="Line 12">
            <a:extLst>
              <a:ext uri="{FF2B5EF4-FFF2-40B4-BE49-F238E27FC236}">
                <a16:creationId xmlns:a16="http://schemas.microsoft.com/office/drawing/2014/main" id="{581E688A-AB09-4707-ACF0-C28FE129F2DF}"/>
              </a:ext>
            </a:extLst>
          </p:cNvPr>
          <p:cNvSpPr>
            <a:spLocks noChangeShapeType="1"/>
          </p:cNvSpPr>
          <p:nvPr userDrawn="1"/>
        </p:nvSpPr>
        <p:spPr bwMode="auto">
          <a:xfrm>
            <a:off x="212725" y="6980238"/>
            <a:ext cx="9166225" cy="0"/>
          </a:xfrm>
          <a:prstGeom prst="line">
            <a:avLst/>
          </a:prstGeom>
          <a:noFill/>
          <a:ln w="12700">
            <a:solidFill>
              <a:srgbClr val="99002E"/>
            </a:solidFill>
            <a:miter lim="800000"/>
            <a:headEnd/>
            <a:tailEnd/>
          </a:ln>
          <a:extLst>
            <a:ext uri="{909E8E84-426E-40DD-AFC4-6F175D3DCCD1}">
              <a14:hiddenFill xmlns:a14="http://schemas.microsoft.com/office/drawing/2010/main">
                <a:noFill/>
              </a14:hiddenFill>
            </a:ext>
          </a:extLst>
        </p:spPr>
        <p:txBody>
          <a:bodyPr wrap="none" lIns="86493" tIns="43247" rIns="86493" bIns="43247" anchor="ctr"/>
          <a:lstStyle/>
          <a:p>
            <a:endParaRPr lang="en-US" dirty="0"/>
          </a:p>
        </p:txBody>
      </p:sp>
      <p:sp>
        <p:nvSpPr>
          <p:cNvPr id="8" name="Rectangle 6">
            <a:extLst>
              <a:ext uri="{FF2B5EF4-FFF2-40B4-BE49-F238E27FC236}">
                <a16:creationId xmlns:a16="http://schemas.microsoft.com/office/drawing/2014/main" id="{FA8DB2AD-8DDC-4863-8930-DF0D39894322}"/>
              </a:ext>
            </a:extLst>
          </p:cNvPr>
          <p:cNvSpPr txBox="1">
            <a:spLocks noChangeArrowheads="1"/>
          </p:cNvSpPr>
          <p:nvPr userDrawn="1"/>
        </p:nvSpPr>
        <p:spPr bwMode="auto">
          <a:xfrm>
            <a:off x="4262437" y="6972954"/>
            <a:ext cx="1066800" cy="304800"/>
          </a:xfrm>
          <a:prstGeom prst="rect">
            <a:avLst/>
          </a:prstGeom>
          <a:noFill/>
          <a:ln w="9525">
            <a:noFill/>
            <a:miter lim="800000"/>
            <a:headEnd/>
            <a:tailEnd/>
          </a:ln>
        </p:spPr>
        <p:txBody>
          <a:bodyPr lIns="96653" tIns="48326" rIns="96653" bIns="48326"/>
          <a:lstStyle>
            <a:lvl1pPr>
              <a:defRPr kumimoji="1" sz="2400">
                <a:solidFill>
                  <a:schemeClr val="tx1"/>
                </a:solidFill>
                <a:latin typeface="Times New Roman" pitchFamily="18" charset="0"/>
                <a:ea typeface="PMingLiU" pitchFamily="18" charset="-120"/>
              </a:defRPr>
            </a:lvl1pPr>
            <a:lvl2pPr marL="742950" indent="-285750">
              <a:defRPr kumimoji="1" sz="2400">
                <a:solidFill>
                  <a:schemeClr val="tx1"/>
                </a:solidFill>
                <a:latin typeface="Times New Roman" pitchFamily="18" charset="0"/>
                <a:ea typeface="PMingLiU" pitchFamily="18" charset="-120"/>
              </a:defRPr>
            </a:lvl2pPr>
            <a:lvl3pPr marL="1143000" indent="-228600">
              <a:defRPr kumimoji="1" sz="2400">
                <a:solidFill>
                  <a:schemeClr val="tx1"/>
                </a:solidFill>
                <a:latin typeface="Times New Roman" pitchFamily="18" charset="0"/>
                <a:ea typeface="PMingLiU" pitchFamily="18" charset="-120"/>
              </a:defRPr>
            </a:lvl3pPr>
            <a:lvl4pPr marL="1600200" indent="-228600">
              <a:defRPr kumimoji="1" sz="2400">
                <a:solidFill>
                  <a:schemeClr val="tx1"/>
                </a:solidFill>
                <a:latin typeface="Times New Roman" pitchFamily="18" charset="0"/>
                <a:ea typeface="PMingLiU" pitchFamily="18" charset="-120"/>
              </a:defRPr>
            </a:lvl4pPr>
            <a:lvl5pPr marL="2057400" indent="-22860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algn="ctr" eaLnBrk="1" hangingPunct="1">
              <a:defRPr/>
            </a:pPr>
            <a:fld id="{34013E19-41F5-4773-8940-7A13838DF496}" type="slidenum">
              <a:rPr lang="en-US" altLang="zh-CN" sz="1000" smtClean="0">
                <a:solidFill>
                  <a:srgbClr val="800000"/>
                </a:solidFill>
              </a:rPr>
              <a:pPr algn="ctr" eaLnBrk="1" hangingPunct="1">
                <a:defRPr/>
              </a:pPr>
              <a:t>‹#›</a:t>
            </a:fld>
            <a:endParaRPr lang="en-US" altLang="zh-CN" sz="1000" dirty="0">
              <a:solidFill>
                <a:srgbClr val="800000"/>
              </a:solidFill>
            </a:endParaRPr>
          </a:p>
        </p:txBody>
      </p:sp>
      <p:sp>
        <p:nvSpPr>
          <p:cNvPr id="10" name="TextBox 9">
            <a:extLst>
              <a:ext uri="{FF2B5EF4-FFF2-40B4-BE49-F238E27FC236}">
                <a16:creationId xmlns:a16="http://schemas.microsoft.com/office/drawing/2014/main" id="{DFBA2CC7-9DCD-4FB2-AD76-B5764650C74E}"/>
              </a:ext>
            </a:extLst>
          </p:cNvPr>
          <p:cNvSpPr txBox="1"/>
          <p:nvPr userDrawn="1"/>
        </p:nvSpPr>
        <p:spPr>
          <a:xfrm>
            <a:off x="152400" y="0"/>
            <a:ext cx="9296400" cy="338554"/>
          </a:xfrm>
          <a:prstGeom prst="rect">
            <a:avLst/>
          </a:prstGeom>
          <a:noFill/>
        </p:spPr>
        <p:txBody>
          <a:bodyPr wrap="square" rtlCol="0">
            <a:spAutoFit/>
          </a:bodyPr>
          <a:lstStyle/>
          <a:p>
            <a:r>
              <a:rPr lang="en-US" altLang="zh-CN" sz="1600" b="1" u="sng" dirty="0"/>
              <a:t>Intro</a:t>
            </a:r>
            <a:r>
              <a:rPr lang="zh-CN" altLang="en-US" sz="1600" b="1" dirty="0"/>
              <a:t>  </a:t>
            </a:r>
            <a:r>
              <a:rPr lang="zh-CN" altLang="en-US" sz="1600" dirty="0">
                <a:solidFill>
                  <a:schemeClr val="bg2"/>
                </a:solidFill>
              </a:rPr>
              <a:t>▷ </a:t>
            </a:r>
            <a:r>
              <a:rPr lang="en-US" altLang="zh-CN" sz="1600" dirty="0">
                <a:solidFill>
                  <a:schemeClr val="bg2"/>
                </a:solidFill>
              </a:rPr>
              <a:t>1</a:t>
            </a:r>
            <a:r>
              <a:rPr lang="zh-CN" altLang="en-US" sz="1600" dirty="0">
                <a:solidFill>
                  <a:schemeClr val="bg2"/>
                </a:solidFill>
              </a:rPr>
              <a:t>  ▷ </a:t>
            </a:r>
            <a:r>
              <a:rPr lang="en-US" altLang="zh-CN" sz="1600" dirty="0">
                <a:solidFill>
                  <a:schemeClr val="bg2"/>
                </a:solidFill>
              </a:rPr>
              <a:t>2</a:t>
            </a:r>
            <a:r>
              <a:rPr lang="zh-CN" altLang="en-US" sz="1600" dirty="0">
                <a:solidFill>
                  <a:schemeClr val="bg2"/>
                </a:solidFill>
              </a:rPr>
              <a:t>  ▷ </a:t>
            </a:r>
            <a:r>
              <a:rPr lang="en-US" altLang="zh-CN" sz="1600" dirty="0">
                <a:solidFill>
                  <a:schemeClr val="bg2"/>
                </a:solidFill>
              </a:rPr>
              <a:t>3</a:t>
            </a:r>
            <a:r>
              <a:rPr lang="zh-CN" altLang="en-US" sz="1600" dirty="0">
                <a:solidFill>
                  <a:schemeClr val="bg2"/>
                </a:solidFill>
              </a:rPr>
              <a:t>  ▷ </a:t>
            </a:r>
            <a:r>
              <a:rPr lang="en-US" altLang="zh-CN" sz="1600" dirty="0">
                <a:solidFill>
                  <a:schemeClr val="bg2"/>
                </a:solidFill>
              </a:rPr>
              <a:t>4</a:t>
            </a:r>
            <a:r>
              <a:rPr lang="zh-CN" altLang="en-US" sz="1600" dirty="0">
                <a:solidFill>
                  <a:schemeClr val="bg2"/>
                </a:solidFill>
              </a:rPr>
              <a:t>  ▷ </a:t>
            </a:r>
            <a:r>
              <a:rPr lang="en-US" altLang="zh-CN" sz="1600" dirty="0">
                <a:solidFill>
                  <a:schemeClr val="bg2"/>
                </a:solidFill>
              </a:rPr>
              <a:t>5</a:t>
            </a:r>
            <a:endParaRPr lang="en-US" sz="1600" dirty="0">
              <a:solidFill>
                <a:schemeClr val="bg2"/>
              </a:solidFill>
            </a:endParaRPr>
          </a:p>
        </p:txBody>
      </p:sp>
      <p:pic>
        <p:nvPicPr>
          <p:cNvPr id="11" name="Picture 2">
            <a:extLst>
              <a:ext uri="{FF2B5EF4-FFF2-40B4-BE49-F238E27FC236}">
                <a16:creationId xmlns:a16="http://schemas.microsoft.com/office/drawing/2014/main" id="{9E58CB9D-E97D-423A-9D1B-636359823072}"/>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485062" y="0"/>
            <a:ext cx="211613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6">
            <a:extLst>
              <a:ext uri="{FF2B5EF4-FFF2-40B4-BE49-F238E27FC236}">
                <a16:creationId xmlns:a16="http://schemas.microsoft.com/office/drawing/2014/main" id="{18C1D2BA-4DCE-4124-8DB6-025B9F72EC2D}"/>
              </a:ext>
            </a:extLst>
          </p:cNvPr>
          <p:cNvSpPr txBox="1">
            <a:spLocks noChangeArrowheads="1"/>
          </p:cNvSpPr>
          <p:nvPr userDrawn="1"/>
        </p:nvSpPr>
        <p:spPr bwMode="auto">
          <a:xfrm>
            <a:off x="117475" y="7008813"/>
            <a:ext cx="3749675" cy="258762"/>
          </a:xfrm>
          <a:prstGeom prst="rect">
            <a:avLst/>
          </a:prstGeom>
          <a:solidFill>
            <a:schemeClr val="bg1"/>
          </a:solidFill>
          <a:ln>
            <a:noFill/>
          </a:ln>
        </p:spPr>
        <p:txBody>
          <a:bodyPr anchor="ctr"/>
          <a:lstStyle>
            <a:lvl1pPr eaLnBrk="0" hangingPunct="0">
              <a:defRPr kumimoji="1" sz="2400">
                <a:solidFill>
                  <a:schemeClr val="tx1"/>
                </a:solidFill>
                <a:latin typeface="Times New Roman" charset="0"/>
                <a:ea typeface="新細明體" charset="-120"/>
              </a:defRPr>
            </a:lvl1pPr>
            <a:lvl2pPr marL="742950" indent="-285750" eaLnBrk="0" hangingPunct="0">
              <a:defRPr kumimoji="1" sz="2400">
                <a:solidFill>
                  <a:schemeClr val="tx1"/>
                </a:solidFill>
                <a:latin typeface="Times New Roman" charset="0"/>
                <a:ea typeface="新細明體" charset="-120"/>
              </a:defRPr>
            </a:lvl2pPr>
            <a:lvl3pPr marL="1143000" indent="-228600" eaLnBrk="0" hangingPunct="0">
              <a:defRPr kumimoji="1" sz="2400">
                <a:solidFill>
                  <a:schemeClr val="tx1"/>
                </a:solidFill>
                <a:latin typeface="Times New Roman" charset="0"/>
                <a:ea typeface="新細明體" charset="-120"/>
              </a:defRPr>
            </a:lvl3pPr>
            <a:lvl4pPr marL="1600200" indent="-228600" eaLnBrk="0" hangingPunct="0">
              <a:defRPr kumimoji="1" sz="2400">
                <a:solidFill>
                  <a:schemeClr val="tx1"/>
                </a:solidFill>
                <a:latin typeface="Times New Roman" charset="0"/>
                <a:ea typeface="新細明體" charset="-120"/>
              </a:defRPr>
            </a:lvl4pPr>
            <a:lvl5pPr marL="2057400" indent="-228600" eaLnBrk="0" hangingPunct="0">
              <a:defRPr kumimoji="1" sz="2400">
                <a:solidFill>
                  <a:schemeClr val="tx1"/>
                </a:solidFill>
                <a:latin typeface="Times New Roman" charset="0"/>
                <a:ea typeface="新細明體" charset="-12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12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12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12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120"/>
              </a:defRPr>
            </a:lvl9pPr>
          </a:lstStyle>
          <a:p>
            <a:pPr eaLnBrk="1" hangingPunct="1">
              <a:defRPr/>
            </a:pPr>
            <a:r>
              <a:rPr lang="en-US" altLang="zh-CN" sz="1000" i="0" dirty="0">
                <a:solidFill>
                  <a:srgbClr val="98002F"/>
                </a:solidFill>
                <a:latin typeface="Rockwell" panose="02060603020205020403" pitchFamily="18" charset="0"/>
                <a:ea typeface="黑体" panose="02010609060101010101" pitchFamily="49" charset="-122"/>
              </a:rPr>
              <a:t>NTU Motor Lab</a:t>
            </a:r>
          </a:p>
        </p:txBody>
      </p:sp>
      <p:sp>
        <p:nvSpPr>
          <p:cNvPr id="14" name="Rectangle 6">
            <a:extLst>
              <a:ext uri="{FF2B5EF4-FFF2-40B4-BE49-F238E27FC236}">
                <a16:creationId xmlns:a16="http://schemas.microsoft.com/office/drawing/2014/main" id="{5396C12B-453D-428F-A3B7-9CC4B754185C}"/>
              </a:ext>
            </a:extLst>
          </p:cNvPr>
          <p:cNvSpPr txBox="1">
            <a:spLocks noChangeArrowheads="1"/>
          </p:cNvSpPr>
          <p:nvPr userDrawn="1"/>
        </p:nvSpPr>
        <p:spPr bwMode="auto">
          <a:xfrm>
            <a:off x="7327900" y="6999288"/>
            <a:ext cx="2133600" cy="304800"/>
          </a:xfrm>
          <a:prstGeom prst="rect">
            <a:avLst/>
          </a:prstGeom>
          <a:noFill/>
          <a:ln w="9525">
            <a:noFill/>
            <a:miter lim="800000"/>
            <a:headEnd/>
            <a:tailEnd/>
          </a:ln>
        </p:spPr>
        <p:txBody>
          <a:bodyPr lIns="96653" tIns="48326" rIns="96653" bIns="48326"/>
          <a:lstStyle>
            <a:lvl1pPr>
              <a:defRPr kumimoji="1" sz="2400">
                <a:solidFill>
                  <a:schemeClr val="tx1"/>
                </a:solidFill>
                <a:latin typeface="Times New Roman" panose="02020603050405020304" pitchFamily="18" charset="0"/>
                <a:ea typeface="PMingLiU" pitchFamily="18" charset="-120"/>
              </a:defRPr>
            </a:lvl1pPr>
            <a:lvl2pPr marL="742950" indent="-285750">
              <a:defRPr kumimoji="1" sz="2400">
                <a:solidFill>
                  <a:schemeClr val="tx1"/>
                </a:solidFill>
                <a:latin typeface="Times New Roman" panose="02020603050405020304" pitchFamily="18" charset="0"/>
                <a:ea typeface="PMingLiU" pitchFamily="18" charset="-120"/>
              </a:defRPr>
            </a:lvl2pPr>
            <a:lvl3pPr marL="1143000" indent="-228600">
              <a:defRPr kumimoji="1" sz="2400">
                <a:solidFill>
                  <a:schemeClr val="tx1"/>
                </a:solidFill>
                <a:latin typeface="Times New Roman" panose="02020603050405020304" pitchFamily="18" charset="0"/>
                <a:ea typeface="PMingLiU" pitchFamily="18" charset="-120"/>
              </a:defRPr>
            </a:lvl3pPr>
            <a:lvl4pPr marL="1600200" indent="-228600">
              <a:defRPr kumimoji="1" sz="2400">
                <a:solidFill>
                  <a:schemeClr val="tx1"/>
                </a:solidFill>
                <a:latin typeface="Times New Roman" panose="02020603050405020304" pitchFamily="18" charset="0"/>
                <a:ea typeface="PMingLiU" pitchFamily="18" charset="-120"/>
              </a:defRPr>
            </a:lvl4pPr>
            <a:lvl5pPr marL="2057400" indent="-22860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algn="r" eaLnBrk="1" hangingPunct="1">
              <a:defRPr/>
            </a:pPr>
            <a:r>
              <a:rPr lang="en-US" altLang="zh-CN" sz="1000" dirty="0">
                <a:solidFill>
                  <a:srgbClr val="98002F"/>
                </a:solidFill>
                <a:latin typeface="Rockwell" panose="02060603020205020403" pitchFamily="18" charset="0"/>
              </a:rPr>
              <a:t>CJH</a:t>
            </a:r>
          </a:p>
          <a:p>
            <a:pPr algn="r" eaLnBrk="1" hangingPunct="1">
              <a:defRPr/>
            </a:pPr>
            <a:endParaRPr lang="en-US" altLang="zh-CN" sz="1000" dirty="0">
              <a:solidFill>
                <a:srgbClr val="800000"/>
              </a:solidFill>
              <a:latin typeface="Rockwell" panose="02060603020205020403" pitchFamily="18" charset="0"/>
            </a:endParaRPr>
          </a:p>
        </p:txBody>
      </p:sp>
    </p:spTree>
    <p:extLst>
      <p:ext uri="{BB962C8B-B14F-4D97-AF65-F5344CB8AC3E}">
        <p14:creationId xmlns:p14="http://schemas.microsoft.com/office/powerpoint/2010/main" val="148073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2">
    <p:spTree>
      <p:nvGrpSpPr>
        <p:cNvPr id="1" name=""/>
        <p:cNvGrpSpPr/>
        <p:nvPr/>
      </p:nvGrpSpPr>
      <p:grpSpPr>
        <a:xfrm>
          <a:off x="0" y="0"/>
          <a:ext cx="0" cy="0"/>
          <a:chOff x="0" y="0"/>
          <a:chExt cx="0" cy="0"/>
        </a:xfrm>
      </p:grpSpPr>
      <p:sp>
        <p:nvSpPr>
          <p:cNvPr id="5" name="Line 12">
            <a:extLst>
              <a:ext uri="{FF2B5EF4-FFF2-40B4-BE49-F238E27FC236}">
                <a16:creationId xmlns:a16="http://schemas.microsoft.com/office/drawing/2014/main" id="{581E688A-AB09-4707-ACF0-C28FE129F2DF}"/>
              </a:ext>
            </a:extLst>
          </p:cNvPr>
          <p:cNvSpPr>
            <a:spLocks noChangeShapeType="1"/>
          </p:cNvSpPr>
          <p:nvPr userDrawn="1"/>
        </p:nvSpPr>
        <p:spPr bwMode="auto">
          <a:xfrm>
            <a:off x="212725" y="6980238"/>
            <a:ext cx="9166225" cy="0"/>
          </a:xfrm>
          <a:prstGeom prst="line">
            <a:avLst/>
          </a:prstGeom>
          <a:noFill/>
          <a:ln w="12700">
            <a:solidFill>
              <a:srgbClr val="99002E"/>
            </a:solidFill>
            <a:miter lim="800000"/>
            <a:headEnd/>
            <a:tailEnd/>
          </a:ln>
          <a:extLst>
            <a:ext uri="{909E8E84-426E-40DD-AFC4-6F175D3DCCD1}">
              <a14:hiddenFill xmlns:a14="http://schemas.microsoft.com/office/drawing/2010/main">
                <a:noFill/>
              </a14:hiddenFill>
            </a:ext>
          </a:extLst>
        </p:spPr>
        <p:txBody>
          <a:bodyPr wrap="none" lIns="86493" tIns="43247" rIns="86493" bIns="43247" anchor="ctr"/>
          <a:lstStyle/>
          <a:p>
            <a:endParaRPr lang="en-US" dirty="0"/>
          </a:p>
        </p:txBody>
      </p:sp>
      <p:sp>
        <p:nvSpPr>
          <p:cNvPr id="8" name="Rectangle 6">
            <a:extLst>
              <a:ext uri="{FF2B5EF4-FFF2-40B4-BE49-F238E27FC236}">
                <a16:creationId xmlns:a16="http://schemas.microsoft.com/office/drawing/2014/main" id="{FA8DB2AD-8DDC-4863-8930-DF0D39894322}"/>
              </a:ext>
            </a:extLst>
          </p:cNvPr>
          <p:cNvSpPr txBox="1">
            <a:spLocks noChangeArrowheads="1"/>
          </p:cNvSpPr>
          <p:nvPr userDrawn="1"/>
        </p:nvSpPr>
        <p:spPr bwMode="auto">
          <a:xfrm>
            <a:off x="4262437" y="6972954"/>
            <a:ext cx="1066800" cy="304800"/>
          </a:xfrm>
          <a:prstGeom prst="rect">
            <a:avLst/>
          </a:prstGeom>
          <a:noFill/>
          <a:ln w="9525">
            <a:noFill/>
            <a:miter lim="800000"/>
            <a:headEnd/>
            <a:tailEnd/>
          </a:ln>
        </p:spPr>
        <p:txBody>
          <a:bodyPr lIns="96653" tIns="48326" rIns="96653" bIns="48326"/>
          <a:lstStyle>
            <a:lvl1pPr>
              <a:defRPr kumimoji="1" sz="2400">
                <a:solidFill>
                  <a:schemeClr val="tx1"/>
                </a:solidFill>
                <a:latin typeface="Times New Roman" pitchFamily="18" charset="0"/>
                <a:ea typeface="PMingLiU" pitchFamily="18" charset="-120"/>
              </a:defRPr>
            </a:lvl1pPr>
            <a:lvl2pPr marL="742950" indent="-285750">
              <a:defRPr kumimoji="1" sz="2400">
                <a:solidFill>
                  <a:schemeClr val="tx1"/>
                </a:solidFill>
                <a:latin typeface="Times New Roman" pitchFamily="18" charset="0"/>
                <a:ea typeface="PMingLiU" pitchFamily="18" charset="-120"/>
              </a:defRPr>
            </a:lvl2pPr>
            <a:lvl3pPr marL="1143000" indent="-228600">
              <a:defRPr kumimoji="1" sz="2400">
                <a:solidFill>
                  <a:schemeClr val="tx1"/>
                </a:solidFill>
                <a:latin typeface="Times New Roman" pitchFamily="18" charset="0"/>
                <a:ea typeface="PMingLiU" pitchFamily="18" charset="-120"/>
              </a:defRPr>
            </a:lvl3pPr>
            <a:lvl4pPr marL="1600200" indent="-228600">
              <a:defRPr kumimoji="1" sz="2400">
                <a:solidFill>
                  <a:schemeClr val="tx1"/>
                </a:solidFill>
                <a:latin typeface="Times New Roman" pitchFamily="18" charset="0"/>
                <a:ea typeface="PMingLiU" pitchFamily="18" charset="-120"/>
              </a:defRPr>
            </a:lvl4pPr>
            <a:lvl5pPr marL="2057400" indent="-22860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algn="ctr" eaLnBrk="1" hangingPunct="1">
              <a:defRPr/>
            </a:pPr>
            <a:fld id="{34013E19-41F5-4773-8940-7A13838DF496}" type="slidenum">
              <a:rPr lang="en-US" altLang="zh-CN" sz="1000" smtClean="0">
                <a:solidFill>
                  <a:srgbClr val="800000"/>
                </a:solidFill>
              </a:rPr>
              <a:pPr algn="ctr" eaLnBrk="1" hangingPunct="1">
                <a:defRPr/>
              </a:pPr>
              <a:t>‹#›</a:t>
            </a:fld>
            <a:endParaRPr lang="en-US" altLang="zh-CN" sz="1000" dirty="0">
              <a:solidFill>
                <a:srgbClr val="800000"/>
              </a:solidFill>
            </a:endParaRPr>
          </a:p>
        </p:txBody>
      </p:sp>
      <p:sp>
        <p:nvSpPr>
          <p:cNvPr id="11" name="TextBox 10">
            <a:extLst>
              <a:ext uri="{FF2B5EF4-FFF2-40B4-BE49-F238E27FC236}">
                <a16:creationId xmlns:a16="http://schemas.microsoft.com/office/drawing/2014/main" id="{2AD7C707-7FFB-4A2D-B0EC-41E7CAE3B954}"/>
              </a:ext>
            </a:extLst>
          </p:cNvPr>
          <p:cNvSpPr txBox="1"/>
          <p:nvPr userDrawn="1"/>
        </p:nvSpPr>
        <p:spPr>
          <a:xfrm>
            <a:off x="152400" y="0"/>
            <a:ext cx="9296400" cy="338554"/>
          </a:xfrm>
          <a:prstGeom prst="rect">
            <a:avLst/>
          </a:prstGeom>
          <a:noFill/>
        </p:spPr>
        <p:txBody>
          <a:bodyPr wrap="square" rtlCol="0">
            <a:spAutoFit/>
          </a:bodyPr>
          <a:lstStyle/>
          <a:p>
            <a:r>
              <a:rPr kumimoji="1" lang="en-US" altLang="zh-CN" sz="1600" kern="1200" dirty="0">
                <a:solidFill>
                  <a:schemeClr val="bg2"/>
                </a:solidFill>
                <a:latin typeface="Times New Roman" panose="02020603050405020304" pitchFamily="18" charset="0"/>
                <a:ea typeface="PMingLiU" panose="02020500000000000000" pitchFamily="18" charset="-120"/>
                <a:cs typeface="+mn-cs"/>
              </a:rPr>
              <a:t>Intro</a:t>
            </a:r>
            <a:r>
              <a:rPr lang="zh-CN" altLang="en-US" sz="1600" b="1" dirty="0"/>
              <a:t>  </a:t>
            </a:r>
            <a:r>
              <a:rPr lang="zh-CN" altLang="en-US" sz="1600" dirty="0">
                <a:solidFill>
                  <a:schemeClr val="bg2"/>
                </a:solidFill>
              </a:rPr>
              <a:t>▷ </a:t>
            </a:r>
            <a:r>
              <a:rPr kumimoji="1" lang="en-US" altLang="zh-CN" sz="1600" b="1" u="sng" kern="1200" dirty="0" err="1">
                <a:solidFill>
                  <a:schemeClr val="tx1"/>
                </a:solidFill>
                <a:latin typeface="Times New Roman" panose="02020603050405020304" pitchFamily="18" charset="0"/>
                <a:ea typeface="PMingLiU" panose="02020500000000000000" pitchFamily="18" charset="-120"/>
                <a:cs typeface="+mn-cs"/>
              </a:rPr>
              <a:t>asdas</a:t>
            </a:r>
            <a:r>
              <a:rPr lang="zh-CN" altLang="en-US" sz="1600" dirty="0">
                <a:solidFill>
                  <a:schemeClr val="bg2"/>
                </a:solidFill>
              </a:rPr>
              <a:t>  ▷ </a:t>
            </a:r>
            <a:r>
              <a:rPr lang="en-US" altLang="zh-CN" sz="1600" dirty="0">
                <a:solidFill>
                  <a:schemeClr val="bg2"/>
                </a:solidFill>
              </a:rPr>
              <a:t>2</a:t>
            </a:r>
            <a:r>
              <a:rPr lang="zh-CN" altLang="en-US" sz="1600" dirty="0">
                <a:solidFill>
                  <a:schemeClr val="bg2"/>
                </a:solidFill>
              </a:rPr>
              <a:t>  ▷ </a:t>
            </a:r>
            <a:r>
              <a:rPr lang="en-US" altLang="zh-CN" sz="1600" dirty="0">
                <a:solidFill>
                  <a:schemeClr val="bg2"/>
                </a:solidFill>
              </a:rPr>
              <a:t>3</a:t>
            </a:r>
            <a:r>
              <a:rPr lang="zh-CN" altLang="en-US" sz="1600" dirty="0">
                <a:solidFill>
                  <a:schemeClr val="bg2"/>
                </a:solidFill>
              </a:rPr>
              <a:t>  ▷ </a:t>
            </a:r>
            <a:r>
              <a:rPr lang="en-US" altLang="zh-CN" sz="1600" dirty="0">
                <a:solidFill>
                  <a:schemeClr val="bg2"/>
                </a:solidFill>
              </a:rPr>
              <a:t>4</a:t>
            </a:r>
            <a:r>
              <a:rPr lang="zh-CN" altLang="en-US" sz="1600" dirty="0">
                <a:solidFill>
                  <a:schemeClr val="bg2"/>
                </a:solidFill>
              </a:rPr>
              <a:t>  ▷ </a:t>
            </a:r>
            <a:r>
              <a:rPr lang="en-US" altLang="zh-CN" sz="1600" dirty="0">
                <a:solidFill>
                  <a:schemeClr val="bg2"/>
                </a:solidFill>
              </a:rPr>
              <a:t>5</a:t>
            </a:r>
            <a:endParaRPr lang="en-US" sz="1600" dirty="0">
              <a:solidFill>
                <a:schemeClr val="bg2"/>
              </a:solidFill>
            </a:endParaRPr>
          </a:p>
        </p:txBody>
      </p:sp>
      <p:sp>
        <p:nvSpPr>
          <p:cNvPr id="15" name="TextBox 6">
            <a:extLst>
              <a:ext uri="{FF2B5EF4-FFF2-40B4-BE49-F238E27FC236}">
                <a16:creationId xmlns:a16="http://schemas.microsoft.com/office/drawing/2014/main" id="{BE899C07-BB7D-4023-A285-37C92E5FAE12}"/>
              </a:ext>
            </a:extLst>
          </p:cNvPr>
          <p:cNvSpPr txBox="1">
            <a:spLocks noChangeArrowheads="1"/>
          </p:cNvSpPr>
          <p:nvPr userDrawn="1"/>
        </p:nvSpPr>
        <p:spPr bwMode="auto">
          <a:xfrm>
            <a:off x="117475" y="7008813"/>
            <a:ext cx="3749675" cy="258762"/>
          </a:xfrm>
          <a:prstGeom prst="rect">
            <a:avLst/>
          </a:prstGeom>
          <a:solidFill>
            <a:schemeClr val="bg1"/>
          </a:solidFill>
          <a:ln>
            <a:noFill/>
          </a:ln>
        </p:spPr>
        <p:txBody>
          <a:bodyPr anchor="ctr"/>
          <a:lstStyle>
            <a:lvl1pPr eaLnBrk="0" hangingPunct="0">
              <a:defRPr kumimoji="1" sz="2400">
                <a:solidFill>
                  <a:schemeClr val="tx1"/>
                </a:solidFill>
                <a:latin typeface="Times New Roman" charset="0"/>
                <a:ea typeface="新細明體" charset="-120"/>
              </a:defRPr>
            </a:lvl1pPr>
            <a:lvl2pPr marL="742950" indent="-285750" eaLnBrk="0" hangingPunct="0">
              <a:defRPr kumimoji="1" sz="2400">
                <a:solidFill>
                  <a:schemeClr val="tx1"/>
                </a:solidFill>
                <a:latin typeface="Times New Roman" charset="0"/>
                <a:ea typeface="新細明體" charset="-120"/>
              </a:defRPr>
            </a:lvl2pPr>
            <a:lvl3pPr marL="1143000" indent="-228600" eaLnBrk="0" hangingPunct="0">
              <a:defRPr kumimoji="1" sz="2400">
                <a:solidFill>
                  <a:schemeClr val="tx1"/>
                </a:solidFill>
                <a:latin typeface="Times New Roman" charset="0"/>
                <a:ea typeface="新細明體" charset="-120"/>
              </a:defRPr>
            </a:lvl3pPr>
            <a:lvl4pPr marL="1600200" indent="-228600" eaLnBrk="0" hangingPunct="0">
              <a:defRPr kumimoji="1" sz="2400">
                <a:solidFill>
                  <a:schemeClr val="tx1"/>
                </a:solidFill>
                <a:latin typeface="Times New Roman" charset="0"/>
                <a:ea typeface="新細明體" charset="-120"/>
              </a:defRPr>
            </a:lvl4pPr>
            <a:lvl5pPr marL="2057400" indent="-228600" eaLnBrk="0" hangingPunct="0">
              <a:defRPr kumimoji="1" sz="2400">
                <a:solidFill>
                  <a:schemeClr val="tx1"/>
                </a:solidFill>
                <a:latin typeface="Times New Roman" charset="0"/>
                <a:ea typeface="新細明體" charset="-12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12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12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12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120"/>
              </a:defRPr>
            </a:lvl9pPr>
          </a:lstStyle>
          <a:p>
            <a:pPr eaLnBrk="1" hangingPunct="1">
              <a:defRPr/>
            </a:pPr>
            <a:r>
              <a:rPr lang="en-US" altLang="zh-CN" sz="1000" i="0" dirty="0">
                <a:solidFill>
                  <a:srgbClr val="98002F"/>
                </a:solidFill>
                <a:latin typeface="Rockwell" panose="02060603020205020403" pitchFamily="18" charset="0"/>
                <a:ea typeface="黑体" panose="02010609060101010101" pitchFamily="49" charset="-122"/>
              </a:rPr>
              <a:t>NTU Motor Lab</a:t>
            </a:r>
          </a:p>
        </p:txBody>
      </p:sp>
      <p:sp>
        <p:nvSpPr>
          <p:cNvPr id="16" name="Rectangle 6">
            <a:extLst>
              <a:ext uri="{FF2B5EF4-FFF2-40B4-BE49-F238E27FC236}">
                <a16:creationId xmlns:a16="http://schemas.microsoft.com/office/drawing/2014/main" id="{FBEA6910-DB43-49FA-8E36-F0E2ECF842B2}"/>
              </a:ext>
            </a:extLst>
          </p:cNvPr>
          <p:cNvSpPr txBox="1">
            <a:spLocks noChangeArrowheads="1"/>
          </p:cNvSpPr>
          <p:nvPr userDrawn="1"/>
        </p:nvSpPr>
        <p:spPr bwMode="auto">
          <a:xfrm>
            <a:off x="7327900" y="6999288"/>
            <a:ext cx="2133600" cy="304800"/>
          </a:xfrm>
          <a:prstGeom prst="rect">
            <a:avLst/>
          </a:prstGeom>
          <a:noFill/>
          <a:ln w="9525">
            <a:noFill/>
            <a:miter lim="800000"/>
            <a:headEnd/>
            <a:tailEnd/>
          </a:ln>
        </p:spPr>
        <p:txBody>
          <a:bodyPr lIns="96653" tIns="48326" rIns="96653" bIns="48326"/>
          <a:lstStyle>
            <a:lvl1pPr>
              <a:defRPr kumimoji="1" sz="2400">
                <a:solidFill>
                  <a:schemeClr val="tx1"/>
                </a:solidFill>
                <a:latin typeface="Times New Roman" panose="02020603050405020304" pitchFamily="18" charset="0"/>
                <a:ea typeface="PMingLiU" pitchFamily="18" charset="-120"/>
              </a:defRPr>
            </a:lvl1pPr>
            <a:lvl2pPr marL="742950" indent="-285750">
              <a:defRPr kumimoji="1" sz="2400">
                <a:solidFill>
                  <a:schemeClr val="tx1"/>
                </a:solidFill>
                <a:latin typeface="Times New Roman" panose="02020603050405020304" pitchFamily="18" charset="0"/>
                <a:ea typeface="PMingLiU" pitchFamily="18" charset="-120"/>
              </a:defRPr>
            </a:lvl2pPr>
            <a:lvl3pPr marL="1143000" indent="-228600">
              <a:defRPr kumimoji="1" sz="2400">
                <a:solidFill>
                  <a:schemeClr val="tx1"/>
                </a:solidFill>
                <a:latin typeface="Times New Roman" panose="02020603050405020304" pitchFamily="18" charset="0"/>
                <a:ea typeface="PMingLiU" pitchFamily="18" charset="-120"/>
              </a:defRPr>
            </a:lvl3pPr>
            <a:lvl4pPr marL="1600200" indent="-228600">
              <a:defRPr kumimoji="1" sz="2400">
                <a:solidFill>
                  <a:schemeClr val="tx1"/>
                </a:solidFill>
                <a:latin typeface="Times New Roman" panose="02020603050405020304" pitchFamily="18" charset="0"/>
                <a:ea typeface="PMingLiU" pitchFamily="18" charset="-120"/>
              </a:defRPr>
            </a:lvl4pPr>
            <a:lvl5pPr marL="2057400" indent="-22860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algn="r" eaLnBrk="1" hangingPunct="1">
              <a:defRPr/>
            </a:pPr>
            <a:r>
              <a:rPr lang="en-US" altLang="zh-CN" sz="1000" dirty="0">
                <a:solidFill>
                  <a:srgbClr val="98002F"/>
                </a:solidFill>
                <a:latin typeface="Rockwell" panose="02060603020205020403" pitchFamily="18" charset="0"/>
              </a:rPr>
              <a:t>CJH</a:t>
            </a:r>
          </a:p>
          <a:p>
            <a:pPr algn="r" eaLnBrk="1" hangingPunct="1">
              <a:defRPr/>
            </a:pPr>
            <a:endParaRPr lang="en-US" altLang="zh-CN" sz="1000" dirty="0">
              <a:solidFill>
                <a:srgbClr val="800000"/>
              </a:solidFill>
              <a:latin typeface="Rockwell" panose="02060603020205020403" pitchFamily="18" charset="0"/>
            </a:endParaRPr>
          </a:p>
        </p:txBody>
      </p:sp>
      <p:pic>
        <p:nvPicPr>
          <p:cNvPr id="17" name="Picture 2">
            <a:extLst>
              <a:ext uri="{FF2B5EF4-FFF2-40B4-BE49-F238E27FC236}">
                <a16:creationId xmlns:a16="http://schemas.microsoft.com/office/drawing/2014/main" id="{D065AD35-CE8E-4B61-94F2-944857697273}"/>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485062" y="0"/>
            <a:ext cx="211613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59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3">
    <p:spTree>
      <p:nvGrpSpPr>
        <p:cNvPr id="1" name=""/>
        <p:cNvGrpSpPr/>
        <p:nvPr/>
      </p:nvGrpSpPr>
      <p:grpSpPr>
        <a:xfrm>
          <a:off x="0" y="0"/>
          <a:ext cx="0" cy="0"/>
          <a:chOff x="0" y="0"/>
          <a:chExt cx="0" cy="0"/>
        </a:xfrm>
      </p:grpSpPr>
      <p:sp>
        <p:nvSpPr>
          <p:cNvPr id="5" name="Line 12">
            <a:extLst>
              <a:ext uri="{FF2B5EF4-FFF2-40B4-BE49-F238E27FC236}">
                <a16:creationId xmlns:a16="http://schemas.microsoft.com/office/drawing/2014/main" id="{581E688A-AB09-4707-ACF0-C28FE129F2DF}"/>
              </a:ext>
            </a:extLst>
          </p:cNvPr>
          <p:cNvSpPr>
            <a:spLocks noChangeShapeType="1"/>
          </p:cNvSpPr>
          <p:nvPr userDrawn="1"/>
        </p:nvSpPr>
        <p:spPr bwMode="auto">
          <a:xfrm>
            <a:off x="212725" y="6980238"/>
            <a:ext cx="9166225" cy="0"/>
          </a:xfrm>
          <a:prstGeom prst="line">
            <a:avLst/>
          </a:prstGeom>
          <a:noFill/>
          <a:ln w="12700">
            <a:solidFill>
              <a:srgbClr val="99002E"/>
            </a:solidFill>
            <a:miter lim="800000"/>
            <a:headEnd/>
            <a:tailEnd/>
          </a:ln>
          <a:extLst>
            <a:ext uri="{909E8E84-426E-40DD-AFC4-6F175D3DCCD1}">
              <a14:hiddenFill xmlns:a14="http://schemas.microsoft.com/office/drawing/2010/main">
                <a:noFill/>
              </a14:hiddenFill>
            </a:ext>
          </a:extLst>
        </p:spPr>
        <p:txBody>
          <a:bodyPr wrap="none" lIns="86493" tIns="43247" rIns="86493" bIns="43247" anchor="ctr"/>
          <a:lstStyle/>
          <a:p>
            <a:endParaRPr lang="en-US" dirty="0"/>
          </a:p>
        </p:txBody>
      </p:sp>
      <p:sp>
        <p:nvSpPr>
          <p:cNvPr id="8" name="Rectangle 6">
            <a:extLst>
              <a:ext uri="{FF2B5EF4-FFF2-40B4-BE49-F238E27FC236}">
                <a16:creationId xmlns:a16="http://schemas.microsoft.com/office/drawing/2014/main" id="{FA8DB2AD-8DDC-4863-8930-DF0D39894322}"/>
              </a:ext>
            </a:extLst>
          </p:cNvPr>
          <p:cNvSpPr txBox="1">
            <a:spLocks noChangeArrowheads="1"/>
          </p:cNvSpPr>
          <p:nvPr userDrawn="1"/>
        </p:nvSpPr>
        <p:spPr bwMode="auto">
          <a:xfrm>
            <a:off x="4262437" y="6972954"/>
            <a:ext cx="1066800" cy="304800"/>
          </a:xfrm>
          <a:prstGeom prst="rect">
            <a:avLst/>
          </a:prstGeom>
          <a:noFill/>
          <a:ln w="9525">
            <a:noFill/>
            <a:miter lim="800000"/>
            <a:headEnd/>
            <a:tailEnd/>
          </a:ln>
        </p:spPr>
        <p:txBody>
          <a:bodyPr lIns="96653" tIns="48326" rIns="96653" bIns="48326"/>
          <a:lstStyle>
            <a:lvl1pPr>
              <a:defRPr kumimoji="1" sz="2400">
                <a:solidFill>
                  <a:schemeClr val="tx1"/>
                </a:solidFill>
                <a:latin typeface="Times New Roman" pitchFamily="18" charset="0"/>
                <a:ea typeface="PMingLiU" pitchFamily="18" charset="-120"/>
              </a:defRPr>
            </a:lvl1pPr>
            <a:lvl2pPr marL="742950" indent="-285750">
              <a:defRPr kumimoji="1" sz="2400">
                <a:solidFill>
                  <a:schemeClr val="tx1"/>
                </a:solidFill>
                <a:latin typeface="Times New Roman" pitchFamily="18" charset="0"/>
                <a:ea typeface="PMingLiU" pitchFamily="18" charset="-120"/>
              </a:defRPr>
            </a:lvl2pPr>
            <a:lvl3pPr marL="1143000" indent="-228600">
              <a:defRPr kumimoji="1" sz="2400">
                <a:solidFill>
                  <a:schemeClr val="tx1"/>
                </a:solidFill>
                <a:latin typeface="Times New Roman" pitchFamily="18" charset="0"/>
                <a:ea typeface="PMingLiU" pitchFamily="18" charset="-120"/>
              </a:defRPr>
            </a:lvl3pPr>
            <a:lvl4pPr marL="1600200" indent="-228600">
              <a:defRPr kumimoji="1" sz="2400">
                <a:solidFill>
                  <a:schemeClr val="tx1"/>
                </a:solidFill>
                <a:latin typeface="Times New Roman" pitchFamily="18" charset="0"/>
                <a:ea typeface="PMingLiU" pitchFamily="18" charset="-120"/>
              </a:defRPr>
            </a:lvl4pPr>
            <a:lvl5pPr marL="2057400" indent="-22860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algn="ctr" eaLnBrk="1" hangingPunct="1">
              <a:defRPr/>
            </a:pPr>
            <a:fld id="{34013E19-41F5-4773-8940-7A13838DF496}" type="slidenum">
              <a:rPr lang="en-US" altLang="zh-CN" sz="1000" smtClean="0">
                <a:solidFill>
                  <a:srgbClr val="800000"/>
                </a:solidFill>
              </a:rPr>
              <a:pPr algn="ctr" eaLnBrk="1" hangingPunct="1">
                <a:defRPr/>
              </a:pPr>
              <a:t>‹#›</a:t>
            </a:fld>
            <a:endParaRPr lang="en-US" altLang="zh-CN" sz="1000" dirty="0">
              <a:solidFill>
                <a:srgbClr val="800000"/>
              </a:solidFill>
            </a:endParaRPr>
          </a:p>
        </p:txBody>
      </p:sp>
      <p:sp>
        <p:nvSpPr>
          <p:cNvPr id="11" name="TextBox 10">
            <a:extLst>
              <a:ext uri="{FF2B5EF4-FFF2-40B4-BE49-F238E27FC236}">
                <a16:creationId xmlns:a16="http://schemas.microsoft.com/office/drawing/2014/main" id="{F8DF0F37-553E-4A2B-9E7A-E677C1FF61FB}"/>
              </a:ext>
            </a:extLst>
          </p:cNvPr>
          <p:cNvSpPr txBox="1"/>
          <p:nvPr userDrawn="1"/>
        </p:nvSpPr>
        <p:spPr>
          <a:xfrm>
            <a:off x="152400" y="0"/>
            <a:ext cx="9296400" cy="338554"/>
          </a:xfrm>
          <a:prstGeom prst="rect">
            <a:avLst/>
          </a:prstGeom>
          <a:noFill/>
        </p:spPr>
        <p:txBody>
          <a:bodyPr wrap="square" rtlCol="0">
            <a:spAutoFit/>
          </a:bodyPr>
          <a:lstStyle/>
          <a:p>
            <a:r>
              <a:rPr kumimoji="1" lang="en-US" altLang="zh-CN" sz="1600" kern="1200" dirty="0">
                <a:solidFill>
                  <a:schemeClr val="bg2"/>
                </a:solidFill>
                <a:latin typeface="Times New Roman" panose="02020603050405020304" pitchFamily="18" charset="0"/>
                <a:ea typeface="PMingLiU" panose="02020500000000000000" pitchFamily="18" charset="-120"/>
                <a:cs typeface="+mn-cs"/>
              </a:rPr>
              <a:t>Intro</a:t>
            </a:r>
            <a:r>
              <a:rPr lang="zh-CN" altLang="en-US" sz="1600" b="1" dirty="0"/>
              <a:t>  </a:t>
            </a:r>
            <a:r>
              <a:rPr lang="zh-CN" altLang="en-US" sz="1600" dirty="0">
                <a:solidFill>
                  <a:schemeClr val="bg2"/>
                </a:solidFill>
              </a:rPr>
              <a:t>▷ </a:t>
            </a:r>
            <a:r>
              <a:rPr kumimoji="1" lang="en-US" altLang="zh-CN" sz="1600" kern="1200" dirty="0" err="1">
                <a:solidFill>
                  <a:schemeClr val="bg2"/>
                </a:solidFill>
                <a:latin typeface="Times New Roman" panose="02020603050405020304" pitchFamily="18" charset="0"/>
                <a:ea typeface="PMingLiU" panose="02020500000000000000" pitchFamily="18" charset="-120"/>
                <a:cs typeface="+mn-cs"/>
              </a:rPr>
              <a:t>asdas</a:t>
            </a:r>
            <a:r>
              <a:rPr lang="zh-CN" altLang="en-US" sz="1600" dirty="0">
                <a:solidFill>
                  <a:schemeClr val="bg2"/>
                </a:solidFill>
              </a:rPr>
              <a:t>  ▷ </a:t>
            </a:r>
            <a:r>
              <a:rPr kumimoji="1" lang="en-US" altLang="zh-CN" sz="1600" b="1" u="sng" kern="1200" dirty="0">
                <a:solidFill>
                  <a:schemeClr val="tx1"/>
                </a:solidFill>
                <a:latin typeface="Times New Roman" panose="02020603050405020304" pitchFamily="18" charset="0"/>
                <a:ea typeface="PMingLiU" panose="02020500000000000000" pitchFamily="18" charset="-120"/>
                <a:cs typeface="+mn-cs"/>
              </a:rPr>
              <a:t>2</a:t>
            </a:r>
            <a:r>
              <a:rPr lang="zh-CN" altLang="en-US" sz="1600" dirty="0">
                <a:solidFill>
                  <a:schemeClr val="bg2"/>
                </a:solidFill>
              </a:rPr>
              <a:t>  ▷ </a:t>
            </a:r>
            <a:r>
              <a:rPr lang="en-US" altLang="zh-CN" sz="1600" dirty="0">
                <a:solidFill>
                  <a:schemeClr val="bg2"/>
                </a:solidFill>
              </a:rPr>
              <a:t>3</a:t>
            </a:r>
            <a:r>
              <a:rPr lang="zh-CN" altLang="en-US" sz="1600" dirty="0">
                <a:solidFill>
                  <a:schemeClr val="bg2"/>
                </a:solidFill>
              </a:rPr>
              <a:t>  ▷ </a:t>
            </a:r>
            <a:r>
              <a:rPr lang="en-US" altLang="zh-CN" sz="1600" dirty="0">
                <a:solidFill>
                  <a:schemeClr val="bg2"/>
                </a:solidFill>
              </a:rPr>
              <a:t>4</a:t>
            </a:r>
            <a:r>
              <a:rPr lang="zh-CN" altLang="en-US" sz="1600" dirty="0">
                <a:solidFill>
                  <a:schemeClr val="bg2"/>
                </a:solidFill>
              </a:rPr>
              <a:t>  ▷ </a:t>
            </a:r>
            <a:r>
              <a:rPr lang="en-US" altLang="zh-CN" sz="1600" dirty="0">
                <a:solidFill>
                  <a:schemeClr val="bg2"/>
                </a:solidFill>
              </a:rPr>
              <a:t>5</a:t>
            </a:r>
            <a:endParaRPr lang="en-US" sz="1600" dirty="0">
              <a:solidFill>
                <a:schemeClr val="bg2"/>
              </a:solidFill>
            </a:endParaRPr>
          </a:p>
        </p:txBody>
      </p:sp>
      <p:sp>
        <p:nvSpPr>
          <p:cNvPr id="13" name="TextBox 6">
            <a:extLst>
              <a:ext uri="{FF2B5EF4-FFF2-40B4-BE49-F238E27FC236}">
                <a16:creationId xmlns:a16="http://schemas.microsoft.com/office/drawing/2014/main" id="{C0A002CD-6B89-4568-9B1D-BF15875687E0}"/>
              </a:ext>
            </a:extLst>
          </p:cNvPr>
          <p:cNvSpPr txBox="1">
            <a:spLocks noChangeArrowheads="1"/>
          </p:cNvSpPr>
          <p:nvPr userDrawn="1"/>
        </p:nvSpPr>
        <p:spPr bwMode="auto">
          <a:xfrm>
            <a:off x="117475" y="7008813"/>
            <a:ext cx="3749675" cy="258762"/>
          </a:xfrm>
          <a:prstGeom prst="rect">
            <a:avLst/>
          </a:prstGeom>
          <a:solidFill>
            <a:schemeClr val="bg1"/>
          </a:solidFill>
          <a:ln>
            <a:noFill/>
          </a:ln>
        </p:spPr>
        <p:txBody>
          <a:bodyPr anchor="ctr"/>
          <a:lstStyle>
            <a:lvl1pPr eaLnBrk="0" hangingPunct="0">
              <a:defRPr kumimoji="1" sz="2400">
                <a:solidFill>
                  <a:schemeClr val="tx1"/>
                </a:solidFill>
                <a:latin typeface="Times New Roman" charset="0"/>
                <a:ea typeface="新細明體" charset="-120"/>
              </a:defRPr>
            </a:lvl1pPr>
            <a:lvl2pPr marL="742950" indent="-285750" eaLnBrk="0" hangingPunct="0">
              <a:defRPr kumimoji="1" sz="2400">
                <a:solidFill>
                  <a:schemeClr val="tx1"/>
                </a:solidFill>
                <a:latin typeface="Times New Roman" charset="0"/>
                <a:ea typeface="新細明體" charset="-120"/>
              </a:defRPr>
            </a:lvl2pPr>
            <a:lvl3pPr marL="1143000" indent="-228600" eaLnBrk="0" hangingPunct="0">
              <a:defRPr kumimoji="1" sz="2400">
                <a:solidFill>
                  <a:schemeClr val="tx1"/>
                </a:solidFill>
                <a:latin typeface="Times New Roman" charset="0"/>
                <a:ea typeface="新細明體" charset="-120"/>
              </a:defRPr>
            </a:lvl3pPr>
            <a:lvl4pPr marL="1600200" indent="-228600" eaLnBrk="0" hangingPunct="0">
              <a:defRPr kumimoji="1" sz="2400">
                <a:solidFill>
                  <a:schemeClr val="tx1"/>
                </a:solidFill>
                <a:latin typeface="Times New Roman" charset="0"/>
                <a:ea typeface="新細明體" charset="-120"/>
              </a:defRPr>
            </a:lvl4pPr>
            <a:lvl5pPr marL="2057400" indent="-228600" eaLnBrk="0" hangingPunct="0">
              <a:defRPr kumimoji="1" sz="2400">
                <a:solidFill>
                  <a:schemeClr val="tx1"/>
                </a:solidFill>
                <a:latin typeface="Times New Roman" charset="0"/>
                <a:ea typeface="新細明體" charset="-12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12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12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12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120"/>
              </a:defRPr>
            </a:lvl9pPr>
          </a:lstStyle>
          <a:p>
            <a:pPr eaLnBrk="1" hangingPunct="1">
              <a:defRPr/>
            </a:pPr>
            <a:r>
              <a:rPr lang="en-US" altLang="zh-CN" sz="1000" i="0" dirty="0">
                <a:solidFill>
                  <a:srgbClr val="98002F"/>
                </a:solidFill>
                <a:latin typeface="Rockwell" panose="02060603020205020403" pitchFamily="18" charset="0"/>
                <a:ea typeface="黑体" panose="02010609060101010101" pitchFamily="49" charset="-122"/>
              </a:rPr>
              <a:t>NTU Motor Lab</a:t>
            </a:r>
          </a:p>
        </p:txBody>
      </p:sp>
      <p:sp>
        <p:nvSpPr>
          <p:cNvPr id="14" name="Rectangle 6">
            <a:extLst>
              <a:ext uri="{FF2B5EF4-FFF2-40B4-BE49-F238E27FC236}">
                <a16:creationId xmlns:a16="http://schemas.microsoft.com/office/drawing/2014/main" id="{E3FCD46C-3DE3-49B7-9021-95EF5135EA38}"/>
              </a:ext>
            </a:extLst>
          </p:cNvPr>
          <p:cNvSpPr txBox="1">
            <a:spLocks noChangeArrowheads="1"/>
          </p:cNvSpPr>
          <p:nvPr userDrawn="1"/>
        </p:nvSpPr>
        <p:spPr bwMode="auto">
          <a:xfrm>
            <a:off x="7327900" y="6999288"/>
            <a:ext cx="2133600" cy="304800"/>
          </a:xfrm>
          <a:prstGeom prst="rect">
            <a:avLst/>
          </a:prstGeom>
          <a:noFill/>
          <a:ln w="9525">
            <a:noFill/>
            <a:miter lim="800000"/>
            <a:headEnd/>
            <a:tailEnd/>
          </a:ln>
        </p:spPr>
        <p:txBody>
          <a:bodyPr lIns="96653" tIns="48326" rIns="96653" bIns="48326"/>
          <a:lstStyle>
            <a:lvl1pPr>
              <a:defRPr kumimoji="1" sz="2400">
                <a:solidFill>
                  <a:schemeClr val="tx1"/>
                </a:solidFill>
                <a:latin typeface="Times New Roman" panose="02020603050405020304" pitchFamily="18" charset="0"/>
                <a:ea typeface="PMingLiU" pitchFamily="18" charset="-120"/>
              </a:defRPr>
            </a:lvl1pPr>
            <a:lvl2pPr marL="742950" indent="-285750">
              <a:defRPr kumimoji="1" sz="2400">
                <a:solidFill>
                  <a:schemeClr val="tx1"/>
                </a:solidFill>
                <a:latin typeface="Times New Roman" panose="02020603050405020304" pitchFamily="18" charset="0"/>
                <a:ea typeface="PMingLiU" pitchFamily="18" charset="-120"/>
              </a:defRPr>
            </a:lvl2pPr>
            <a:lvl3pPr marL="1143000" indent="-228600">
              <a:defRPr kumimoji="1" sz="2400">
                <a:solidFill>
                  <a:schemeClr val="tx1"/>
                </a:solidFill>
                <a:latin typeface="Times New Roman" panose="02020603050405020304" pitchFamily="18" charset="0"/>
                <a:ea typeface="PMingLiU" pitchFamily="18" charset="-120"/>
              </a:defRPr>
            </a:lvl3pPr>
            <a:lvl4pPr marL="1600200" indent="-228600">
              <a:defRPr kumimoji="1" sz="2400">
                <a:solidFill>
                  <a:schemeClr val="tx1"/>
                </a:solidFill>
                <a:latin typeface="Times New Roman" panose="02020603050405020304" pitchFamily="18" charset="0"/>
                <a:ea typeface="PMingLiU" pitchFamily="18" charset="-120"/>
              </a:defRPr>
            </a:lvl4pPr>
            <a:lvl5pPr marL="2057400" indent="-22860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algn="r" eaLnBrk="1" hangingPunct="1">
              <a:defRPr/>
            </a:pPr>
            <a:r>
              <a:rPr lang="en-US" altLang="zh-CN" sz="1000" dirty="0">
                <a:solidFill>
                  <a:srgbClr val="98002F"/>
                </a:solidFill>
                <a:latin typeface="Rockwell" panose="02060603020205020403" pitchFamily="18" charset="0"/>
              </a:rPr>
              <a:t>CJH</a:t>
            </a:r>
          </a:p>
          <a:p>
            <a:pPr algn="r" eaLnBrk="1" hangingPunct="1">
              <a:defRPr/>
            </a:pPr>
            <a:endParaRPr lang="en-US" altLang="zh-CN" sz="1000" dirty="0">
              <a:solidFill>
                <a:srgbClr val="800000"/>
              </a:solidFill>
              <a:latin typeface="Rockwell" panose="02060603020205020403" pitchFamily="18" charset="0"/>
            </a:endParaRPr>
          </a:p>
        </p:txBody>
      </p:sp>
      <p:pic>
        <p:nvPicPr>
          <p:cNvPr id="15" name="Picture 2">
            <a:extLst>
              <a:ext uri="{FF2B5EF4-FFF2-40B4-BE49-F238E27FC236}">
                <a16:creationId xmlns:a16="http://schemas.microsoft.com/office/drawing/2014/main" id="{E4D57FDC-C773-45B7-A350-8A9907259152}"/>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485062" y="0"/>
            <a:ext cx="211613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751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Line 12">
            <a:extLst>
              <a:ext uri="{FF2B5EF4-FFF2-40B4-BE49-F238E27FC236}">
                <a16:creationId xmlns:a16="http://schemas.microsoft.com/office/drawing/2014/main" id="{3D6490A6-F7BC-4131-A709-2D17063F71E7}"/>
              </a:ext>
            </a:extLst>
          </p:cNvPr>
          <p:cNvSpPr>
            <a:spLocks noChangeShapeType="1"/>
          </p:cNvSpPr>
          <p:nvPr userDrawn="1"/>
        </p:nvSpPr>
        <p:spPr bwMode="auto">
          <a:xfrm>
            <a:off x="212725" y="6980238"/>
            <a:ext cx="9166225" cy="0"/>
          </a:xfrm>
          <a:prstGeom prst="line">
            <a:avLst/>
          </a:prstGeom>
          <a:noFill/>
          <a:ln w="12700">
            <a:solidFill>
              <a:srgbClr val="800000"/>
            </a:solidFill>
            <a:miter lim="800000"/>
            <a:headEnd/>
            <a:tailEnd/>
          </a:ln>
          <a:extLst>
            <a:ext uri="{909E8E84-426E-40DD-AFC4-6F175D3DCCD1}">
              <a14:hiddenFill xmlns:a14="http://schemas.microsoft.com/office/drawing/2010/main">
                <a:noFill/>
              </a14:hiddenFill>
            </a:ext>
          </a:extLst>
        </p:spPr>
        <p:txBody>
          <a:bodyPr wrap="none" lIns="86493" tIns="43247" rIns="86493" bIns="43247" anchor="ctr"/>
          <a:lstStyle/>
          <a:p>
            <a:endParaRPr lang="en-US"/>
          </a:p>
        </p:txBody>
      </p:sp>
      <p:sp>
        <p:nvSpPr>
          <p:cNvPr id="11" name="Rectangle 6">
            <a:extLst>
              <a:ext uri="{FF2B5EF4-FFF2-40B4-BE49-F238E27FC236}">
                <a16:creationId xmlns:a16="http://schemas.microsoft.com/office/drawing/2014/main" id="{5E548A71-EBB3-4937-AAE4-0A36681B9F8E}"/>
              </a:ext>
            </a:extLst>
          </p:cNvPr>
          <p:cNvSpPr txBox="1">
            <a:spLocks noChangeArrowheads="1"/>
          </p:cNvSpPr>
          <p:nvPr userDrawn="1"/>
        </p:nvSpPr>
        <p:spPr bwMode="auto">
          <a:xfrm>
            <a:off x="7327900" y="6999288"/>
            <a:ext cx="2133600" cy="304800"/>
          </a:xfrm>
          <a:prstGeom prst="rect">
            <a:avLst/>
          </a:prstGeom>
          <a:noFill/>
          <a:ln w="9525">
            <a:noFill/>
            <a:miter lim="800000"/>
            <a:headEnd/>
            <a:tailEnd/>
          </a:ln>
        </p:spPr>
        <p:txBody>
          <a:bodyPr lIns="96653" tIns="48326" rIns="96653" bIns="48326"/>
          <a:lstStyle>
            <a:lvl1pPr>
              <a:defRPr kumimoji="1" sz="2400">
                <a:solidFill>
                  <a:schemeClr val="tx1"/>
                </a:solidFill>
                <a:latin typeface="Times New Roman" panose="02020603050405020304" pitchFamily="18" charset="0"/>
                <a:ea typeface="PMingLiU" pitchFamily="18" charset="-120"/>
              </a:defRPr>
            </a:lvl1pPr>
            <a:lvl2pPr marL="742950" indent="-285750">
              <a:defRPr kumimoji="1" sz="2400">
                <a:solidFill>
                  <a:schemeClr val="tx1"/>
                </a:solidFill>
                <a:latin typeface="Times New Roman" panose="02020603050405020304" pitchFamily="18" charset="0"/>
                <a:ea typeface="PMingLiU" pitchFamily="18" charset="-120"/>
              </a:defRPr>
            </a:lvl2pPr>
            <a:lvl3pPr marL="1143000" indent="-228600">
              <a:defRPr kumimoji="1" sz="2400">
                <a:solidFill>
                  <a:schemeClr val="tx1"/>
                </a:solidFill>
                <a:latin typeface="Times New Roman" panose="02020603050405020304" pitchFamily="18" charset="0"/>
                <a:ea typeface="PMingLiU" pitchFamily="18" charset="-120"/>
              </a:defRPr>
            </a:lvl3pPr>
            <a:lvl4pPr marL="1600200" indent="-228600">
              <a:defRPr kumimoji="1" sz="2400">
                <a:solidFill>
                  <a:schemeClr val="tx1"/>
                </a:solidFill>
                <a:latin typeface="Times New Roman" panose="02020603050405020304" pitchFamily="18" charset="0"/>
                <a:ea typeface="PMingLiU" pitchFamily="18" charset="-120"/>
              </a:defRPr>
            </a:lvl4pPr>
            <a:lvl5pPr marL="2057400" indent="-22860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algn="r" eaLnBrk="1" hangingPunct="1">
              <a:defRPr/>
            </a:pPr>
            <a:r>
              <a:rPr lang="en-US" altLang="zh-CN" sz="1000" dirty="0">
                <a:solidFill>
                  <a:srgbClr val="800000"/>
                </a:solidFill>
              </a:rPr>
              <a:t>Student Initials --</a:t>
            </a:r>
            <a:fld id="{AD70D543-9D81-4AC3-8AB0-CB1FF9A53C0E}" type="slidenum">
              <a:rPr lang="en-US" altLang="zh-CN" sz="1000" smtClean="0">
                <a:solidFill>
                  <a:srgbClr val="800000"/>
                </a:solidFill>
              </a:rPr>
              <a:pPr algn="r" eaLnBrk="1" hangingPunct="1">
                <a:defRPr/>
              </a:pPr>
              <a:t>‹#›</a:t>
            </a:fld>
            <a:r>
              <a:rPr lang="en-US" altLang="zh-CN" sz="1000" dirty="0">
                <a:solidFill>
                  <a:srgbClr val="800000"/>
                </a:solidFill>
              </a:rPr>
              <a:t>-</a:t>
            </a:r>
          </a:p>
          <a:p>
            <a:pPr algn="r" eaLnBrk="1" hangingPunct="1">
              <a:defRPr/>
            </a:pPr>
            <a:endParaRPr lang="en-US" altLang="zh-CN" sz="1000" dirty="0">
              <a:solidFill>
                <a:srgbClr val="800000"/>
              </a:solidFill>
            </a:endParaRPr>
          </a:p>
        </p:txBody>
      </p:sp>
      <p:pic>
        <p:nvPicPr>
          <p:cNvPr id="4" name="Picture 2">
            <a:extLst>
              <a:ext uri="{FF2B5EF4-FFF2-40B4-BE49-F238E27FC236}">
                <a16:creationId xmlns:a16="http://schemas.microsoft.com/office/drawing/2014/main" id="{29B8D84D-7033-43FF-9557-E2875A29A1EF}"/>
              </a:ext>
            </a:extLst>
          </p:cNvPr>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7485062" y="0"/>
            <a:ext cx="211613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a:extLst>
              <a:ext uri="{FF2B5EF4-FFF2-40B4-BE49-F238E27FC236}">
                <a16:creationId xmlns:a16="http://schemas.microsoft.com/office/drawing/2014/main" id="{AA9F55B9-6A2B-4797-A463-FF338174C187}"/>
              </a:ext>
            </a:extLst>
          </p:cNvPr>
          <p:cNvSpPr>
            <a:spLocks noGrp="1"/>
          </p:cNvSpPr>
          <p:nvPr>
            <p:ph type="body" idx="1"/>
          </p:nvPr>
        </p:nvSpPr>
        <p:spPr>
          <a:xfrm>
            <a:off x="660400" y="1947863"/>
            <a:ext cx="8280400" cy="46402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6674" r:id="rId1"/>
    <p:sldLayoutId id="2147486676" r:id="rId2"/>
    <p:sldLayoutId id="2147486675" r:id="rId3"/>
    <p:sldLayoutId id="2147486679" r:id="rId4"/>
    <p:sldLayoutId id="2147486682" r:id="rId5"/>
  </p:sldLayoutIdLst>
  <p:hf hdr="0" dt="0"/>
  <p:txStyles>
    <p:titleStyle>
      <a:lvl1pPr algn="l" defTabSz="966788" rtl="0" eaLnBrk="0" fontAlgn="base" hangingPunct="0">
        <a:spcBef>
          <a:spcPct val="0"/>
        </a:spcBef>
        <a:spcAft>
          <a:spcPct val="0"/>
        </a:spcAft>
        <a:defRPr kumimoji="1" lang="en-US" altLang="zh-CN" sz="2400" b="1" kern="1200" dirty="0" smtClean="0">
          <a:solidFill>
            <a:srgbClr val="95022F"/>
          </a:solidFill>
          <a:latin typeface="Times New Roman" panose="02020603050405020304" pitchFamily="18" charset="0"/>
          <a:ea typeface="PMingLiU" panose="02020500000000000000" pitchFamily="18" charset="-120"/>
          <a:cs typeface="+mn-cs"/>
        </a:defRPr>
      </a:lvl1pPr>
      <a:lvl2pPr algn="ctr" defTabSz="966788" rtl="0" eaLnBrk="0" fontAlgn="base" hangingPunct="0">
        <a:spcBef>
          <a:spcPct val="0"/>
        </a:spcBef>
        <a:spcAft>
          <a:spcPct val="0"/>
        </a:spcAft>
        <a:defRPr sz="3600" b="1">
          <a:solidFill>
            <a:schemeClr val="tx2"/>
          </a:solidFill>
          <a:latin typeface="Arial" charset="0"/>
          <a:ea typeface="MS PGothic" panose="020B0600070205080204" pitchFamily="34" charset="-128"/>
          <a:cs typeface="MS PGothic" charset="0"/>
        </a:defRPr>
      </a:lvl2pPr>
      <a:lvl3pPr algn="ctr" defTabSz="966788" rtl="0" eaLnBrk="0" fontAlgn="base" hangingPunct="0">
        <a:spcBef>
          <a:spcPct val="0"/>
        </a:spcBef>
        <a:spcAft>
          <a:spcPct val="0"/>
        </a:spcAft>
        <a:defRPr sz="3600" b="1">
          <a:solidFill>
            <a:schemeClr val="tx2"/>
          </a:solidFill>
          <a:latin typeface="Arial" charset="0"/>
          <a:ea typeface="MS PGothic" panose="020B0600070205080204" pitchFamily="34" charset="-128"/>
          <a:cs typeface="MS PGothic" charset="0"/>
        </a:defRPr>
      </a:lvl3pPr>
      <a:lvl4pPr algn="ctr" defTabSz="966788" rtl="0" eaLnBrk="0" fontAlgn="base" hangingPunct="0">
        <a:spcBef>
          <a:spcPct val="0"/>
        </a:spcBef>
        <a:spcAft>
          <a:spcPct val="0"/>
        </a:spcAft>
        <a:defRPr sz="3600" b="1">
          <a:solidFill>
            <a:schemeClr val="tx2"/>
          </a:solidFill>
          <a:latin typeface="Arial" charset="0"/>
          <a:ea typeface="MS PGothic" panose="020B0600070205080204" pitchFamily="34" charset="-128"/>
          <a:cs typeface="MS PGothic" charset="0"/>
        </a:defRPr>
      </a:lvl4pPr>
      <a:lvl5pPr algn="ctr" defTabSz="966788" rtl="0" eaLnBrk="0" fontAlgn="base" hangingPunct="0">
        <a:spcBef>
          <a:spcPct val="0"/>
        </a:spcBef>
        <a:spcAft>
          <a:spcPct val="0"/>
        </a:spcAft>
        <a:defRPr sz="3600" b="1">
          <a:solidFill>
            <a:schemeClr val="tx2"/>
          </a:solidFill>
          <a:latin typeface="Arial" charset="0"/>
          <a:ea typeface="MS PGothic" panose="020B0600070205080204" pitchFamily="34" charset="-128"/>
          <a:cs typeface="MS PGothic" charset="0"/>
        </a:defRPr>
      </a:lvl5pPr>
      <a:lvl6pPr marL="432465" algn="ctr" defTabSz="914485" rtl="0" eaLnBrk="0" fontAlgn="base" hangingPunct="0">
        <a:spcBef>
          <a:spcPct val="0"/>
        </a:spcBef>
        <a:spcAft>
          <a:spcPct val="0"/>
        </a:spcAft>
        <a:defRPr sz="3400" b="1">
          <a:solidFill>
            <a:schemeClr val="tx2"/>
          </a:solidFill>
          <a:latin typeface="Arial" charset="0"/>
        </a:defRPr>
      </a:lvl6pPr>
      <a:lvl7pPr marL="864931" algn="ctr" defTabSz="914485" rtl="0" eaLnBrk="0" fontAlgn="base" hangingPunct="0">
        <a:spcBef>
          <a:spcPct val="0"/>
        </a:spcBef>
        <a:spcAft>
          <a:spcPct val="0"/>
        </a:spcAft>
        <a:defRPr sz="3400" b="1">
          <a:solidFill>
            <a:schemeClr val="tx2"/>
          </a:solidFill>
          <a:latin typeface="Arial" charset="0"/>
        </a:defRPr>
      </a:lvl7pPr>
      <a:lvl8pPr marL="1297396" algn="ctr" defTabSz="914485" rtl="0" eaLnBrk="0" fontAlgn="base" hangingPunct="0">
        <a:spcBef>
          <a:spcPct val="0"/>
        </a:spcBef>
        <a:spcAft>
          <a:spcPct val="0"/>
        </a:spcAft>
        <a:defRPr sz="3400" b="1">
          <a:solidFill>
            <a:schemeClr val="tx2"/>
          </a:solidFill>
          <a:latin typeface="Arial" charset="0"/>
        </a:defRPr>
      </a:lvl8pPr>
      <a:lvl9pPr marL="1729862" algn="ctr" defTabSz="914485" rtl="0" eaLnBrk="0" fontAlgn="base" hangingPunct="0">
        <a:spcBef>
          <a:spcPct val="0"/>
        </a:spcBef>
        <a:spcAft>
          <a:spcPct val="0"/>
        </a:spcAft>
        <a:defRPr sz="3400" b="1">
          <a:solidFill>
            <a:schemeClr val="tx2"/>
          </a:solidFill>
          <a:latin typeface="Arial" charset="0"/>
        </a:defRPr>
      </a:lvl9pPr>
    </p:titleStyle>
    <p:bodyStyle>
      <a:lvl1pPr marL="360363" indent="-360363" algn="l" defTabSz="966788" rtl="0" eaLnBrk="0" fontAlgn="base" hangingPunct="0">
        <a:spcBef>
          <a:spcPct val="20000"/>
        </a:spcBef>
        <a:spcAft>
          <a:spcPct val="0"/>
        </a:spcAft>
        <a:buChar char="•"/>
        <a:defRPr kumimoji="1" lang="en-US" altLang="zh-CN" sz="2400" b="1" kern="1200" dirty="0" smtClean="0">
          <a:solidFill>
            <a:srgbClr val="95022F"/>
          </a:solidFill>
          <a:latin typeface="Garamond" panose="02020404030301010803" pitchFamily="18" charset="0"/>
          <a:ea typeface="PMingLiU" panose="02020500000000000000" pitchFamily="18" charset="-120"/>
          <a:cs typeface="Helvetica" panose="020B0604020202020204" pitchFamily="34" charset="0"/>
        </a:defRPr>
      </a:lvl1pPr>
      <a:lvl2pPr marL="785813" indent="-303213" algn="l" defTabSz="966788" rtl="0" eaLnBrk="0" fontAlgn="base" hangingPunct="0">
        <a:spcBef>
          <a:spcPct val="20000"/>
        </a:spcBef>
        <a:spcAft>
          <a:spcPct val="0"/>
        </a:spcAft>
        <a:buChar char="–"/>
        <a:defRPr kumimoji="1" lang="en-US" altLang="zh-CN" sz="2400" b="1" kern="1200" dirty="0" smtClean="0">
          <a:solidFill>
            <a:srgbClr val="95022F"/>
          </a:solidFill>
          <a:latin typeface="Garamond" panose="02020404030301010803" pitchFamily="18" charset="0"/>
          <a:ea typeface="PMingLiU" panose="02020500000000000000" pitchFamily="18" charset="-120"/>
          <a:cs typeface="Helvetica" panose="020B0604020202020204" pitchFamily="34" charset="0"/>
        </a:defRPr>
      </a:lvl2pPr>
      <a:lvl3pPr marL="1206500" indent="-239713" algn="l" defTabSz="966788" rtl="0" eaLnBrk="0" fontAlgn="base" hangingPunct="0">
        <a:spcBef>
          <a:spcPct val="20000"/>
        </a:spcBef>
        <a:spcAft>
          <a:spcPct val="0"/>
        </a:spcAft>
        <a:buChar char="•"/>
        <a:defRPr kumimoji="1" lang="en-US" altLang="zh-CN" sz="2400" b="1" kern="1200" dirty="0" smtClean="0">
          <a:solidFill>
            <a:srgbClr val="95022F"/>
          </a:solidFill>
          <a:latin typeface="Garamond" panose="02020404030301010803" pitchFamily="18" charset="0"/>
          <a:ea typeface="PMingLiU" panose="02020500000000000000" pitchFamily="18" charset="-120"/>
          <a:cs typeface="Helvetica" panose="020B0604020202020204" pitchFamily="34" charset="0"/>
        </a:defRPr>
      </a:lvl3pPr>
      <a:lvl4pPr marL="1692275" indent="-242888" algn="l" defTabSz="966788" rtl="0" eaLnBrk="0" fontAlgn="base" hangingPunct="0">
        <a:spcBef>
          <a:spcPct val="20000"/>
        </a:spcBef>
        <a:spcAft>
          <a:spcPct val="0"/>
        </a:spcAft>
        <a:buChar char="–"/>
        <a:defRPr kumimoji="1" lang="en-US" altLang="zh-CN" sz="2400" b="1" kern="1200" dirty="0" smtClean="0">
          <a:solidFill>
            <a:srgbClr val="95022F"/>
          </a:solidFill>
          <a:latin typeface="Garamond" panose="02020404030301010803" pitchFamily="18" charset="0"/>
          <a:ea typeface="PMingLiU" panose="02020500000000000000" pitchFamily="18" charset="-120"/>
          <a:cs typeface="Helvetica" panose="020B0604020202020204" pitchFamily="34" charset="0"/>
        </a:defRPr>
      </a:lvl4pPr>
      <a:lvl5pPr marL="2173288" indent="-239713" algn="l" defTabSz="966788" rtl="0" eaLnBrk="0" fontAlgn="base" hangingPunct="0">
        <a:spcBef>
          <a:spcPct val="20000"/>
        </a:spcBef>
        <a:spcAft>
          <a:spcPct val="0"/>
        </a:spcAft>
        <a:buChar char="»"/>
        <a:defRPr kumimoji="1" lang="en-US" altLang="zh-CN" sz="2400" b="1" kern="1200" dirty="0" smtClean="0">
          <a:solidFill>
            <a:srgbClr val="95022F"/>
          </a:solidFill>
          <a:latin typeface="Garamond" panose="02020404030301010803" pitchFamily="18" charset="0"/>
          <a:ea typeface="PMingLiU" panose="02020500000000000000" pitchFamily="18" charset="-120"/>
          <a:cs typeface="Helvetica" panose="020B0604020202020204" pitchFamily="34" charset="0"/>
        </a:defRPr>
      </a:lvl5pPr>
      <a:lvl6pPr marL="2489680" indent="-228246" algn="l" defTabSz="914485" rtl="0" eaLnBrk="0" fontAlgn="base" hangingPunct="0">
        <a:spcBef>
          <a:spcPct val="20000"/>
        </a:spcBef>
        <a:spcAft>
          <a:spcPct val="0"/>
        </a:spcAft>
        <a:buChar char="»"/>
        <a:defRPr sz="2000">
          <a:solidFill>
            <a:schemeClr val="tx1"/>
          </a:solidFill>
          <a:latin typeface="+mn-lt"/>
        </a:defRPr>
      </a:lvl6pPr>
      <a:lvl7pPr marL="2922145" indent="-228246" algn="l" defTabSz="914485" rtl="0" eaLnBrk="0" fontAlgn="base" hangingPunct="0">
        <a:spcBef>
          <a:spcPct val="20000"/>
        </a:spcBef>
        <a:spcAft>
          <a:spcPct val="0"/>
        </a:spcAft>
        <a:buChar char="»"/>
        <a:defRPr sz="2000">
          <a:solidFill>
            <a:schemeClr val="tx1"/>
          </a:solidFill>
          <a:latin typeface="+mn-lt"/>
        </a:defRPr>
      </a:lvl7pPr>
      <a:lvl8pPr marL="3354611" indent="-228246" algn="l" defTabSz="914485" rtl="0" eaLnBrk="0" fontAlgn="base" hangingPunct="0">
        <a:spcBef>
          <a:spcPct val="20000"/>
        </a:spcBef>
        <a:spcAft>
          <a:spcPct val="0"/>
        </a:spcAft>
        <a:buChar char="»"/>
        <a:defRPr sz="2000">
          <a:solidFill>
            <a:schemeClr val="tx1"/>
          </a:solidFill>
          <a:latin typeface="+mn-lt"/>
        </a:defRPr>
      </a:lvl8pPr>
      <a:lvl9pPr marL="3787076" indent="-228246" algn="l" defTabSz="914485"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864931" rtl="0" eaLnBrk="1" latinLnBrk="0" hangingPunct="1">
        <a:defRPr sz="1700" kern="1200">
          <a:solidFill>
            <a:schemeClr val="tx1"/>
          </a:solidFill>
          <a:latin typeface="+mn-lt"/>
          <a:ea typeface="+mn-ea"/>
          <a:cs typeface="+mn-cs"/>
        </a:defRPr>
      </a:lvl1pPr>
      <a:lvl2pPr marL="432465" algn="l" defTabSz="864931" rtl="0" eaLnBrk="1" latinLnBrk="0" hangingPunct="1">
        <a:defRPr sz="1700" kern="1200">
          <a:solidFill>
            <a:schemeClr val="tx1"/>
          </a:solidFill>
          <a:latin typeface="+mn-lt"/>
          <a:ea typeface="+mn-ea"/>
          <a:cs typeface="+mn-cs"/>
        </a:defRPr>
      </a:lvl2pPr>
      <a:lvl3pPr marL="864931" algn="l" defTabSz="864931" rtl="0" eaLnBrk="1" latinLnBrk="0" hangingPunct="1">
        <a:defRPr sz="1700" kern="1200">
          <a:solidFill>
            <a:schemeClr val="tx1"/>
          </a:solidFill>
          <a:latin typeface="+mn-lt"/>
          <a:ea typeface="+mn-ea"/>
          <a:cs typeface="+mn-cs"/>
        </a:defRPr>
      </a:lvl3pPr>
      <a:lvl4pPr marL="1297396" algn="l" defTabSz="864931" rtl="0" eaLnBrk="1" latinLnBrk="0" hangingPunct="1">
        <a:defRPr sz="1700" kern="1200">
          <a:solidFill>
            <a:schemeClr val="tx1"/>
          </a:solidFill>
          <a:latin typeface="+mn-lt"/>
          <a:ea typeface="+mn-ea"/>
          <a:cs typeface="+mn-cs"/>
        </a:defRPr>
      </a:lvl4pPr>
      <a:lvl5pPr marL="1729862" algn="l" defTabSz="864931" rtl="0" eaLnBrk="1" latinLnBrk="0" hangingPunct="1">
        <a:defRPr sz="1700" kern="1200">
          <a:solidFill>
            <a:schemeClr val="tx1"/>
          </a:solidFill>
          <a:latin typeface="+mn-lt"/>
          <a:ea typeface="+mn-ea"/>
          <a:cs typeface="+mn-cs"/>
        </a:defRPr>
      </a:lvl5pPr>
      <a:lvl6pPr marL="2162327" algn="l" defTabSz="864931" rtl="0" eaLnBrk="1" latinLnBrk="0" hangingPunct="1">
        <a:defRPr sz="1700" kern="1200">
          <a:solidFill>
            <a:schemeClr val="tx1"/>
          </a:solidFill>
          <a:latin typeface="+mn-lt"/>
          <a:ea typeface="+mn-ea"/>
          <a:cs typeface="+mn-cs"/>
        </a:defRPr>
      </a:lvl6pPr>
      <a:lvl7pPr marL="2594793" algn="l" defTabSz="864931" rtl="0" eaLnBrk="1" latinLnBrk="0" hangingPunct="1">
        <a:defRPr sz="1700" kern="1200">
          <a:solidFill>
            <a:schemeClr val="tx1"/>
          </a:solidFill>
          <a:latin typeface="+mn-lt"/>
          <a:ea typeface="+mn-ea"/>
          <a:cs typeface="+mn-cs"/>
        </a:defRPr>
      </a:lvl7pPr>
      <a:lvl8pPr marL="3027258" algn="l" defTabSz="864931" rtl="0" eaLnBrk="1" latinLnBrk="0" hangingPunct="1">
        <a:defRPr sz="1700" kern="1200">
          <a:solidFill>
            <a:schemeClr val="tx1"/>
          </a:solidFill>
          <a:latin typeface="+mn-lt"/>
          <a:ea typeface="+mn-ea"/>
          <a:cs typeface="+mn-cs"/>
        </a:defRPr>
      </a:lvl8pPr>
      <a:lvl9pPr marL="3459724" algn="l" defTabSz="864931"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B260-103A-46B5-BBF3-60BBFE361022}"/>
              </a:ext>
            </a:extLst>
          </p:cNvPr>
          <p:cNvSpPr>
            <a:spLocks noGrp="1"/>
          </p:cNvSpPr>
          <p:nvPr>
            <p:ph type="title" idx="4294967295"/>
          </p:nvPr>
        </p:nvSpPr>
        <p:spPr>
          <a:xfrm>
            <a:off x="660400" y="2243138"/>
            <a:ext cx="8280400" cy="2328862"/>
          </a:xfrm>
          <a:prstGeom prst="rect">
            <a:avLst/>
          </a:prstGeom>
        </p:spPr>
        <p:txBody>
          <a:bodyPr/>
          <a:lstStyle/>
          <a:p>
            <a:pPr algn="ctr"/>
            <a:br>
              <a:rPr lang="en-US" altLang="zh-CN" sz="3200" dirty="0">
                <a:solidFill>
                  <a:srgbClr val="C00000"/>
                </a:solidFill>
                <a:latin typeface="Garamond" panose="02020404030301010803" pitchFamily="18" charset="0"/>
              </a:rPr>
            </a:br>
            <a:r>
              <a:rPr lang="en-US" altLang="zh-CN" sz="3200" dirty="0">
                <a:solidFill>
                  <a:srgbClr val="C00000"/>
                </a:solidFill>
                <a:latin typeface="Garamond" panose="02020404030301010803" pitchFamily="18" charset="0"/>
              </a:rPr>
              <a:t>Python and JMAG Designer based </a:t>
            </a:r>
            <a:br>
              <a:rPr lang="en-US" altLang="zh-CN" sz="3200" dirty="0">
                <a:solidFill>
                  <a:srgbClr val="C00000"/>
                </a:solidFill>
                <a:latin typeface="Garamond" panose="02020404030301010803" pitchFamily="18" charset="0"/>
              </a:rPr>
            </a:br>
            <a:r>
              <a:rPr lang="en-US" altLang="zh-CN" sz="3200" dirty="0">
                <a:solidFill>
                  <a:srgbClr val="C00000"/>
                </a:solidFill>
                <a:latin typeface="Garamond" panose="02020404030301010803" pitchFamily="18" charset="0"/>
              </a:rPr>
              <a:t>Optimal Design of AC Machines</a:t>
            </a:r>
            <a:br>
              <a:rPr lang="en-US" altLang="zh-CN" sz="3200" dirty="0">
                <a:solidFill>
                  <a:srgbClr val="C00000"/>
                </a:solidFill>
                <a:latin typeface="Garamond" panose="02020404030301010803" pitchFamily="18" charset="0"/>
              </a:rPr>
            </a:br>
            <a:endParaRPr lang="en-US" sz="3200" b="0" dirty="0">
              <a:latin typeface="Garamond" panose="02020404030301010803" pitchFamily="18" charset="0"/>
              <a:ea typeface="PMingLiU-ExtB" panose="02020500000000000000" pitchFamily="18" charset="-120"/>
            </a:endParaRPr>
          </a:p>
        </p:txBody>
      </p:sp>
      <p:sp>
        <p:nvSpPr>
          <p:cNvPr id="4" name="Text Placeholder 3">
            <a:extLst>
              <a:ext uri="{FF2B5EF4-FFF2-40B4-BE49-F238E27FC236}">
                <a16:creationId xmlns:a16="http://schemas.microsoft.com/office/drawing/2014/main" id="{05BBC17C-D8F9-436C-AA3E-1B106C7D730B}"/>
              </a:ext>
            </a:extLst>
          </p:cNvPr>
          <p:cNvSpPr>
            <a:spLocks noGrp="1"/>
          </p:cNvSpPr>
          <p:nvPr>
            <p:ph type="body" idx="4294967295"/>
          </p:nvPr>
        </p:nvSpPr>
        <p:spPr>
          <a:xfrm>
            <a:off x="7086600" y="5605462"/>
            <a:ext cx="2324100" cy="1328738"/>
          </a:xfrm>
          <a:prstGeom prst="rect">
            <a:avLst/>
          </a:prstGeom>
        </p:spPr>
        <p:txBody>
          <a:bodyPr>
            <a:normAutofit lnSpcReduction="10000"/>
          </a:bodyPr>
          <a:lstStyle/>
          <a:p>
            <a:pPr marL="0" lvl="0" indent="0" algn="r">
              <a:buNone/>
            </a:pPr>
            <a:r>
              <a:rPr lang="en-US" altLang="zh-CN" dirty="0">
                <a:latin typeface="Rockwell" panose="02060603020205020403" pitchFamily="18" charset="0"/>
              </a:rPr>
              <a:t>Chen Jiahao</a:t>
            </a:r>
          </a:p>
          <a:p>
            <a:pPr marL="0" lvl="0" indent="0" algn="r">
              <a:buNone/>
            </a:pPr>
            <a:r>
              <a:rPr lang="en-US" dirty="0">
                <a:latin typeface="Rockwell" panose="02060603020205020403" pitchFamily="18" charset="0"/>
              </a:rPr>
              <a:t>01/02/2021</a:t>
            </a:r>
          </a:p>
          <a:p>
            <a:pPr marL="0" lvl="0" indent="0" algn="r">
              <a:buNone/>
            </a:pPr>
            <a:r>
              <a:rPr lang="en-US" altLang="zh-CN" dirty="0">
                <a:latin typeface="Rockwell" panose="02060603020205020403" pitchFamily="18" charset="0"/>
              </a:rPr>
              <a:t>@NTU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8F6BBFB-1619-4A64-9F60-F427A7EB3E7D}"/>
              </a:ext>
            </a:extLst>
          </p:cNvPr>
          <p:cNvGrpSpPr/>
          <p:nvPr/>
        </p:nvGrpSpPr>
        <p:grpSpPr>
          <a:xfrm>
            <a:off x="222142" y="2743200"/>
            <a:ext cx="4589981" cy="3962400"/>
            <a:chOff x="134420" y="990600"/>
            <a:chExt cx="7161730" cy="5763491"/>
          </a:xfrm>
        </p:grpSpPr>
        <p:pic>
          <p:nvPicPr>
            <p:cNvPr id="8" name="Picture 2">
              <a:extLst>
                <a:ext uri="{FF2B5EF4-FFF2-40B4-BE49-F238E27FC236}">
                  <a16:creationId xmlns:a16="http://schemas.microsoft.com/office/drawing/2014/main" id="{78948F81-F5BC-47CA-8213-E9ACFA1B1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770" y="4357662"/>
              <a:ext cx="3599380" cy="23964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82D531B2-F714-4C51-A212-4EE78791E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0" y="4357662"/>
              <a:ext cx="3599380" cy="2396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æ¸©å·">
              <a:extLst>
                <a:ext uri="{FF2B5EF4-FFF2-40B4-BE49-F238E27FC236}">
                  <a16:creationId xmlns:a16="http://schemas.microsoft.com/office/drawing/2014/main" id="{9050C239-034E-48C5-BF2B-925FA79FD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990600"/>
              <a:ext cx="7143750" cy="333375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756AEC59-25B5-417A-AA0E-214592FC32E2}"/>
              </a:ext>
            </a:extLst>
          </p:cNvPr>
          <p:cNvSpPr txBox="1"/>
          <p:nvPr/>
        </p:nvSpPr>
        <p:spPr>
          <a:xfrm>
            <a:off x="222142" y="1543258"/>
            <a:ext cx="3206858" cy="1200329"/>
          </a:xfrm>
          <a:prstGeom prst="rect">
            <a:avLst/>
          </a:prstGeom>
          <a:noFill/>
        </p:spPr>
        <p:txBody>
          <a:bodyPr wrap="square" rtlCol="0">
            <a:spAutoFit/>
          </a:bodyPr>
          <a:lstStyle/>
          <a:p>
            <a:r>
              <a:rPr lang="en-US" altLang="zh-CN" b="1" dirty="0">
                <a:solidFill>
                  <a:srgbClr val="95022F"/>
                </a:solidFill>
              </a:rPr>
              <a:t>Hometown:</a:t>
            </a:r>
          </a:p>
          <a:p>
            <a:endParaRPr lang="en-US" altLang="zh-CN" b="1" dirty="0">
              <a:solidFill>
                <a:srgbClr val="95022F"/>
              </a:solidFill>
            </a:endParaRPr>
          </a:p>
          <a:p>
            <a:r>
              <a:rPr lang="en-US" b="1" dirty="0">
                <a:solidFill>
                  <a:srgbClr val="C00000"/>
                </a:solidFill>
              </a:rPr>
              <a:t>Wenzhou</a:t>
            </a:r>
          </a:p>
        </p:txBody>
      </p:sp>
      <p:sp>
        <p:nvSpPr>
          <p:cNvPr id="12" name="Rectangle 11">
            <a:extLst>
              <a:ext uri="{FF2B5EF4-FFF2-40B4-BE49-F238E27FC236}">
                <a16:creationId xmlns:a16="http://schemas.microsoft.com/office/drawing/2014/main" id="{56E48D5A-FBB8-4EE4-920E-FDA83AEF6A15}"/>
              </a:ext>
            </a:extLst>
          </p:cNvPr>
          <p:cNvSpPr/>
          <p:nvPr/>
        </p:nvSpPr>
        <p:spPr bwMode="auto">
          <a:xfrm>
            <a:off x="76200" y="1524000"/>
            <a:ext cx="4876800" cy="52578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Rectangle 12">
            <a:extLst>
              <a:ext uri="{FF2B5EF4-FFF2-40B4-BE49-F238E27FC236}">
                <a16:creationId xmlns:a16="http://schemas.microsoft.com/office/drawing/2014/main" id="{91736AC2-E467-48A3-8938-3BC2F125E918}"/>
              </a:ext>
            </a:extLst>
          </p:cNvPr>
          <p:cNvSpPr/>
          <p:nvPr/>
        </p:nvSpPr>
        <p:spPr bwMode="auto">
          <a:xfrm>
            <a:off x="5105400" y="1534391"/>
            <a:ext cx="4426058" cy="171284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Box 13">
            <a:extLst>
              <a:ext uri="{FF2B5EF4-FFF2-40B4-BE49-F238E27FC236}">
                <a16:creationId xmlns:a16="http://schemas.microsoft.com/office/drawing/2014/main" id="{8E8A4B24-837D-45EE-B89D-E1116FE9EA2B}"/>
              </a:ext>
            </a:extLst>
          </p:cNvPr>
          <p:cNvSpPr txBox="1"/>
          <p:nvPr/>
        </p:nvSpPr>
        <p:spPr>
          <a:xfrm>
            <a:off x="5135502" y="1566502"/>
            <a:ext cx="3911599" cy="461665"/>
          </a:xfrm>
          <a:prstGeom prst="rect">
            <a:avLst/>
          </a:prstGeom>
          <a:noFill/>
        </p:spPr>
        <p:txBody>
          <a:bodyPr wrap="square" rtlCol="0">
            <a:spAutoFit/>
          </a:bodyPr>
          <a:lstStyle/>
          <a:p>
            <a:r>
              <a:rPr lang="en-US" altLang="zh-CN" b="1" dirty="0">
                <a:solidFill>
                  <a:srgbClr val="95022F"/>
                </a:solidFill>
              </a:rPr>
              <a:t>Education</a:t>
            </a:r>
          </a:p>
        </p:txBody>
      </p:sp>
      <p:sp>
        <p:nvSpPr>
          <p:cNvPr id="15" name="Rectangle 14">
            <a:extLst>
              <a:ext uri="{FF2B5EF4-FFF2-40B4-BE49-F238E27FC236}">
                <a16:creationId xmlns:a16="http://schemas.microsoft.com/office/drawing/2014/main" id="{30C6854D-9BA6-4628-A95A-17B846484787}"/>
              </a:ext>
            </a:extLst>
          </p:cNvPr>
          <p:cNvSpPr/>
          <p:nvPr/>
        </p:nvSpPr>
        <p:spPr bwMode="auto">
          <a:xfrm>
            <a:off x="5098942" y="3428714"/>
            <a:ext cx="4426058" cy="3353086"/>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16" name="Picture 15">
            <a:extLst>
              <a:ext uri="{FF2B5EF4-FFF2-40B4-BE49-F238E27FC236}">
                <a16:creationId xmlns:a16="http://schemas.microsoft.com/office/drawing/2014/main" id="{B4EAFF6B-5F8A-4043-86DC-F2079F31C32D}"/>
              </a:ext>
            </a:extLst>
          </p:cNvPr>
          <p:cNvPicPr>
            <a:picLocks noChangeAspect="1"/>
          </p:cNvPicPr>
          <p:nvPr/>
        </p:nvPicPr>
        <p:blipFill>
          <a:blip r:embed="rId6"/>
          <a:stretch>
            <a:fillRect/>
          </a:stretch>
        </p:blipFill>
        <p:spPr>
          <a:xfrm>
            <a:off x="8534400" y="1565096"/>
            <a:ext cx="972364" cy="957090"/>
          </a:xfrm>
          <a:prstGeom prst="rect">
            <a:avLst/>
          </a:prstGeom>
        </p:spPr>
      </p:pic>
      <p:sp>
        <p:nvSpPr>
          <p:cNvPr id="17" name="Rectangle 16">
            <a:extLst>
              <a:ext uri="{FF2B5EF4-FFF2-40B4-BE49-F238E27FC236}">
                <a16:creationId xmlns:a16="http://schemas.microsoft.com/office/drawing/2014/main" id="{F23AF8D0-9348-4E66-BB1B-F5B1086640E4}"/>
              </a:ext>
            </a:extLst>
          </p:cNvPr>
          <p:cNvSpPr/>
          <p:nvPr/>
        </p:nvSpPr>
        <p:spPr>
          <a:xfrm>
            <a:off x="5105400" y="2440918"/>
            <a:ext cx="4191000" cy="707886"/>
          </a:xfrm>
          <a:prstGeom prst="rect">
            <a:avLst/>
          </a:prstGeom>
        </p:spPr>
        <p:txBody>
          <a:bodyPr wrap="square">
            <a:spAutoFit/>
          </a:bodyPr>
          <a:lstStyle/>
          <a:p>
            <a:r>
              <a:rPr lang="en-US" altLang="zh-CN" sz="2000" b="1" dirty="0">
                <a:solidFill>
                  <a:srgbClr val="C00000"/>
                </a:solidFill>
              </a:rPr>
              <a:t>BSc. Zhejiang Univ.</a:t>
            </a:r>
            <a:r>
              <a:rPr lang="zh-CN" altLang="en-US" sz="2000" b="1" dirty="0">
                <a:solidFill>
                  <a:srgbClr val="C00000"/>
                </a:solidFill>
              </a:rPr>
              <a:t> </a:t>
            </a:r>
            <a:r>
              <a:rPr lang="en-US" altLang="zh-CN" sz="2000" b="1" dirty="0">
                <a:solidFill>
                  <a:srgbClr val="C00000"/>
                </a:solidFill>
              </a:rPr>
              <a:t>2010—2014</a:t>
            </a:r>
          </a:p>
          <a:p>
            <a:r>
              <a:rPr lang="en-US" altLang="zh-CN" sz="2000" b="1" dirty="0">
                <a:solidFill>
                  <a:srgbClr val="C00000"/>
                </a:solidFill>
              </a:rPr>
              <a:t>Ph.D.</a:t>
            </a:r>
            <a:r>
              <a:rPr lang="zh-CN" altLang="en-US" sz="2000" b="1" dirty="0">
                <a:solidFill>
                  <a:srgbClr val="C00000"/>
                </a:solidFill>
              </a:rPr>
              <a:t> </a:t>
            </a:r>
            <a:r>
              <a:rPr lang="en-US" altLang="zh-CN" sz="2000" b="1" dirty="0">
                <a:solidFill>
                  <a:srgbClr val="C00000"/>
                </a:solidFill>
              </a:rPr>
              <a:t>Zhejiang Univ.</a:t>
            </a:r>
            <a:r>
              <a:rPr lang="zh-CN" altLang="en-US" sz="2000" b="1" dirty="0">
                <a:solidFill>
                  <a:srgbClr val="C00000"/>
                </a:solidFill>
              </a:rPr>
              <a:t> </a:t>
            </a:r>
            <a:r>
              <a:rPr lang="en-US" altLang="zh-CN" sz="2000" b="1" dirty="0">
                <a:solidFill>
                  <a:srgbClr val="C00000"/>
                </a:solidFill>
              </a:rPr>
              <a:t>2014—2019</a:t>
            </a:r>
          </a:p>
        </p:txBody>
      </p:sp>
      <p:pic>
        <p:nvPicPr>
          <p:cNvPr id="18" name="Picture 17">
            <a:extLst>
              <a:ext uri="{FF2B5EF4-FFF2-40B4-BE49-F238E27FC236}">
                <a16:creationId xmlns:a16="http://schemas.microsoft.com/office/drawing/2014/main" id="{FE0A1D11-B5B4-464A-A9A3-895DD927020F}"/>
              </a:ext>
            </a:extLst>
          </p:cNvPr>
          <p:cNvPicPr>
            <a:picLocks noChangeAspect="1"/>
          </p:cNvPicPr>
          <p:nvPr/>
        </p:nvPicPr>
        <p:blipFill>
          <a:blip r:embed="rId7"/>
          <a:stretch>
            <a:fillRect/>
          </a:stretch>
        </p:blipFill>
        <p:spPr>
          <a:xfrm>
            <a:off x="5166153" y="5775099"/>
            <a:ext cx="1702327" cy="950840"/>
          </a:xfrm>
          <a:prstGeom prst="rect">
            <a:avLst/>
          </a:prstGeom>
        </p:spPr>
      </p:pic>
      <p:pic>
        <p:nvPicPr>
          <p:cNvPr id="19" name="Picture 18">
            <a:extLst>
              <a:ext uri="{FF2B5EF4-FFF2-40B4-BE49-F238E27FC236}">
                <a16:creationId xmlns:a16="http://schemas.microsoft.com/office/drawing/2014/main" id="{34E4DD2C-691F-4F71-9F73-8B5772FB6911}"/>
              </a:ext>
            </a:extLst>
          </p:cNvPr>
          <p:cNvPicPr>
            <a:picLocks noChangeAspect="1"/>
          </p:cNvPicPr>
          <p:nvPr/>
        </p:nvPicPr>
        <p:blipFill>
          <a:blip r:embed="rId8"/>
          <a:stretch>
            <a:fillRect/>
          </a:stretch>
        </p:blipFill>
        <p:spPr>
          <a:xfrm>
            <a:off x="7192647" y="5881827"/>
            <a:ext cx="2252232" cy="832607"/>
          </a:xfrm>
          <a:prstGeom prst="rect">
            <a:avLst/>
          </a:prstGeom>
        </p:spPr>
      </p:pic>
      <p:sp>
        <p:nvSpPr>
          <p:cNvPr id="20" name="Rectangle 19">
            <a:extLst>
              <a:ext uri="{FF2B5EF4-FFF2-40B4-BE49-F238E27FC236}">
                <a16:creationId xmlns:a16="http://schemas.microsoft.com/office/drawing/2014/main" id="{C4188035-A1C9-4683-A74B-9BC8EBF07825}"/>
              </a:ext>
            </a:extLst>
          </p:cNvPr>
          <p:cNvSpPr/>
          <p:nvPr/>
        </p:nvSpPr>
        <p:spPr>
          <a:xfrm>
            <a:off x="5105400" y="3962400"/>
            <a:ext cx="4565542" cy="1631216"/>
          </a:xfrm>
          <a:prstGeom prst="rect">
            <a:avLst/>
          </a:prstGeom>
        </p:spPr>
        <p:txBody>
          <a:bodyPr wrap="square">
            <a:spAutoFit/>
          </a:bodyPr>
          <a:lstStyle/>
          <a:p>
            <a:r>
              <a:rPr lang="en-US" altLang="zh-CN" sz="2000" b="1" dirty="0">
                <a:solidFill>
                  <a:srgbClr val="C00000"/>
                </a:solidFill>
              </a:rPr>
              <a:t>Visiting </a:t>
            </a:r>
            <a:r>
              <a:rPr lang="en-US" altLang="zh-CN" sz="2000" b="1" dirty="0" err="1">
                <a:solidFill>
                  <a:srgbClr val="C00000"/>
                </a:solidFill>
              </a:rPr>
              <a:t>Scholar@UW-Madison</a:t>
            </a:r>
            <a:r>
              <a:rPr lang="zh-CN" altLang="en-US" sz="2000" b="1" dirty="0">
                <a:solidFill>
                  <a:srgbClr val="C00000"/>
                </a:solidFill>
              </a:rPr>
              <a:t> </a:t>
            </a:r>
            <a:r>
              <a:rPr lang="en-US" altLang="zh-CN" sz="2000" b="1" dirty="0">
                <a:solidFill>
                  <a:srgbClr val="C00000"/>
                </a:solidFill>
              </a:rPr>
              <a:t>18—19</a:t>
            </a:r>
          </a:p>
          <a:p>
            <a:endParaRPr lang="en-US" altLang="zh-CN" sz="2000" b="1" dirty="0">
              <a:solidFill>
                <a:srgbClr val="C00000"/>
              </a:solidFill>
            </a:endParaRPr>
          </a:p>
          <a:p>
            <a:r>
              <a:rPr lang="en-US" altLang="zh-CN" sz="2000" b="1" dirty="0">
                <a:solidFill>
                  <a:srgbClr val="C00000"/>
                </a:solidFill>
              </a:rPr>
              <a:t>Software </a:t>
            </a:r>
            <a:r>
              <a:rPr lang="en-US" altLang="zh-CN" sz="2000" b="1" dirty="0" err="1">
                <a:solidFill>
                  <a:srgbClr val="C00000"/>
                </a:solidFill>
              </a:rPr>
              <a:t>Engineer@iSMC</a:t>
            </a:r>
            <a:r>
              <a:rPr lang="en-US" altLang="zh-CN" sz="2000" b="1" dirty="0">
                <a:solidFill>
                  <a:srgbClr val="C00000"/>
                </a:solidFill>
              </a:rPr>
              <a:t> in late 2020</a:t>
            </a:r>
          </a:p>
          <a:p>
            <a:endParaRPr lang="en-US" altLang="zh-CN" sz="2000" b="1" dirty="0">
              <a:solidFill>
                <a:srgbClr val="C00000"/>
              </a:solidFill>
            </a:endParaRPr>
          </a:p>
          <a:p>
            <a:r>
              <a:rPr lang="en-US" altLang="zh-CN" sz="2000" b="1" dirty="0" err="1">
                <a:solidFill>
                  <a:srgbClr val="C00000"/>
                </a:solidFill>
              </a:rPr>
              <a:t>Post-doc@NTU</a:t>
            </a:r>
            <a:r>
              <a:rPr lang="en-US" altLang="zh-CN" sz="2000" b="1" dirty="0">
                <a:solidFill>
                  <a:srgbClr val="C00000"/>
                </a:solidFill>
              </a:rPr>
              <a:t> now</a:t>
            </a:r>
          </a:p>
        </p:txBody>
      </p:sp>
      <p:sp>
        <p:nvSpPr>
          <p:cNvPr id="21" name="TextBox 20">
            <a:extLst>
              <a:ext uri="{FF2B5EF4-FFF2-40B4-BE49-F238E27FC236}">
                <a16:creationId xmlns:a16="http://schemas.microsoft.com/office/drawing/2014/main" id="{D638F168-CEFA-41CC-9638-75532EF010C6}"/>
              </a:ext>
            </a:extLst>
          </p:cNvPr>
          <p:cNvSpPr txBox="1"/>
          <p:nvPr/>
        </p:nvSpPr>
        <p:spPr>
          <a:xfrm>
            <a:off x="5156201" y="3424535"/>
            <a:ext cx="3911599" cy="461665"/>
          </a:xfrm>
          <a:prstGeom prst="rect">
            <a:avLst/>
          </a:prstGeom>
          <a:noFill/>
        </p:spPr>
        <p:txBody>
          <a:bodyPr wrap="square" rtlCol="0">
            <a:spAutoFit/>
          </a:bodyPr>
          <a:lstStyle/>
          <a:p>
            <a:r>
              <a:rPr lang="en-US" altLang="zh-CN" b="1" dirty="0">
                <a:solidFill>
                  <a:srgbClr val="95022F"/>
                </a:solidFill>
              </a:rPr>
              <a:t>Experience</a:t>
            </a:r>
          </a:p>
        </p:txBody>
      </p:sp>
      <p:sp>
        <p:nvSpPr>
          <p:cNvPr id="24" name="Title 23">
            <a:extLst>
              <a:ext uri="{FF2B5EF4-FFF2-40B4-BE49-F238E27FC236}">
                <a16:creationId xmlns:a16="http://schemas.microsoft.com/office/drawing/2014/main" id="{1B7FAB44-EF22-4A77-92E4-99C14881B40B}"/>
              </a:ext>
            </a:extLst>
          </p:cNvPr>
          <p:cNvSpPr>
            <a:spLocks noGrp="1"/>
          </p:cNvSpPr>
          <p:nvPr>
            <p:ph type="title" idx="4294967295"/>
          </p:nvPr>
        </p:nvSpPr>
        <p:spPr>
          <a:xfrm>
            <a:off x="94436" y="411431"/>
            <a:ext cx="3987800" cy="1414462"/>
          </a:xfrm>
          <a:prstGeom prst="rect">
            <a:avLst/>
          </a:prstGeom>
        </p:spPr>
        <p:txBody>
          <a:bodyPr/>
          <a:lstStyle/>
          <a:p>
            <a:r>
              <a:rPr lang="en-US" altLang="zh-CN" dirty="0">
                <a:latin typeface="Rockwell" panose="02060603020205020403" pitchFamily="18" charset="0"/>
                <a:cs typeface="Times New Roman" panose="02020603050405020304" pitchFamily="18" charset="0"/>
              </a:rPr>
              <a:t>Self Intro</a:t>
            </a:r>
            <a:endParaRPr lang="en-US" dirty="0">
              <a:latin typeface="Rockwell" panose="02060603020205020403"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CEEC659-DDA5-44F7-8871-AE531247B2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1484" y="5010486"/>
            <a:ext cx="891425" cy="7382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31354FF-314D-48D7-B0A9-81B26F9EA0AF}"/>
              </a:ext>
            </a:extLst>
          </p:cNvPr>
          <p:cNvPicPr>
            <a:picLocks noChangeAspect="1"/>
          </p:cNvPicPr>
          <p:nvPr/>
        </p:nvPicPr>
        <p:blipFill>
          <a:blip r:embed="rId10"/>
          <a:stretch>
            <a:fillRect/>
          </a:stretch>
        </p:blipFill>
        <p:spPr>
          <a:xfrm>
            <a:off x="4061916" y="880999"/>
            <a:ext cx="5527542" cy="3670833"/>
          </a:xfrm>
          <a:prstGeom prst="rect">
            <a:avLst/>
          </a:prstGeom>
        </p:spPr>
      </p:pic>
    </p:spTree>
    <p:extLst>
      <p:ext uri="{BB962C8B-B14F-4D97-AF65-F5344CB8AC3E}">
        <p14:creationId xmlns:p14="http://schemas.microsoft.com/office/powerpoint/2010/main" val="54674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0442-EFEC-48C6-B314-6A27E5F9EA68}"/>
              </a:ext>
            </a:extLst>
          </p:cNvPr>
          <p:cNvSpPr>
            <a:spLocks noGrp="1"/>
          </p:cNvSpPr>
          <p:nvPr>
            <p:ph type="title" idx="4294967295"/>
          </p:nvPr>
        </p:nvSpPr>
        <p:spPr>
          <a:xfrm>
            <a:off x="482600" y="388938"/>
            <a:ext cx="8280400" cy="1414462"/>
          </a:xfrm>
          <a:prstGeom prst="rect">
            <a:avLst/>
          </a:prstGeom>
        </p:spPr>
        <p:txBody>
          <a:bodyPr/>
          <a:lstStyle/>
          <a:p>
            <a:r>
              <a:rPr lang="en-US" altLang="zh-CN" dirty="0">
                <a:latin typeface="Rockwell" panose="02060603020205020403" pitchFamily="18" charset="0"/>
              </a:rPr>
              <a:t>Outline</a:t>
            </a:r>
            <a:endParaRPr lang="en-US" dirty="0">
              <a:latin typeface="Rockwell" panose="02060603020205020403" pitchFamily="18" charset="0"/>
            </a:endParaRPr>
          </a:p>
        </p:txBody>
      </p:sp>
      <p:sp>
        <p:nvSpPr>
          <p:cNvPr id="3" name="Text Placeholder 2">
            <a:extLst>
              <a:ext uri="{FF2B5EF4-FFF2-40B4-BE49-F238E27FC236}">
                <a16:creationId xmlns:a16="http://schemas.microsoft.com/office/drawing/2014/main" id="{D92210D3-6F75-4963-A311-CBAFE191EDA9}"/>
              </a:ext>
            </a:extLst>
          </p:cNvPr>
          <p:cNvSpPr>
            <a:spLocks noGrp="1"/>
          </p:cNvSpPr>
          <p:nvPr>
            <p:ph type="body" idx="4294967295"/>
          </p:nvPr>
        </p:nvSpPr>
        <p:spPr>
          <a:xfrm>
            <a:off x="381000" y="914400"/>
            <a:ext cx="8280400" cy="4640262"/>
          </a:xfrm>
          <a:prstGeom prst="rect">
            <a:avLst/>
          </a:prstGeom>
        </p:spPr>
        <p:txBody>
          <a:bodyPr/>
          <a:lstStyle/>
          <a:p>
            <a:pPr marL="457200" indent="-457200">
              <a:buFont typeface="+mj-lt"/>
              <a:buAutoNum type="arabicPeriod"/>
            </a:pPr>
            <a:r>
              <a:rPr lang="en-US" altLang="zh-CN" dirty="0"/>
              <a:t>Introduction</a:t>
            </a:r>
          </a:p>
          <a:p>
            <a:pPr marL="457200" indent="-457200">
              <a:buFont typeface="+mj-lt"/>
              <a:buAutoNum type="arabicPeriod"/>
            </a:pPr>
            <a:r>
              <a:rPr lang="en-US" altLang="zh-CN" dirty="0"/>
              <a:t>Drawer and Motor Class</a:t>
            </a:r>
          </a:p>
          <a:p>
            <a:pPr marL="457200" indent="-457200">
              <a:buFont typeface="+mj-lt"/>
              <a:buAutoNum type="arabicPeriod"/>
            </a:pPr>
            <a:r>
              <a:rPr lang="en-US" altLang="zh-CN" dirty="0"/>
              <a:t>Recover the JMAG project of a design from a json file</a:t>
            </a:r>
          </a:p>
        </p:txBody>
      </p:sp>
    </p:spTree>
    <p:extLst>
      <p:ext uri="{BB962C8B-B14F-4D97-AF65-F5344CB8AC3E}">
        <p14:creationId xmlns:p14="http://schemas.microsoft.com/office/powerpoint/2010/main" val="218367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B920-668F-4077-A39F-F1EF774C1D48}"/>
              </a:ext>
            </a:extLst>
          </p:cNvPr>
          <p:cNvSpPr>
            <a:spLocks noGrp="1"/>
          </p:cNvSpPr>
          <p:nvPr>
            <p:ph type="title" idx="4294967295"/>
          </p:nvPr>
        </p:nvSpPr>
        <p:spPr>
          <a:xfrm>
            <a:off x="0" y="388938"/>
            <a:ext cx="8280400" cy="1414462"/>
          </a:xfrm>
          <a:prstGeom prst="rect">
            <a:avLst/>
          </a:prstGeom>
        </p:spPr>
        <p:txBody>
          <a:bodyPr/>
          <a:lstStyle/>
          <a:p>
            <a:pPr marL="457200" indent="-457200">
              <a:buFont typeface="+mj-lt"/>
              <a:buAutoNum type="arabicPeriod"/>
            </a:pPr>
            <a:r>
              <a:rPr lang="en-US" altLang="zh-CN" dirty="0"/>
              <a:t>Introduction</a:t>
            </a:r>
          </a:p>
        </p:txBody>
      </p:sp>
      <p:sp>
        <p:nvSpPr>
          <p:cNvPr id="3" name="Text Placeholder 2">
            <a:extLst>
              <a:ext uri="{FF2B5EF4-FFF2-40B4-BE49-F238E27FC236}">
                <a16:creationId xmlns:a16="http://schemas.microsoft.com/office/drawing/2014/main" id="{42D77B88-BCDF-4075-81F8-81A6B0B8B53A}"/>
              </a:ext>
            </a:extLst>
          </p:cNvPr>
          <p:cNvSpPr>
            <a:spLocks noGrp="1"/>
          </p:cNvSpPr>
          <p:nvPr>
            <p:ph type="body" idx="4294967295"/>
          </p:nvPr>
        </p:nvSpPr>
        <p:spPr>
          <a:xfrm>
            <a:off x="0" y="1676400"/>
            <a:ext cx="9372600" cy="3505200"/>
          </a:xfrm>
          <a:prstGeom prst="rect">
            <a:avLst/>
          </a:prstGeom>
        </p:spPr>
        <p:txBody>
          <a:bodyPr>
            <a:normAutofit/>
          </a:bodyPr>
          <a:lstStyle/>
          <a:p>
            <a:r>
              <a:rPr lang="en-US" altLang="zh-CN" dirty="0" err="1"/>
              <a:t>Yo</a:t>
            </a:r>
            <a:endParaRPr lang="zh-CN" altLang="en-US" dirty="0"/>
          </a:p>
        </p:txBody>
      </p:sp>
      <p:sp>
        <p:nvSpPr>
          <p:cNvPr id="4" name="TextBox 3">
            <a:extLst>
              <a:ext uri="{FF2B5EF4-FFF2-40B4-BE49-F238E27FC236}">
                <a16:creationId xmlns:a16="http://schemas.microsoft.com/office/drawing/2014/main" id="{89D61019-4CF4-4309-BD21-A552DD27B410}"/>
              </a:ext>
            </a:extLst>
          </p:cNvPr>
          <p:cNvSpPr txBox="1"/>
          <p:nvPr/>
        </p:nvSpPr>
        <p:spPr>
          <a:xfrm>
            <a:off x="685800" y="5638800"/>
            <a:ext cx="8229600" cy="461665"/>
          </a:xfrm>
          <a:prstGeom prst="rect">
            <a:avLst/>
          </a:prstGeom>
          <a:noFill/>
        </p:spPr>
        <p:txBody>
          <a:bodyPr wrap="square" rtlCol="0">
            <a:spAutoFit/>
          </a:bodyPr>
          <a:lstStyle/>
          <a:p>
            <a:r>
              <a:rPr lang="zh-CN" altLang="en-US" b="1" dirty="0">
                <a:solidFill>
                  <a:srgbClr val="FF0000"/>
                </a:solidFill>
              </a:rPr>
              <a:t>综上，有必要研究无速度传感器调速电机系统及其参数辨识</a:t>
            </a:r>
            <a:endParaRPr lang="en-US" b="1" dirty="0">
              <a:solidFill>
                <a:srgbClr val="FF0000"/>
              </a:solidFill>
            </a:endParaRPr>
          </a:p>
        </p:txBody>
      </p:sp>
      <p:pic>
        <p:nvPicPr>
          <p:cNvPr id="5" name="Picture 4">
            <a:extLst>
              <a:ext uri="{FF2B5EF4-FFF2-40B4-BE49-F238E27FC236}">
                <a16:creationId xmlns:a16="http://schemas.microsoft.com/office/drawing/2014/main" id="{9C3E642F-1720-49B9-8FB4-CB4D1B9B5CB8}"/>
              </a:ext>
            </a:extLst>
          </p:cNvPr>
          <p:cNvPicPr>
            <a:picLocks noChangeAspect="1"/>
          </p:cNvPicPr>
          <p:nvPr/>
        </p:nvPicPr>
        <p:blipFill>
          <a:blip r:embed="rId3"/>
          <a:stretch>
            <a:fillRect/>
          </a:stretch>
        </p:blipFill>
        <p:spPr>
          <a:xfrm>
            <a:off x="4949364" y="885031"/>
            <a:ext cx="4651836" cy="1836737"/>
          </a:xfrm>
          <a:prstGeom prst="rect">
            <a:avLst/>
          </a:prstGeom>
        </p:spPr>
      </p:pic>
      <p:sp>
        <p:nvSpPr>
          <p:cNvPr id="9" name="TextBox 8">
            <a:extLst>
              <a:ext uri="{FF2B5EF4-FFF2-40B4-BE49-F238E27FC236}">
                <a16:creationId xmlns:a16="http://schemas.microsoft.com/office/drawing/2014/main" id="{16AE2453-91DB-42A3-88D7-73F822CA47E3}"/>
              </a:ext>
            </a:extLst>
          </p:cNvPr>
          <p:cNvSpPr txBox="1"/>
          <p:nvPr/>
        </p:nvSpPr>
        <p:spPr>
          <a:xfrm>
            <a:off x="5105400" y="2675274"/>
            <a:ext cx="5105400" cy="400110"/>
          </a:xfrm>
          <a:prstGeom prst="rect">
            <a:avLst/>
          </a:prstGeom>
          <a:noFill/>
        </p:spPr>
        <p:txBody>
          <a:bodyPr wrap="square" rtlCol="0">
            <a:spAutoFit/>
          </a:bodyPr>
          <a:lstStyle/>
          <a:p>
            <a:r>
              <a:rPr lang="zh-CN" altLang="en-US" sz="2000" b="1" dirty="0"/>
              <a:t>图：挂电网电机压缩机系统</a:t>
            </a:r>
            <a:endParaRPr lang="en-US" sz="2000" b="1" dirty="0"/>
          </a:p>
        </p:txBody>
      </p:sp>
    </p:spTree>
    <p:extLst>
      <p:ext uri="{BB962C8B-B14F-4D97-AF65-F5344CB8AC3E}">
        <p14:creationId xmlns:p14="http://schemas.microsoft.com/office/powerpoint/2010/main" val="77974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B920-668F-4077-A39F-F1EF774C1D48}"/>
              </a:ext>
            </a:extLst>
          </p:cNvPr>
          <p:cNvSpPr>
            <a:spLocks noGrp="1"/>
          </p:cNvSpPr>
          <p:nvPr>
            <p:ph type="title" idx="4294967295"/>
          </p:nvPr>
        </p:nvSpPr>
        <p:spPr>
          <a:xfrm>
            <a:off x="0" y="388938"/>
            <a:ext cx="8280400" cy="1414462"/>
          </a:xfrm>
          <a:prstGeom prst="rect">
            <a:avLst/>
          </a:prstGeom>
        </p:spPr>
        <p:txBody>
          <a:bodyPr/>
          <a:lstStyle/>
          <a:p>
            <a:pPr marL="457200" indent="-457200">
              <a:buFont typeface="+mj-lt"/>
              <a:buAutoNum type="arabicPeriod"/>
            </a:pPr>
            <a:r>
              <a:rPr lang="en-US" altLang="zh-CN" dirty="0"/>
              <a:t>Introduction</a:t>
            </a:r>
          </a:p>
        </p:txBody>
      </p:sp>
      <p:sp>
        <p:nvSpPr>
          <p:cNvPr id="3" name="Text Placeholder 2">
            <a:extLst>
              <a:ext uri="{FF2B5EF4-FFF2-40B4-BE49-F238E27FC236}">
                <a16:creationId xmlns:a16="http://schemas.microsoft.com/office/drawing/2014/main" id="{42D77B88-BCDF-4075-81F8-81A6B0B8B53A}"/>
              </a:ext>
            </a:extLst>
          </p:cNvPr>
          <p:cNvSpPr>
            <a:spLocks noGrp="1"/>
          </p:cNvSpPr>
          <p:nvPr>
            <p:ph type="body" idx="4294967295"/>
          </p:nvPr>
        </p:nvSpPr>
        <p:spPr>
          <a:xfrm>
            <a:off x="0" y="1676400"/>
            <a:ext cx="9372600" cy="3505200"/>
          </a:xfrm>
          <a:prstGeom prst="rect">
            <a:avLst/>
          </a:prstGeom>
        </p:spPr>
        <p:txBody>
          <a:bodyPr>
            <a:normAutofit/>
          </a:bodyPr>
          <a:lstStyle/>
          <a:p>
            <a:r>
              <a:rPr lang="en-US" altLang="zh-CN" dirty="0" err="1"/>
              <a:t>Yo</a:t>
            </a:r>
            <a:endParaRPr lang="zh-CN" altLang="en-US" dirty="0"/>
          </a:p>
        </p:txBody>
      </p:sp>
      <p:sp>
        <p:nvSpPr>
          <p:cNvPr id="4" name="TextBox 3">
            <a:extLst>
              <a:ext uri="{FF2B5EF4-FFF2-40B4-BE49-F238E27FC236}">
                <a16:creationId xmlns:a16="http://schemas.microsoft.com/office/drawing/2014/main" id="{89D61019-4CF4-4309-BD21-A552DD27B410}"/>
              </a:ext>
            </a:extLst>
          </p:cNvPr>
          <p:cNvSpPr txBox="1"/>
          <p:nvPr/>
        </p:nvSpPr>
        <p:spPr>
          <a:xfrm>
            <a:off x="685800" y="5638800"/>
            <a:ext cx="8229600" cy="461665"/>
          </a:xfrm>
          <a:prstGeom prst="rect">
            <a:avLst/>
          </a:prstGeom>
          <a:noFill/>
        </p:spPr>
        <p:txBody>
          <a:bodyPr wrap="square" rtlCol="0">
            <a:spAutoFit/>
          </a:bodyPr>
          <a:lstStyle/>
          <a:p>
            <a:r>
              <a:rPr lang="zh-CN" altLang="en-US" b="1" dirty="0">
                <a:solidFill>
                  <a:srgbClr val="FF0000"/>
                </a:solidFill>
              </a:rPr>
              <a:t>综上，有必要研究无速度传感器调速电机系统及其参数辨识</a:t>
            </a:r>
            <a:endParaRPr lang="en-US" b="1" dirty="0">
              <a:solidFill>
                <a:srgbClr val="FF0000"/>
              </a:solidFill>
            </a:endParaRPr>
          </a:p>
        </p:txBody>
      </p:sp>
      <p:pic>
        <p:nvPicPr>
          <p:cNvPr id="5" name="Picture 4">
            <a:extLst>
              <a:ext uri="{FF2B5EF4-FFF2-40B4-BE49-F238E27FC236}">
                <a16:creationId xmlns:a16="http://schemas.microsoft.com/office/drawing/2014/main" id="{9C3E642F-1720-49B9-8FB4-CB4D1B9B5CB8}"/>
              </a:ext>
            </a:extLst>
          </p:cNvPr>
          <p:cNvPicPr>
            <a:picLocks noChangeAspect="1"/>
          </p:cNvPicPr>
          <p:nvPr/>
        </p:nvPicPr>
        <p:blipFill>
          <a:blip r:embed="rId3"/>
          <a:stretch>
            <a:fillRect/>
          </a:stretch>
        </p:blipFill>
        <p:spPr>
          <a:xfrm>
            <a:off x="4949364" y="885031"/>
            <a:ext cx="4651836" cy="1836737"/>
          </a:xfrm>
          <a:prstGeom prst="rect">
            <a:avLst/>
          </a:prstGeom>
        </p:spPr>
      </p:pic>
      <p:sp>
        <p:nvSpPr>
          <p:cNvPr id="9" name="TextBox 8">
            <a:extLst>
              <a:ext uri="{FF2B5EF4-FFF2-40B4-BE49-F238E27FC236}">
                <a16:creationId xmlns:a16="http://schemas.microsoft.com/office/drawing/2014/main" id="{16AE2453-91DB-42A3-88D7-73F822CA47E3}"/>
              </a:ext>
            </a:extLst>
          </p:cNvPr>
          <p:cNvSpPr txBox="1"/>
          <p:nvPr/>
        </p:nvSpPr>
        <p:spPr>
          <a:xfrm>
            <a:off x="5105400" y="2675274"/>
            <a:ext cx="5105400" cy="400110"/>
          </a:xfrm>
          <a:prstGeom prst="rect">
            <a:avLst/>
          </a:prstGeom>
          <a:noFill/>
        </p:spPr>
        <p:txBody>
          <a:bodyPr wrap="square" rtlCol="0">
            <a:spAutoFit/>
          </a:bodyPr>
          <a:lstStyle/>
          <a:p>
            <a:r>
              <a:rPr lang="zh-CN" altLang="en-US" sz="2000" b="1" dirty="0"/>
              <a:t>图：挂电网电机压缩机系统</a:t>
            </a:r>
            <a:endParaRPr lang="en-US" sz="2000" b="1" dirty="0"/>
          </a:p>
        </p:txBody>
      </p:sp>
    </p:spTree>
    <p:extLst>
      <p:ext uri="{BB962C8B-B14F-4D97-AF65-F5344CB8AC3E}">
        <p14:creationId xmlns:p14="http://schemas.microsoft.com/office/powerpoint/2010/main" val="263459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9AE8-7E9C-4844-AC55-C736576CFBA4}"/>
              </a:ext>
            </a:extLst>
          </p:cNvPr>
          <p:cNvSpPr>
            <a:spLocks noGrp="1"/>
          </p:cNvSpPr>
          <p:nvPr>
            <p:ph type="title" idx="4294967295"/>
          </p:nvPr>
        </p:nvSpPr>
        <p:spPr>
          <a:xfrm>
            <a:off x="0" y="388938"/>
            <a:ext cx="8280400" cy="1414462"/>
          </a:xfrm>
          <a:prstGeom prst="rect">
            <a:avLst/>
          </a:prstGeom>
        </p:spPr>
        <p:txBody>
          <a:bodyPr/>
          <a:lstStyle/>
          <a:p>
            <a:r>
              <a:rPr lang="en-US" dirty="0"/>
              <a:t>2. Drawer and Motor Class</a:t>
            </a:r>
          </a:p>
        </p:txBody>
      </p:sp>
      <p:sp>
        <p:nvSpPr>
          <p:cNvPr id="3" name="Text Placeholder 2">
            <a:extLst>
              <a:ext uri="{FF2B5EF4-FFF2-40B4-BE49-F238E27FC236}">
                <a16:creationId xmlns:a16="http://schemas.microsoft.com/office/drawing/2014/main" id="{E4EC04BE-C9F7-4D73-9ED9-BCA294746763}"/>
              </a:ext>
            </a:extLst>
          </p:cNvPr>
          <p:cNvSpPr>
            <a:spLocks noGrp="1"/>
          </p:cNvSpPr>
          <p:nvPr>
            <p:ph type="body" idx="4294967295"/>
          </p:nvPr>
        </p:nvSpPr>
        <p:spPr>
          <a:xfrm>
            <a:off x="0" y="914400"/>
            <a:ext cx="8686800" cy="5410200"/>
          </a:xfrm>
          <a:prstGeom prst="rect">
            <a:avLst/>
          </a:prstGeom>
        </p:spPr>
        <p:txBody>
          <a:bodyPr/>
          <a:lstStyle/>
          <a:p>
            <a:r>
              <a:rPr lang="en-US" altLang="zh-CN" dirty="0"/>
              <a:t>Drawer</a:t>
            </a:r>
          </a:p>
          <a:p>
            <a:pPr lvl="1"/>
            <a:r>
              <a:rPr lang="en-US" altLang="zh-CN" dirty="0" err="1"/>
              <a:t>PyX</a:t>
            </a:r>
            <a:r>
              <a:rPr lang="en-US" altLang="zh-CN" dirty="0"/>
              <a:t> (a python package that draw </a:t>
            </a:r>
            <a:r>
              <a:rPr lang="en-US" altLang="zh-CN" dirty="0" err="1"/>
              <a:t>TikZ</a:t>
            </a:r>
            <a:r>
              <a:rPr lang="en-US" altLang="zh-CN" dirty="0"/>
              <a:t> plot)</a:t>
            </a:r>
          </a:p>
          <a:p>
            <a:pPr lvl="1"/>
            <a:r>
              <a:rPr lang="en-US" altLang="zh-CN" dirty="0"/>
              <a:t>FEMM</a:t>
            </a:r>
          </a:p>
          <a:p>
            <a:pPr lvl="1"/>
            <a:r>
              <a:rPr lang="en-US" altLang="zh-CN" dirty="0"/>
              <a:t>JMAG Designer</a:t>
            </a:r>
          </a:p>
          <a:p>
            <a:pPr lvl="1"/>
            <a:r>
              <a:rPr lang="en-US" altLang="zh-CN" dirty="0"/>
              <a:t>Even </a:t>
            </a:r>
            <a:r>
              <a:rPr lang="en-US" altLang="zh-CN" dirty="0" err="1"/>
              <a:t>Solidworks</a:t>
            </a:r>
            <a:endParaRPr lang="en-US" altLang="zh-CN" dirty="0"/>
          </a:p>
          <a:p>
            <a:pPr lvl="1"/>
            <a:endParaRPr lang="en-US" altLang="zh-CN" dirty="0"/>
          </a:p>
        </p:txBody>
      </p:sp>
      <p:sp>
        <p:nvSpPr>
          <p:cNvPr id="8" name="Star: 5 Points 7">
            <a:extLst>
              <a:ext uri="{FF2B5EF4-FFF2-40B4-BE49-F238E27FC236}">
                <a16:creationId xmlns:a16="http://schemas.microsoft.com/office/drawing/2014/main" id="{57B16C4C-FAB3-4E2B-B0D0-F107032F6719}"/>
              </a:ext>
            </a:extLst>
          </p:cNvPr>
          <p:cNvSpPr/>
          <p:nvPr/>
        </p:nvSpPr>
        <p:spPr bwMode="auto">
          <a:xfrm>
            <a:off x="3048000" y="2368534"/>
            <a:ext cx="176832" cy="176832"/>
          </a:xfrm>
          <a:prstGeom prst="star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65600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7C20-5723-4BD9-BE09-BFEDBE6BEB7C}"/>
              </a:ext>
            </a:extLst>
          </p:cNvPr>
          <p:cNvSpPr>
            <a:spLocks noGrp="1"/>
          </p:cNvSpPr>
          <p:nvPr>
            <p:ph type="title" idx="4294967295"/>
          </p:nvPr>
        </p:nvSpPr>
        <p:spPr>
          <a:xfrm>
            <a:off x="0" y="388938"/>
            <a:ext cx="8280400" cy="1414462"/>
          </a:xfrm>
          <a:prstGeom prst="rect">
            <a:avLst/>
          </a:prstGeom>
        </p:spPr>
        <p:txBody>
          <a:bodyPr/>
          <a:lstStyle/>
          <a:p>
            <a:r>
              <a:rPr lang="en-US" altLang="zh-CN" dirty="0"/>
              <a:t>Sec 3</a:t>
            </a:r>
            <a:endParaRPr lang="en-US" dirty="0"/>
          </a:p>
        </p:txBody>
      </p:sp>
      <p:sp>
        <p:nvSpPr>
          <p:cNvPr id="3" name="Text Placeholder 2">
            <a:extLst>
              <a:ext uri="{FF2B5EF4-FFF2-40B4-BE49-F238E27FC236}">
                <a16:creationId xmlns:a16="http://schemas.microsoft.com/office/drawing/2014/main" id="{8C032A45-F87B-457A-AEC3-3B9F8405948F}"/>
              </a:ext>
            </a:extLst>
          </p:cNvPr>
          <p:cNvSpPr>
            <a:spLocks noGrp="1"/>
          </p:cNvSpPr>
          <p:nvPr>
            <p:ph type="body" idx="4294967295"/>
          </p:nvPr>
        </p:nvSpPr>
        <p:spPr>
          <a:xfrm>
            <a:off x="-13699" y="990600"/>
            <a:ext cx="9157699" cy="5181600"/>
          </a:xfrm>
          <a:prstGeom prst="rect">
            <a:avLst/>
          </a:prstGeom>
        </p:spPr>
        <p:txBody>
          <a:bodyPr>
            <a:normAutofit/>
          </a:bodyPr>
          <a:lstStyle/>
          <a:p>
            <a:pPr marL="457200" indent="-457200">
              <a:buFont typeface="+mj-lt"/>
              <a:buAutoNum type="arabicPeriod"/>
            </a:pPr>
            <a:r>
              <a:rPr lang="en-US" altLang="zh-CN" dirty="0"/>
              <a:t>a</a:t>
            </a:r>
          </a:p>
        </p:txBody>
      </p:sp>
    </p:spTree>
    <p:extLst>
      <p:ext uri="{BB962C8B-B14F-4D97-AF65-F5344CB8AC3E}">
        <p14:creationId xmlns:p14="http://schemas.microsoft.com/office/powerpoint/2010/main" val="43707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a:extLst>
              <a:ext uri="{FF2B5EF4-FFF2-40B4-BE49-F238E27FC236}">
                <a16:creationId xmlns:a16="http://schemas.microsoft.com/office/drawing/2014/main" id="{27A4B867-4D31-4A48-BC5E-A26CB00C6CBB}"/>
              </a:ext>
            </a:extLst>
          </p:cNvPr>
          <p:cNvSpPr>
            <a:spLocks noChangeArrowheads="1"/>
          </p:cNvSpPr>
          <p:nvPr/>
        </p:nvSpPr>
        <p:spPr bwMode="auto">
          <a:xfrm>
            <a:off x="190500" y="320040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a:spcBef>
                <a:spcPct val="20000"/>
              </a:spcBef>
              <a:buChar char="•"/>
              <a:defRPr sz="3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zh-CN" sz="3200" b="1" dirty="0">
                <a:solidFill>
                  <a:srgbClr val="C00000"/>
                </a:solidFill>
                <a:latin typeface="Garamond" panose="02020404030301010803" pitchFamily="18" charset="0"/>
                <a:ea typeface="PMingLiU" panose="02020500000000000000" pitchFamily="18" charset="-120"/>
              </a:rPr>
              <a:t>The end.</a:t>
            </a:r>
            <a:endParaRPr kumimoji="0" lang="en-US" altLang="zh-CN" sz="3200" b="1" dirty="0">
              <a:solidFill>
                <a:srgbClr val="95022F"/>
              </a:solidFill>
              <a:latin typeface="Garamond" panose="02020404030301010803" pitchFamily="18" charset="0"/>
              <a:ea typeface="PMingLiU" panose="02020500000000000000" pitchFamily="18" charset="-120"/>
            </a:endParaRPr>
          </a:p>
        </p:txBody>
      </p:sp>
      <p:sp>
        <p:nvSpPr>
          <p:cNvPr id="18435" name="Rectangle 8">
            <a:extLst>
              <a:ext uri="{FF2B5EF4-FFF2-40B4-BE49-F238E27FC236}">
                <a16:creationId xmlns:a16="http://schemas.microsoft.com/office/drawing/2014/main" id="{61344C6C-6626-43E6-8A84-BFE1E04B6E4D}"/>
              </a:ext>
            </a:extLst>
          </p:cNvPr>
          <p:cNvSpPr>
            <a:spLocks noChangeArrowheads="1"/>
          </p:cNvSpPr>
          <p:nvPr/>
        </p:nvSpPr>
        <p:spPr bwMode="auto">
          <a:xfrm>
            <a:off x="5257800" y="6553200"/>
            <a:ext cx="419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a:spcBef>
                <a:spcPct val="20000"/>
              </a:spcBef>
              <a:buChar char="•"/>
              <a:defRPr sz="3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FontTx/>
              <a:buNone/>
            </a:pPr>
            <a:r>
              <a:rPr lang="en-US" altLang="zh-CN" sz="2000" b="1" dirty="0">
                <a:latin typeface="Rockwell" panose="02060603020205020403" pitchFamily="18" charset="0"/>
                <a:ea typeface="PMingLiU" panose="02020500000000000000" pitchFamily="18" charset="-120"/>
              </a:rPr>
              <a:t>01 Feb 2021</a:t>
            </a:r>
          </a:p>
        </p:txBody>
      </p:sp>
    </p:spTree>
  </p:cSld>
  <p:clrMapOvr>
    <a:masterClrMapping/>
  </p:clrMapOvr>
</p:sld>
</file>

<file path=ppt/theme/theme1.xml><?xml version="1.0" encoding="utf-8"?>
<a:theme xmlns:a="http://schemas.openxmlformats.org/drawingml/2006/main" name="CJH-NTU-PPT-Master">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248869</TotalTime>
  <Words>886</Words>
  <Application>Microsoft Office PowerPoint</Application>
  <PresentationFormat>Custom</PresentationFormat>
  <Paragraphs>80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Garamond</vt:lpstr>
      <vt:lpstr>Rockwell</vt:lpstr>
      <vt:lpstr>Times New Roman</vt:lpstr>
      <vt:lpstr>CJH-NTU-PPT-Master</vt:lpstr>
      <vt:lpstr> Python and JMAG Designer based  Optimal Design of AC Machines </vt:lpstr>
      <vt:lpstr>Self Intro</vt:lpstr>
      <vt:lpstr>Outline</vt:lpstr>
      <vt:lpstr>Introduction</vt:lpstr>
      <vt:lpstr>Introduction</vt:lpstr>
      <vt:lpstr>2. Drawer and Motor Class</vt:lpstr>
      <vt:lpstr>Sec 3</vt:lpstr>
      <vt:lpstr>PowerPoint Presentation</vt:lpstr>
    </vt:vector>
  </TitlesOfParts>
  <Company>Univeristy of Wisconsin - Madison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WEMPEC</dc:title>
  <dc:creator>Yukai Wang</dc:creator>
  <cp:lastModifiedBy>Chen Hory</cp:lastModifiedBy>
  <cp:revision>6733</cp:revision>
  <cp:lastPrinted>2013-11-18T18:23:26Z</cp:lastPrinted>
  <dcterms:created xsi:type="dcterms:W3CDTF">2001-01-03T20:59:23Z</dcterms:created>
  <dcterms:modified xsi:type="dcterms:W3CDTF">2021-01-27T15:52:32Z</dcterms:modified>
</cp:coreProperties>
</file>