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6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9"/>
    <a:srgbClr val="FFFFF3"/>
    <a:srgbClr val="AA3939"/>
    <a:srgbClr val="D98F8F"/>
    <a:srgbClr val="F1D7D7"/>
    <a:srgbClr val="FEFBEC"/>
    <a:srgbClr val="7B0101"/>
    <a:srgbClr val="FFFBEB"/>
    <a:srgbClr val="FFE5F3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F0E6-FEAA-46DD-B7E0-ACADDFA8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AC3BB5-AA9D-4512-A6AA-4C077072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EF850-D160-4E73-AF1D-BAD32DF4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4DA6A-5981-46A2-9F7B-E67ECB2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0B82F-D33B-4B65-AD2F-517AECF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86ACC-2D19-4D47-B86C-036DC875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9C71C-D631-439A-9BAF-25B5B889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54800-B811-48A7-BC84-DF10D4ED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5BDE-C279-4E6B-A302-C47A716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FCF57-7DF9-489B-8D60-E58C78C2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0B7A84-1FE8-4394-A023-6B3DDE59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E3E433-00DA-49BF-BF99-4EEBC7B0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BC7BB-AA50-4A0F-A205-A53D2EE7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AF19-CAE6-4C50-ACD6-F6591257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6070E-C876-486E-9E89-DC584DBF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6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4F39-134E-41F8-B5BF-3593832A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F6853-4AD4-4808-8531-4643DCE1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B0DB2-5F98-41D9-B541-16833885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40214-4BA5-4318-BE7D-AE888949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9FE6B-610E-4574-8500-0C60EBB8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3231-96A9-4DB9-81AD-CAA8235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DD9AA-BFF6-4CAC-8381-28D9B000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52A88-6BA4-4DFC-A3E9-553B89AB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CB9B-3B31-4E8D-B760-E814B49C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44D60-A1D6-490D-BA41-355889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B861-1D8A-4EC7-8524-8BF2D14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7B993-0838-4786-923E-7660DC19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DB8F7-1AC1-4D80-940E-5CB607CDB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FF2A1-68CA-4356-B940-9CA13FFB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18666-E529-4367-828E-8173CD4F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71364-DCE3-4355-A684-F636249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7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18A8C-C14B-4734-9C54-E93A71F8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78A5-098D-477C-82AA-8E0ABD3B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0D284-2D19-41EC-A2A7-A60A5B94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3843AA-9AAA-42F8-8477-C60DB4512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1354E0-BDC9-4F4F-8677-3C762821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0040F-D549-44ED-9482-73B036D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74F19-6836-46B3-A166-002D3E6F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B45C7-350D-457A-BF0D-0DDE96BC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9B803-E2A8-4978-AC8B-B23B7B8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7A1E7-8986-4E4F-817B-FB7F9EDD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CCFD9-3B45-4176-84D2-192756FC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2717E-4A6C-4229-9C2A-917A8EB7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4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BE0660-CFE0-46C0-9FB8-04E02D88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4C9E7-68D7-4175-B626-EB5663C6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5EDE7B-67F7-4DD1-A5F1-D6C05CF5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4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1EC8-047A-46B7-9F8D-C01B3F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8C60-76A5-4329-A4D4-8A742D79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7204C-E38C-448C-99C4-74CAC334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5DE7C-0069-4B65-A11C-96F98AF7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949F5-120E-48E8-B985-B9AA6E27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699ED-244D-4F92-8471-5CED216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1B70-91A5-4379-B71B-7D7FBC92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FE0797-6DFD-408D-831D-49A338451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A49D9-C0B4-403F-BD74-21BF879B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66DF3-CE2C-44B1-B388-9212FD15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A3E32-6399-4E68-A607-8DAC75C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FD6FE-5B08-40CF-AD74-323A0AD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5DC0B7-1AF0-48E6-A02E-85227B45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DB4A2-12A5-4713-816E-C0130AFF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E9B00-4957-46CB-AD61-9B0EFEBA2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5BFB-7AB8-46DF-894C-8EC59E7B6938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36B82-5C34-4E3D-9568-AB66D3AF7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A2C30-6606-429D-9B88-08BE66A9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C33A-9B92-43BF-B696-39FD24012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B7A5C-F2E5-4895-B5A0-801C4275C32D}"/>
              </a:ext>
            </a:extLst>
          </p:cNvPr>
          <p:cNvSpPr/>
          <p:nvPr/>
        </p:nvSpPr>
        <p:spPr>
          <a:xfrm>
            <a:off x="-50334" y="-92279"/>
            <a:ext cx="12435281" cy="7139031"/>
          </a:xfrm>
          <a:prstGeom prst="rect">
            <a:avLst/>
          </a:prstGeom>
          <a:solidFill>
            <a:srgbClr val="FFF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3773-3937-46E7-BA04-F6526A32F9C0}"/>
              </a:ext>
            </a:extLst>
          </p:cNvPr>
          <p:cNvSpPr txBox="1"/>
          <p:nvPr/>
        </p:nvSpPr>
        <p:spPr>
          <a:xfrm>
            <a:off x="3740020" y="823753"/>
            <a:ext cx="47119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</a:t>
            </a:r>
            <a:r>
              <a:rPr lang="en-US" altLang="ko-KR" sz="2500" b="1" dirty="0" err="1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OneCupOf</a:t>
            </a:r>
            <a:endParaRPr lang="en-US" altLang="ko-KR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highlight>
                  <a:srgbClr val="7B0101"/>
                </a:highlight>
                <a:latin typeface="Aharoni" panose="020B0604020202020204" pitchFamily="2" charset="-79"/>
                <a:cs typeface="Aharoni" panose="020B0604020202020204" pitchFamily="2" charset="-79"/>
              </a:rPr>
              <a:t>#Coffee</a:t>
            </a:r>
          </a:p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#Campaign</a:t>
            </a:r>
            <a:endParaRPr lang="ko-KR" altLang="en-US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7D23-BA30-4FF5-9636-B259E2F9C12A}"/>
              </a:ext>
            </a:extLst>
          </p:cNvPr>
          <p:cNvSpPr txBox="1"/>
          <p:nvPr/>
        </p:nvSpPr>
        <p:spPr>
          <a:xfrm>
            <a:off x="3704458" y="2259106"/>
            <a:ext cx="47756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“What do you want?… Just Coffee. Black – like my soul. “  by Cassandra Clare, City of Bones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077215-A835-4245-AA61-D140081AB6C2}"/>
              </a:ext>
            </a:extLst>
          </p:cNvPr>
          <p:cNvSpPr/>
          <p:nvPr/>
        </p:nvSpPr>
        <p:spPr>
          <a:xfrm>
            <a:off x="3667270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Health Effect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56557D-ECE0-4A44-9996-597E29B40232}"/>
              </a:ext>
            </a:extLst>
          </p:cNvPr>
          <p:cNvSpPr/>
          <p:nvPr/>
        </p:nvSpPr>
        <p:spPr>
          <a:xfrm>
            <a:off x="6182615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Brunch with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B07D27-1A42-42EC-8235-F67F601D09C1}"/>
              </a:ext>
            </a:extLst>
          </p:cNvPr>
          <p:cNvSpPr/>
          <p:nvPr/>
        </p:nvSpPr>
        <p:spPr>
          <a:xfrm>
            <a:off x="4927261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Kinds of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50F326-BE98-4D98-B5A4-D95C13B60516}"/>
              </a:ext>
            </a:extLst>
          </p:cNvPr>
          <p:cNvSpPr/>
          <p:nvPr/>
        </p:nvSpPr>
        <p:spPr>
          <a:xfrm>
            <a:off x="7437969" y="2719431"/>
            <a:ext cx="1080782" cy="1080782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Lovely cafes for SNS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1E61ED-298B-427D-93BA-4468D4B812FF}"/>
              </a:ext>
            </a:extLst>
          </p:cNvPr>
          <p:cNvSpPr txBox="1"/>
          <p:nvPr/>
        </p:nvSpPr>
        <p:spPr>
          <a:xfrm>
            <a:off x="3691950" y="4177397"/>
            <a:ext cx="323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B010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Welcome!</a:t>
            </a:r>
            <a:endParaRPr lang="ko-KR" altLang="en-US" dirty="0">
              <a:solidFill>
                <a:srgbClr val="7B010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51617-5840-4043-B61B-3EEC715E3552}"/>
              </a:ext>
            </a:extLst>
          </p:cNvPr>
          <p:cNvSpPr txBox="1"/>
          <p:nvPr/>
        </p:nvSpPr>
        <p:spPr>
          <a:xfrm>
            <a:off x="4102217" y="4569904"/>
            <a:ext cx="446686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The content of introducing campaign.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579A1-C6A7-4B1A-8F98-66EDCEAFAF70}"/>
              </a:ext>
            </a:extLst>
          </p:cNvPr>
          <p:cNvSpPr/>
          <p:nvPr/>
        </p:nvSpPr>
        <p:spPr>
          <a:xfrm>
            <a:off x="3634959" y="3900879"/>
            <a:ext cx="4914667" cy="2709646"/>
          </a:xfrm>
          <a:prstGeom prst="rect">
            <a:avLst/>
          </a:prstGeom>
          <a:solidFill>
            <a:srgbClr val="FF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A8CE8-943E-4974-BF02-5C415E3CE98D}"/>
              </a:ext>
            </a:extLst>
          </p:cNvPr>
          <p:cNvSpPr/>
          <p:nvPr/>
        </p:nvSpPr>
        <p:spPr>
          <a:xfrm>
            <a:off x="3637640" y="580471"/>
            <a:ext cx="4914667" cy="3488185"/>
          </a:xfrm>
          <a:prstGeom prst="rect">
            <a:avLst/>
          </a:prstGeom>
          <a:solidFill>
            <a:srgbClr val="FF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B7A5C-F2E5-4895-B5A0-801C4275C32D}"/>
              </a:ext>
            </a:extLst>
          </p:cNvPr>
          <p:cNvSpPr/>
          <p:nvPr/>
        </p:nvSpPr>
        <p:spPr>
          <a:xfrm>
            <a:off x="-33556" y="-411060"/>
            <a:ext cx="12259111" cy="7826928"/>
          </a:xfrm>
          <a:prstGeom prst="rect">
            <a:avLst/>
          </a:prstGeom>
          <a:solidFill>
            <a:srgbClr val="FFF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A34621-D8CB-4A2B-852B-69C047D5F1E9}"/>
              </a:ext>
            </a:extLst>
          </p:cNvPr>
          <p:cNvSpPr/>
          <p:nvPr/>
        </p:nvSpPr>
        <p:spPr>
          <a:xfrm>
            <a:off x="3598875" y="2357306"/>
            <a:ext cx="5000537" cy="4110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D3C83A-7C70-4EBE-9E6D-68FBACBDDA3C}"/>
              </a:ext>
            </a:extLst>
          </p:cNvPr>
          <p:cNvSpPr/>
          <p:nvPr/>
        </p:nvSpPr>
        <p:spPr>
          <a:xfrm>
            <a:off x="3598875" y="2208776"/>
            <a:ext cx="5000537" cy="215444"/>
          </a:xfrm>
          <a:prstGeom prst="rect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Home                                             Kinds       |        Brunch        |    cafes for SNS</a:t>
            </a:r>
            <a:endParaRPr lang="ko-KR" altLang="en-US" sz="1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E28DC-8184-4B2C-86A5-EA95AEF1AE9C}"/>
              </a:ext>
            </a:extLst>
          </p:cNvPr>
          <p:cNvSpPr/>
          <p:nvPr/>
        </p:nvSpPr>
        <p:spPr>
          <a:xfrm>
            <a:off x="4597166" y="2208771"/>
            <a:ext cx="998291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41F2-7F14-4D3B-9805-99FE273CF198}"/>
              </a:ext>
            </a:extLst>
          </p:cNvPr>
          <p:cNvSpPr txBox="1"/>
          <p:nvPr/>
        </p:nvSpPr>
        <p:spPr>
          <a:xfrm>
            <a:off x="4959068" y="2549931"/>
            <a:ext cx="166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B010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 Effect</a:t>
            </a:r>
            <a:endParaRPr lang="ko-KR" altLang="en-US" dirty="0">
              <a:solidFill>
                <a:srgbClr val="7B010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2A1A1-CB54-4858-AC9A-430970C3BE21}"/>
              </a:ext>
            </a:extLst>
          </p:cNvPr>
          <p:cNvSpPr txBox="1"/>
          <p:nvPr/>
        </p:nvSpPr>
        <p:spPr>
          <a:xfrm>
            <a:off x="5132593" y="29523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Benefits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01208-6EE2-421F-9099-D12011EF3C2B}"/>
              </a:ext>
            </a:extLst>
          </p:cNvPr>
          <p:cNvSpPr txBox="1"/>
          <p:nvPr/>
        </p:nvSpPr>
        <p:spPr>
          <a:xfrm>
            <a:off x="5393742" y="3261220"/>
            <a:ext cx="2986861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Content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B4EFB-E4BD-48CD-BB6A-BA37B4F4EFD4}"/>
              </a:ext>
            </a:extLst>
          </p:cNvPr>
          <p:cNvSpPr txBox="1"/>
          <p:nvPr/>
        </p:nvSpPr>
        <p:spPr>
          <a:xfrm>
            <a:off x="5217184" y="44487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Diet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30AF3D-5008-45A2-BC54-B9E2283E13AE}"/>
              </a:ext>
            </a:extLst>
          </p:cNvPr>
          <p:cNvSpPr txBox="1"/>
          <p:nvPr/>
        </p:nvSpPr>
        <p:spPr>
          <a:xfrm>
            <a:off x="5393742" y="4757610"/>
            <a:ext cx="298686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Content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0B706-8F7E-4852-893A-F367F5CA38C8}"/>
              </a:ext>
            </a:extLst>
          </p:cNvPr>
          <p:cNvSpPr txBox="1"/>
          <p:nvPr/>
        </p:nvSpPr>
        <p:spPr>
          <a:xfrm>
            <a:off x="3652028" y="2550534"/>
            <a:ext cx="1107082" cy="553998"/>
          </a:xfrm>
          <a:prstGeom prst="rect">
            <a:avLst/>
          </a:prstGeom>
          <a:noFill/>
          <a:ln w="12700">
            <a:solidFill>
              <a:srgbClr val="D98F8F"/>
            </a:solidFill>
          </a:ln>
          <a:effectLst>
            <a:softEdge rad="558800"/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Jump to</a:t>
            </a:r>
          </a:p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1. Benefits</a:t>
            </a:r>
          </a:p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2. Diet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B97EDA-C0B0-4625-8E40-0CAF1356AF3C}"/>
              </a:ext>
            </a:extLst>
          </p:cNvPr>
          <p:cNvSpPr txBox="1"/>
          <p:nvPr/>
        </p:nvSpPr>
        <p:spPr>
          <a:xfrm>
            <a:off x="3740019" y="823753"/>
            <a:ext cx="47119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</a:t>
            </a:r>
            <a:r>
              <a:rPr lang="en-US" altLang="ko-KR" sz="2500" b="1" dirty="0" err="1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OneCupOf</a:t>
            </a:r>
            <a:endParaRPr lang="en-US" altLang="ko-KR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highlight>
                  <a:srgbClr val="7B0101"/>
                </a:highlight>
                <a:latin typeface="Aharoni" panose="020B0604020202020204" pitchFamily="2" charset="-79"/>
                <a:cs typeface="Aharoni" panose="020B0604020202020204" pitchFamily="2" charset="-79"/>
              </a:rPr>
              <a:t>#Coffee</a:t>
            </a:r>
          </a:p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#Campaign</a:t>
            </a:r>
            <a:endParaRPr lang="ko-KR" altLang="en-US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40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FF854-B426-4FBF-BA3D-985E9A8C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/>
              <a:t>Home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-What’s the campaign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-What for</a:t>
            </a:r>
            <a:endParaRPr lang="ko-KR" altLang="ko-KR" dirty="0"/>
          </a:p>
          <a:p>
            <a:pPr lvl="0"/>
            <a:r>
              <a:rPr lang="en-US" altLang="ko-KR" dirty="0"/>
              <a:t>health effect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ko-KR" dirty="0"/>
              <a:t>하루한잔의 커피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ko-KR" dirty="0"/>
              <a:t>많이 마시는 것 </a:t>
            </a:r>
            <a:r>
              <a:rPr lang="en-US" altLang="ko-KR" dirty="0"/>
              <a:t>vs </a:t>
            </a:r>
            <a:r>
              <a:rPr lang="ko-KR" altLang="ko-KR" dirty="0"/>
              <a:t>꾸준히 마시는 것</a:t>
            </a:r>
          </a:p>
          <a:p>
            <a:pPr lvl="0"/>
            <a:r>
              <a:rPr lang="en-US" altLang="ko-KR" dirty="0"/>
              <a:t>kinds </a:t>
            </a:r>
            <a:endParaRPr lang="ko-KR" altLang="ko-KR" dirty="0"/>
          </a:p>
          <a:p>
            <a:pPr lvl="0"/>
            <a:r>
              <a:rPr lang="en-US" altLang="ko-KR" dirty="0"/>
              <a:t>brunch</a:t>
            </a:r>
            <a:endParaRPr lang="ko-KR" altLang="ko-KR" dirty="0"/>
          </a:p>
          <a:p>
            <a:pPr lvl="0"/>
            <a:r>
              <a:rPr lang="en-US" altLang="ko-KR" dirty="0"/>
              <a:t>lovely place for SNS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652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B7A5C-F2E5-4895-B5A0-801C4275C32D}"/>
              </a:ext>
            </a:extLst>
          </p:cNvPr>
          <p:cNvSpPr/>
          <p:nvPr/>
        </p:nvSpPr>
        <p:spPr>
          <a:xfrm>
            <a:off x="0" y="1"/>
            <a:ext cx="12376558" cy="7130642"/>
          </a:xfrm>
          <a:prstGeom prst="rect">
            <a:avLst/>
          </a:prstGeom>
          <a:solidFill>
            <a:srgbClr val="F4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A8CE8-943E-4974-BF02-5C415E3CE98D}"/>
              </a:ext>
            </a:extLst>
          </p:cNvPr>
          <p:cNvSpPr/>
          <p:nvPr/>
        </p:nvSpPr>
        <p:spPr>
          <a:xfrm>
            <a:off x="3637640" y="-167780"/>
            <a:ext cx="4914667" cy="4236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579A1-C6A7-4B1A-8F98-66EDCEAFAF70}"/>
              </a:ext>
            </a:extLst>
          </p:cNvPr>
          <p:cNvSpPr/>
          <p:nvPr/>
        </p:nvSpPr>
        <p:spPr>
          <a:xfrm>
            <a:off x="3634959" y="4068659"/>
            <a:ext cx="4914667" cy="3061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3773-3937-46E7-BA04-F6526A32F9C0}"/>
              </a:ext>
            </a:extLst>
          </p:cNvPr>
          <p:cNvSpPr txBox="1"/>
          <p:nvPr/>
        </p:nvSpPr>
        <p:spPr>
          <a:xfrm>
            <a:off x="3740019" y="580472"/>
            <a:ext cx="47119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#</a:t>
            </a:r>
            <a:r>
              <a:rPr lang="en-US" altLang="ko-KR" sz="25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OneCupOf</a:t>
            </a:r>
            <a:endParaRPr lang="en-US" altLang="ko-KR" sz="25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500" b="1" dirty="0">
                <a:solidFill>
                  <a:srgbClr val="2B4C6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#Coffee</a:t>
            </a:r>
          </a:p>
          <a:p>
            <a:pPr algn="ctr"/>
            <a:r>
              <a:rPr lang="en-US" altLang="ko-KR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#Campaign</a:t>
            </a:r>
            <a:endParaRPr lang="ko-KR" altLang="en-US" sz="25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7D23-BA30-4FF5-9636-B259E2F9C12A}"/>
              </a:ext>
            </a:extLst>
          </p:cNvPr>
          <p:cNvSpPr txBox="1"/>
          <p:nvPr/>
        </p:nvSpPr>
        <p:spPr>
          <a:xfrm>
            <a:off x="3704458" y="2191994"/>
            <a:ext cx="47756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“What do you want?… Just Coffee. Black – like my soul. “  by Cassandra Clare, City of Bones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077215-A835-4245-AA61-D140081AB6C2}"/>
              </a:ext>
            </a:extLst>
          </p:cNvPr>
          <p:cNvSpPr/>
          <p:nvPr/>
        </p:nvSpPr>
        <p:spPr>
          <a:xfrm>
            <a:off x="3667270" y="2718033"/>
            <a:ext cx="1082180" cy="1082180"/>
          </a:xfrm>
          <a:prstGeom prst="ellipse">
            <a:avLst/>
          </a:prstGeom>
          <a:solidFill>
            <a:srgbClr val="B1C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Health Effect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56557D-ECE0-4A44-9996-597E29B40232}"/>
              </a:ext>
            </a:extLst>
          </p:cNvPr>
          <p:cNvSpPr/>
          <p:nvPr/>
        </p:nvSpPr>
        <p:spPr>
          <a:xfrm>
            <a:off x="6182615" y="2718033"/>
            <a:ext cx="1082180" cy="1082180"/>
          </a:xfrm>
          <a:prstGeom prst="ellipse">
            <a:avLst/>
          </a:prstGeom>
          <a:solidFill>
            <a:srgbClr val="B1C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Brunch with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B07D27-1A42-42EC-8235-F67F601D09C1}"/>
              </a:ext>
            </a:extLst>
          </p:cNvPr>
          <p:cNvSpPr/>
          <p:nvPr/>
        </p:nvSpPr>
        <p:spPr>
          <a:xfrm>
            <a:off x="4927261" y="2718033"/>
            <a:ext cx="1082180" cy="1082180"/>
          </a:xfrm>
          <a:prstGeom prst="ellipse">
            <a:avLst/>
          </a:prstGeom>
          <a:solidFill>
            <a:srgbClr val="B1C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Kinds of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50F326-BE98-4D98-B5A4-D95C13B60516}"/>
              </a:ext>
            </a:extLst>
          </p:cNvPr>
          <p:cNvSpPr/>
          <p:nvPr/>
        </p:nvSpPr>
        <p:spPr>
          <a:xfrm>
            <a:off x="7437969" y="2719431"/>
            <a:ext cx="1080782" cy="1080782"/>
          </a:xfrm>
          <a:prstGeom prst="ellipse">
            <a:avLst/>
          </a:prstGeom>
          <a:solidFill>
            <a:srgbClr val="B1C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Lovely cafes for SNS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26E9A-8CED-43F9-A6A5-D37F75B17E3F}"/>
              </a:ext>
            </a:extLst>
          </p:cNvPr>
          <p:cNvSpPr txBox="1"/>
          <p:nvPr/>
        </p:nvSpPr>
        <p:spPr>
          <a:xfrm>
            <a:off x="4858470" y="4068661"/>
            <a:ext cx="3691156" cy="1169551"/>
          </a:xfrm>
          <a:prstGeom prst="rect">
            <a:avLst/>
          </a:prstGeom>
          <a:solidFill>
            <a:srgbClr val="F4F5F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blah blah blah blah blah blah blah blah blah</a:t>
            </a:r>
          </a:p>
          <a:p>
            <a:r>
              <a:rPr lang="en-US" altLang="ko-KR" sz="1000" dirty="0"/>
              <a:t>	 blah blah blah blah blah blah blah blah</a:t>
            </a:r>
          </a:p>
          <a:p>
            <a:r>
              <a:rPr lang="en-US" altLang="ko-KR" sz="1000" dirty="0"/>
              <a:t>	 blah blah blah blah blah blah blah blah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5FA04-317D-4BB9-A9A0-E6A841C7B40B}"/>
              </a:ext>
            </a:extLst>
          </p:cNvPr>
          <p:cNvSpPr txBox="1"/>
          <p:nvPr/>
        </p:nvSpPr>
        <p:spPr>
          <a:xfrm>
            <a:off x="4858468" y="5381023"/>
            <a:ext cx="3691157" cy="1169551"/>
          </a:xfrm>
          <a:prstGeom prst="rect">
            <a:avLst/>
          </a:prstGeom>
          <a:solidFill>
            <a:srgbClr val="F4F5F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blah blah blah blah blah blah blah blah blah</a:t>
            </a:r>
          </a:p>
          <a:p>
            <a:r>
              <a:rPr lang="en-US" altLang="ko-KR" sz="1000" dirty="0"/>
              <a:t>	 blah blah blah blah blah blah blah blah</a:t>
            </a:r>
          </a:p>
          <a:p>
            <a:r>
              <a:rPr lang="en-US" altLang="ko-KR" sz="1000" dirty="0"/>
              <a:t>	 blah blah blah blah blah blah blah blah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60F5E-E3AA-4062-9D1A-FBC66CA0868E}"/>
              </a:ext>
            </a:extLst>
          </p:cNvPr>
          <p:cNvSpPr txBox="1"/>
          <p:nvPr/>
        </p:nvSpPr>
        <p:spPr>
          <a:xfrm>
            <a:off x="3634958" y="4068660"/>
            <a:ext cx="1223512" cy="1169551"/>
          </a:xfrm>
          <a:prstGeom prst="rect">
            <a:avLst/>
          </a:prstGeom>
          <a:solidFill>
            <a:srgbClr val="2B4C6F"/>
          </a:solidFill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the campaign about?</a:t>
            </a: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BBDC2-0635-4EB6-BCC5-5F9AE50FD046}"/>
              </a:ext>
            </a:extLst>
          </p:cNvPr>
          <p:cNvSpPr txBox="1"/>
          <p:nvPr/>
        </p:nvSpPr>
        <p:spPr>
          <a:xfrm>
            <a:off x="3634958" y="5381023"/>
            <a:ext cx="1223512" cy="1169551"/>
          </a:xfrm>
          <a:prstGeom prst="rect">
            <a:avLst/>
          </a:prstGeom>
          <a:solidFill>
            <a:srgbClr val="2B4C6F"/>
          </a:solidFill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the campaign for?</a:t>
            </a: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94A2AB0-0BB6-472D-B506-E1BA8D383F91}"/>
              </a:ext>
            </a:extLst>
          </p:cNvPr>
          <p:cNvSpPr/>
          <p:nvPr/>
        </p:nvSpPr>
        <p:spPr>
          <a:xfrm>
            <a:off x="4858468" y="5381023"/>
            <a:ext cx="1048626" cy="1169551"/>
          </a:xfrm>
          <a:prstGeom prst="triangle">
            <a:avLst>
              <a:gd name="adj" fmla="val 0"/>
            </a:avLst>
          </a:prstGeom>
          <a:solidFill>
            <a:srgbClr val="2B4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02C57C1-1982-415D-9378-167D84AE0749}"/>
              </a:ext>
            </a:extLst>
          </p:cNvPr>
          <p:cNvSpPr/>
          <p:nvPr/>
        </p:nvSpPr>
        <p:spPr>
          <a:xfrm>
            <a:off x="4858468" y="4068659"/>
            <a:ext cx="1048626" cy="1169551"/>
          </a:xfrm>
          <a:prstGeom prst="triangle">
            <a:avLst>
              <a:gd name="adj" fmla="val 0"/>
            </a:avLst>
          </a:prstGeom>
          <a:solidFill>
            <a:srgbClr val="2B4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0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DAF949-DB38-4362-9C79-D2A38C6C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B7A5C-F2E5-4895-B5A0-801C4275C32D}"/>
              </a:ext>
            </a:extLst>
          </p:cNvPr>
          <p:cNvSpPr/>
          <p:nvPr/>
        </p:nvSpPr>
        <p:spPr>
          <a:xfrm>
            <a:off x="-58723" y="620784"/>
            <a:ext cx="12435281" cy="5998129"/>
          </a:xfrm>
          <a:prstGeom prst="rect">
            <a:avLst/>
          </a:prstGeom>
          <a:solidFill>
            <a:srgbClr val="FF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A8CE8-943E-4974-BF02-5C415E3CE98D}"/>
              </a:ext>
            </a:extLst>
          </p:cNvPr>
          <p:cNvSpPr/>
          <p:nvPr/>
        </p:nvSpPr>
        <p:spPr>
          <a:xfrm>
            <a:off x="3637640" y="620784"/>
            <a:ext cx="4914667" cy="3405928"/>
          </a:xfrm>
          <a:prstGeom prst="rect">
            <a:avLst/>
          </a:prstGeom>
          <a:solidFill>
            <a:srgbClr val="FF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3773-3937-46E7-BA04-F6526A32F9C0}"/>
              </a:ext>
            </a:extLst>
          </p:cNvPr>
          <p:cNvSpPr txBox="1"/>
          <p:nvPr/>
        </p:nvSpPr>
        <p:spPr>
          <a:xfrm>
            <a:off x="3740019" y="823753"/>
            <a:ext cx="47119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</a:t>
            </a:r>
            <a:r>
              <a:rPr lang="en-US" altLang="ko-KR" sz="2500" b="1" dirty="0" err="1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OneCupOf</a:t>
            </a:r>
            <a:endParaRPr lang="en-US" altLang="ko-KR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highlight>
                  <a:srgbClr val="7B0101"/>
                </a:highlight>
                <a:latin typeface="Aharoni" panose="020B0604020202020204" pitchFamily="2" charset="-79"/>
                <a:cs typeface="Aharoni" panose="020B0604020202020204" pitchFamily="2" charset="-79"/>
              </a:rPr>
              <a:t>#Coffee</a:t>
            </a:r>
          </a:p>
          <a:p>
            <a:pPr algn="ctr"/>
            <a:r>
              <a:rPr lang="en-US" altLang="ko-KR" sz="2500" b="1" dirty="0">
                <a:solidFill>
                  <a:srgbClr val="7B010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#Campaign</a:t>
            </a:r>
            <a:endParaRPr lang="ko-KR" altLang="en-US" sz="2500" b="1" dirty="0">
              <a:solidFill>
                <a:srgbClr val="7B010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7D23-BA30-4FF5-9636-B259E2F9C12A}"/>
              </a:ext>
            </a:extLst>
          </p:cNvPr>
          <p:cNvSpPr txBox="1"/>
          <p:nvPr/>
        </p:nvSpPr>
        <p:spPr>
          <a:xfrm>
            <a:off x="3704458" y="2259106"/>
            <a:ext cx="47756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“What do you want?… Just Coffee. Black – like my soul. “  by Cassandra Clare, City of Bones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077215-A835-4245-AA61-D140081AB6C2}"/>
              </a:ext>
            </a:extLst>
          </p:cNvPr>
          <p:cNvSpPr/>
          <p:nvPr/>
        </p:nvSpPr>
        <p:spPr>
          <a:xfrm>
            <a:off x="3667270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Health Effect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56557D-ECE0-4A44-9996-597E29B40232}"/>
              </a:ext>
            </a:extLst>
          </p:cNvPr>
          <p:cNvSpPr/>
          <p:nvPr/>
        </p:nvSpPr>
        <p:spPr>
          <a:xfrm>
            <a:off x="6182615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Brunch with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B07D27-1A42-42EC-8235-F67F601D09C1}"/>
              </a:ext>
            </a:extLst>
          </p:cNvPr>
          <p:cNvSpPr/>
          <p:nvPr/>
        </p:nvSpPr>
        <p:spPr>
          <a:xfrm>
            <a:off x="4927261" y="2718033"/>
            <a:ext cx="1082180" cy="1082180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Kinds of Coffee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50F326-BE98-4D98-B5A4-D95C13B60516}"/>
              </a:ext>
            </a:extLst>
          </p:cNvPr>
          <p:cNvSpPr/>
          <p:nvPr/>
        </p:nvSpPr>
        <p:spPr>
          <a:xfrm>
            <a:off x="7437969" y="2719431"/>
            <a:ext cx="1080782" cy="1080782"/>
          </a:xfrm>
          <a:prstGeom prst="ellipse">
            <a:avLst/>
          </a:prstGeom>
          <a:solidFill>
            <a:srgbClr val="D9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Lovely cafes for SNS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4ABF8-1691-4596-AC27-42121AB91700}"/>
              </a:ext>
            </a:extLst>
          </p:cNvPr>
          <p:cNvSpPr txBox="1"/>
          <p:nvPr/>
        </p:nvSpPr>
        <p:spPr>
          <a:xfrm>
            <a:off x="4858470" y="4068661"/>
            <a:ext cx="3691156" cy="116955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blah blah blah blah blah blah blah blah blah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 blah blah blah blah blah blah blah blah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 blah blah blah blah blah blah blah blah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97698-F04C-45FA-8841-89F79C8C3B1B}"/>
              </a:ext>
            </a:extLst>
          </p:cNvPr>
          <p:cNvSpPr txBox="1"/>
          <p:nvPr/>
        </p:nvSpPr>
        <p:spPr>
          <a:xfrm>
            <a:off x="4858468" y="5381023"/>
            <a:ext cx="3691157" cy="116955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blah blah blah blah blah blah blah blah blah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 blah blah blah blah blah blah blah blah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 blah blah blah blah blah blah blah blah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8BDE8-9EBE-4C0B-976A-1CEA9F01F005}"/>
              </a:ext>
            </a:extLst>
          </p:cNvPr>
          <p:cNvSpPr txBox="1"/>
          <p:nvPr/>
        </p:nvSpPr>
        <p:spPr>
          <a:xfrm>
            <a:off x="3634958" y="4068660"/>
            <a:ext cx="1223512" cy="1169551"/>
          </a:xfrm>
          <a:prstGeom prst="rect">
            <a:avLst/>
          </a:prstGeom>
          <a:solidFill>
            <a:srgbClr val="AA3939"/>
          </a:solidFill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the campaign about?</a:t>
            </a: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68C3C-28BE-431F-8BEA-DB5C0C3A13AD}"/>
              </a:ext>
            </a:extLst>
          </p:cNvPr>
          <p:cNvSpPr txBox="1"/>
          <p:nvPr/>
        </p:nvSpPr>
        <p:spPr>
          <a:xfrm>
            <a:off x="3634958" y="5381023"/>
            <a:ext cx="1223512" cy="1169551"/>
          </a:xfrm>
          <a:prstGeom prst="rect">
            <a:avLst/>
          </a:prstGeom>
          <a:solidFill>
            <a:srgbClr val="AA3939"/>
          </a:solidFill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the campaign for?</a:t>
            </a: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2CAFBC7-C3C2-481D-8BE0-798D35E2DAC7}"/>
              </a:ext>
            </a:extLst>
          </p:cNvPr>
          <p:cNvSpPr/>
          <p:nvPr/>
        </p:nvSpPr>
        <p:spPr>
          <a:xfrm>
            <a:off x="4858468" y="5381023"/>
            <a:ext cx="1048626" cy="1169551"/>
          </a:xfrm>
          <a:prstGeom prst="triangle">
            <a:avLst>
              <a:gd name="adj" fmla="val 0"/>
            </a:avLst>
          </a:prstGeom>
          <a:solidFill>
            <a:srgbClr val="AA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6F4B710-F6D2-46A6-8B58-13D5EEDA97A3}"/>
              </a:ext>
            </a:extLst>
          </p:cNvPr>
          <p:cNvSpPr/>
          <p:nvPr/>
        </p:nvSpPr>
        <p:spPr>
          <a:xfrm>
            <a:off x="4858468" y="4068659"/>
            <a:ext cx="1048626" cy="1169551"/>
          </a:xfrm>
          <a:prstGeom prst="triangle">
            <a:avLst>
              <a:gd name="adj" fmla="val 0"/>
            </a:avLst>
          </a:prstGeom>
          <a:solidFill>
            <a:srgbClr val="AA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6A98-2D5E-4450-883F-09C2A345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E6C59-8B15-45B1-883B-614B54C1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코드</a:t>
            </a:r>
            <a:endParaRPr lang="en-US" altLang="ko-KR" dirty="0"/>
          </a:p>
          <a:p>
            <a:r>
              <a:rPr lang="ko-KR" altLang="en-US" dirty="0"/>
              <a:t>알파벳순</a:t>
            </a:r>
          </a:p>
        </p:txBody>
      </p:sp>
    </p:spTree>
    <p:extLst>
      <p:ext uri="{BB962C8B-B14F-4D97-AF65-F5344CB8AC3E}">
        <p14:creationId xmlns:p14="http://schemas.microsoft.com/office/powerpoint/2010/main" val="149513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206</Words>
  <Application>Microsoft Office PowerPoint</Application>
  <PresentationFormat>와이드스크린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손진아</dc:creator>
  <cp:lastModifiedBy>손진아</cp:lastModifiedBy>
  <cp:revision>34</cp:revision>
  <dcterms:created xsi:type="dcterms:W3CDTF">2018-09-04T06:27:19Z</dcterms:created>
  <dcterms:modified xsi:type="dcterms:W3CDTF">2018-09-07T04:45:11Z</dcterms:modified>
</cp:coreProperties>
</file>