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6" r:id="rId6"/>
    <p:sldId id="261" r:id="rId7"/>
    <p:sldId id="263" r:id="rId8"/>
    <p:sldId id="262" r:id="rId9"/>
    <p:sldId id="259" r:id="rId10"/>
    <p:sldId id="268" r:id="rId11"/>
    <p:sldId id="270" r:id="rId12"/>
    <p:sldId id="258" r:id="rId13"/>
    <p:sldId id="271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F402D-BA92-4B44-B793-D9AC64F9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AE061-95F1-4C50-BDD2-0D80F18A6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82A47-4CA4-4E39-9588-356C38A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A6268-F22A-432B-A039-92CC1DA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513B1-A297-46DB-98DC-1C5871C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F8902-70D9-47BA-9DD3-AD596A2D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45BDF-3B78-42E7-B883-972C602F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94AA6-A5BD-4146-9C63-BF52CE5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810A3-7A7B-488C-A0F4-A195B1C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9141A-88FA-4646-8F43-A35045DC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31E2AD-B376-4584-BA09-87B54BF3D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3C040-B89E-4FFB-BE59-148EA39A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BB3AC-13A6-4D5B-924B-A495E9EF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412-014B-4374-8275-84A86EC1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1D4C8-31A0-4C56-8C1C-4688AC8A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3FD2F-3A88-4827-9035-2DC9F6EF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F11FD-0BC2-4A34-80C6-6876FCCE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340FD-3855-47D4-A94E-58CF02F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5403-AB58-494B-B2CB-3ABD7F40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2AA65-AABD-4BC8-81AF-12916F87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399C-08B3-45B5-A92E-8BD4D22E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43BD9-AEAA-4146-863C-DF639675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74A8B-801F-436D-B9C9-171BB704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5D77-F07A-4ACC-AB57-A414E25E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6F340-2A00-4AE7-A0E6-A0ACE96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ED73A-E711-44C7-B93B-7A0C8C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CD6A5-2931-485D-B7F6-0142093E5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49407-66FC-476F-AD38-4424AB07A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65297-2605-4E54-A1E0-D3208BA0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61BB-3CD0-4322-B186-24ED4CB8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1A1E-EAC5-4496-BC8D-C127F9F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ED9D-E532-4536-86DF-8315DF67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97E70-E983-4F7E-9C7E-15B3062A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A60F4-986A-4C47-A19A-DC277921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5E8FAB-DA16-4481-88D1-FF972800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27AF84-EEBD-4DE5-88AB-87AA70AA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F9ED2-CD8D-4F96-89AD-51CDF0CB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D0446-0571-462D-98AD-E19956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4BF3C-52EC-4936-A3BC-88794F6A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EDDB-7476-4267-8705-0C5073FA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4F38E-5870-4D2E-BB34-B96FEE5B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B9C70-C21E-460C-BA49-117B61FD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EED68-38C4-4812-93BB-8DC91FAC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F337D-1797-45D8-9A51-600EA49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B446D-2D57-4952-9C63-784B65FC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D9FA2-6B5D-4B05-8A23-CE3451DD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4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FEECF-F137-4F2B-B74D-A2CD486C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4D23-B93C-42F4-9FFB-A4E8C163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1E694-1929-4BC3-A89D-E5CE8665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89213-79AC-4827-9B49-59EDA39F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4AEE5-2458-4504-A7F2-9079C769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3867C-8CB4-44AB-93E1-2BE37F19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410B0-7D09-43C0-A70B-3318F74B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2EFE26-D8AD-4202-B1E0-E27138F2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C3BF2-4F60-4BB2-A710-21E680E8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6243-74EB-48A9-8F95-E874666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B8159-5C15-40DD-8EC9-BFAA3DB9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6A35B-1028-47F9-AA69-D42ADD3B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9DE072-256B-40BF-A47F-2432E519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9AC13-0413-43BC-BAC3-E0490A47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FE735-3649-423E-B517-6D73A216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5F5A-67CE-4F94-BD3F-C0036CB55554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0516D-D4B1-452B-83AE-43D70D11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A5D3E-E401-4EDA-BE6A-0108C6FF5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5B5A-06CB-4C43-99D5-EC11BE77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3F33-E2F3-4985-B37B-FB3E1163CD9D}"/>
              </a:ext>
            </a:extLst>
          </p:cNvPr>
          <p:cNvSpPr txBox="1"/>
          <p:nvPr/>
        </p:nvSpPr>
        <p:spPr>
          <a:xfrm>
            <a:off x="4093826" y="1266734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HOME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7A1D00-F671-46C0-AC22-83103B1900A9}"/>
              </a:ext>
            </a:extLst>
          </p:cNvPr>
          <p:cNvCxnSpPr>
            <a:cxnSpLocks/>
          </p:cNvCxnSpPr>
          <p:nvPr/>
        </p:nvCxnSpPr>
        <p:spPr>
          <a:xfrm>
            <a:off x="4920142" y="1702959"/>
            <a:ext cx="0" cy="411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D3606E-59A3-4F39-BF93-66217325B26D}"/>
              </a:ext>
            </a:extLst>
          </p:cNvPr>
          <p:cNvCxnSpPr>
            <a:cxnSpLocks/>
          </p:cNvCxnSpPr>
          <p:nvPr/>
        </p:nvCxnSpPr>
        <p:spPr>
          <a:xfrm>
            <a:off x="3009901" y="2122409"/>
            <a:ext cx="381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9BE982-B3CC-4F61-9C2A-C59B24D8409C}"/>
              </a:ext>
            </a:extLst>
          </p:cNvPr>
          <p:cNvCxnSpPr/>
          <p:nvPr/>
        </p:nvCxnSpPr>
        <p:spPr>
          <a:xfrm>
            <a:off x="3018290" y="2114013"/>
            <a:ext cx="0" cy="436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37E35A-E693-406C-8A97-D1A55A0712F0}"/>
              </a:ext>
            </a:extLst>
          </p:cNvPr>
          <p:cNvCxnSpPr/>
          <p:nvPr/>
        </p:nvCxnSpPr>
        <p:spPr>
          <a:xfrm>
            <a:off x="4914201" y="2114017"/>
            <a:ext cx="0" cy="436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105219-5E62-4883-94C0-DF509AB3F0D2}"/>
              </a:ext>
            </a:extLst>
          </p:cNvPr>
          <p:cNvCxnSpPr/>
          <p:nvPr/>
        </p:nvCxnSpPr>
        <p:spPr>
          <a:xfrm>
            <a:off x="6821997" y="2114019"/>
            <a:ext cx="0" cy="436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960A1-07B3-434A-90D0-C797203FB911}"/>
              </a:ext>
            </a:extLst>
          </p:cNvPr>
          <p:cNvSpPr txBox="1"/>
          <p:nvPr/>
        </p:nvSpPr>
        <p:spPr>
          <a:xfrm>
            <a:off x="2183585" y="2658862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0B3DFD-9547-4E7C-B9D2-EE78E7ED4BDC}"/>
              </a:ext>
            </a:extLst>
          </p:cNvPr>
          <p:cNvSpPr txBox="1"/>
          <p:nvPr/>
        </p:nvSpPr>
        <p:spPr>
          <a:xfrm>
            <a:off x="4087885" y="2658862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PORTFOLIO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5ACCB-DEA3-4D56-A3A3-2326754DA3E5}"/>
              </a:ext>
            </a:extLst>
          </p:cNvPr>
          <p:cNvSpPr txBox="1"/>
          <p:nvPr/>
        </p:nvSpPr>
        <p:spPr>
          <a:xfrm>
            <a:off x="6004067" y="2658862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CONTACT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538DB6-E569-4549-864C-968B1BAC606E}"/>
              </a:ext>
            </a:extLst>
          </p:cNvPr>
          <p:cNvCxnSpPr>
            <a:cxnSpLocks/>
          </p:cNvCxnSpPr>
          <p:nvPr/>
        </p:nvCxnSpPr>
        <p:spPr>
          <a:xfrm>
            <a:off x="3009901" y="3027411"/>
            <a:ext cx="0" cy="82509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1548B-F99E-459F-8696-1734CCDECBFC}"/>
              </a:ext>
            </a:extLst>
          </p:cNvPr>
          <p:cNvCxnSpPr/>
          <p:nvPr/>
        </p:nvCxnSpPr>
        <p:spPr>
          <a:xfrm>
            <a:off x="3009901" y="3403833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2864DA-ADFB-4FB0-93D5-A9C0615BF839}"/>
              </a:ext>
            </a:extLst>
          </p:cNvPr>
          <p:cNvSpPr txBox="1"/>
          <p:nvPr/>
        </p:nvSpPr>
        <p:spPr>
          <a:xfrm>
            <a:off x="3009901" y="3218384"/>
            <a:ext cx="118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video</a:t>
            </a:r>
            <a:endParaRPr lang="ko-KR" altLang="en-US" sz="16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F5CF558-241A-4704-859E-79EF93C95A6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826887" y="3027411"/>
            <a:ext cx="0" cy="16348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94B8B2-EC19-4B98-A7A9-0FC1FC34E35B}"/>
              </a:ext>
            </a:extLst>
          </p:cNvPr>
          <p:cNvCxnSpPr/>
          <p:nvPr/>
        </p:nvCxnSpPr>
        <p:spPr>
          <a:xfrm>
            <a:off x="6826887" y="3403050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6FD98C-EB89-43F1-BBA7-EB2B52B177AA}"/>
              </a:ext>
            </a:extLst>
          </p:cNvPr>
          <p:cNvSpPr txBox="1"/>
          <p:nvPr/>
        </p:nvSpPr>
        <p:spPr>
          <a:xfrm>
            <a:off x="6997401" y="3218384"/>
            <a:ext cx="196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download resume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60AD39-28E2-4860-82AE-638AD97AE1F7}"/>
              </a:ext>
            </a:extLst>
          </p:cNvPr>
          <p:cNvSpPr txBox="1"/>
          <p:nvPr/>
        </p:nvSpPr>
        <p:spPr>
          <a:xfrm>
            <a:off x="6776553" y="4068087"/>
            <a:ext cx="214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phone number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0E4F7-1BB6-4F90-A4B6-D54F2D900D75}"/>
              </a:ext>
            </a:extLst>
          </p:cNvPr>
          <p:cNvSpPr txBox="1"/>
          <p:nvPr/>
        </p:nvSpPr>
        <p:spPr>
          <a:xfrm>
            <a:off x="6826887" y="4492940"/>
            <a:ext cx="118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email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AC29F-0DB6-4F9B-BD3A-541C5283568A}"/>
              </a:ext>
            </a:extLst>
          </p:cNvPr>
          <p:cNvSpPr txBox="1"/>
          <p:nvPr/>
        </p:nvSpPr>
        <p:spPr>
          <a:xfrm>
            <a:off x="6920039" y="3643236"/>
            <a:ext cx="118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address</a:t>
            </a:r>
            <a:endParaRPr lang="ko-KR" altLang="en-US" sz="16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72D0602-140A-4CA8-9000-4A2F4252BAB7}"/>
              </a:ext>
            </a:extLst>
          </p:cNvPr>
          <p:cNvCxnSpPr/>
          <p:nvPr/>
        </p:nvCxnSpPr>
        <p:spPr>
          <a:xfrm>
            <a:off x="6826887" y="3852508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A2116D-B810-4A13-93CA-04648EEF8DC1}"/>
              </a:ext>
            </a:extLst>
          </p:cNvPr>
          <p:cNvCxnSpPr/>
          <p:nvPr/>
        </p:nvCxnSpPr>
        <p:spPr>
          <a:xfrm>
            <a:off x="6844187" y="4252754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3B1156-1702-4536-8025-D028B14C99E4}"/>
              </a:ext>
            </a:extLst>
          </p:cNvPr>
          <p:cNvCxnSpPr/>
          <p:nvPr/>
        </p:nvCxnSpPr>
        <p:spPr>
          <a:xfrm>
            <a:off x="6813605" y="4677606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196DCC-21FF-489A-8C76-D13413DDBF94}"/>
              </a:ext>
            </a:extLst>
          </p:cNvPr>
          <p:cNvCxnSpPr/>
          <p:nvPr/>
        </p:nvCxnSpPr>
        <p:spPr>
          <a:xfrm>
            <a:off x="3009027" y="3844119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8D4C1A-A323-42BF-9CF0-364511EFAEF9}"/>
              </a:ext>
            </a:extLst>
          </p:cNvPr>
          <p:cNvSpPr txBox="1"/>
          <p:nvPr/>
        </p:nvSpPr>
        <p:spPr>
          <a:xfrm>
            <a:off x="3098684" y="3640910"/>
            <a:ext cx="14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about me</a:t>
            </a:r>
            <a:endParaRPr lang="ko-KR" altLang="en-US" sz="16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4F1BBF-E798-4DFD-844A-D9CAC1B24236}"/>
              </a:ext>
            </a:extLst>
          </p:cNvPr>
          <p:cNvCxnSpPr>
            <a:cxnSpLocks/>
          </p:cNvCxnSpPr>
          <p:nvPr/>
        </p:nvCxnSpPr>
        <p:spPr>
          <a:xfrm>
            <a:off x="4928270" y="3038839"/>
            <a:ext cx="0" cy="122534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921B3E-94A8-4128-B878-F479A273113E}"/>
              </a:ext>
            </a:extLst>
          </p:cNvPr>
          <p:cNvCxnSpPr/>
          <p:nvPr/>
        </p:nvCxnSpPr>
        <p:spPr>
          <a:xfrm>
            <a:off x="4924159" y="3397700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EA5A79-A810-4151-87A8-050301E9BB8F}"/>
              </a:ext>
            </a:extLst>
          </p:cNvPr>
          <p:cNvSpPr txBox="1"/>
          <p:nvPr/>
        </p:nvSpPr>
        <p:spPr>
          <a:xfrm>
            <a:off x="4869380" y="3628777"/>
            <a:ext cx="143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project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1C7B9-C951-4E1C-AE0D-C0AE79463769}"/>
              </a:ext>
            </a:extLst>
          </p:cNvPr>
          <p:cNvSpPr txBox="1"/>
          <p:nvPr/>
        </p:nvSpPr>
        <p:spPr>
          <a:xfrm>
            <a:off x="4709727" y="4063519"/>
            <a:ext cx="214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experience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B607C3-B8C8-481D-9FB1-F76339ADC3EE}"/>
              </a:ext>
            </a:extLst>
          </p:cNvPr>
          <p:cNvSpPr txBox="1"/>
          <p:nvPr/>
        </p:nvSpPr>
        <p:spPr>
          <a:xfrm>
            <a:off x="4879950" y="3198281"/>
            <a:ext cx="118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skills</a:t>
            </a:r>
            <a:endParaRPr lang="ko-KR" altLang="en-US" sz="16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0D9C12C-B886-4C74-BB63-9B1FC218A4E9}"/>
              </a:ext>
            </a:extLst>
          </p:cNvPr>
          <p:cNvCxnSpPr/>
          <p:nvPr/>
        </p:nvCxnSpPr>
        <p:spPr>
          <a:xfrm>
            <a:off x="4924159" y="3847158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949BB8-CD39-47A2-B212-6ED200106126}"/>
              </a:ext>
            </a:extLst>
          </p:cNvPr>
          <p:cNvCxnSpPr/>
          <p:nvPr/>
        </p:nvCxnSpPr>
        <p:spPr>
          <a:xfrm>
            <a:off x="4928270" y="4247404"/>
            <a:ext cx="1863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8B97B0-C85D-457D-BAC5-15446EA443AB}"/>
              </a:ext>
            </a:extLst>
          </p:cNvPr>
          <p:cNvSpPr/>
          <p:nvPr/>
        </p:nvSpPr>
        <p:spPr>
          <a:xfrm>
            <a:off x="1067896" y="328485"/>
            <a:ext cx="9600405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3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251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JINA SON		                    home   portfolio   resume   contact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906F55-C92E-461B-8CDC-979F8979681E}"/>
              </a:ext>
            </a:extLst>
          </p:cNvPr>
          <p:cNvGrpSpPr/>
          <p:nvPr/>
        </p:nvGrpSpPr>
        <p:grpSpPr>
          <a:xfrm>
            <a:off x="3481432" y="629174"/>
            <a:ext cx="5184237" cy="3095538"/>
            <a:chOff x="3657601" y="1837189"/>
            <a:chExt cx="5284901" cy="30537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8504-3EC3-4D30-A83E-BDD9276C10EE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E9F18-7B29-4544-9566-3B416D9F48A4}"/>
                </a:ext>
              </a:extLst>
            </p:cNvPr>
            <p:cNvSpPr txBox="1"/>
            <p:nvPr/>
          </p:nvSpPr>
          <p:spPr>
            <a:xfrm>
              <a:off x="3657601" y="3145872"/>
              <a:ext cx="520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99F7720-7481-41C4-9FD1-E5CAB441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0"/>
            <a:ext cx="5349958" cy="685800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B9EB69-74BC-4FED-836F-D304A55F7D9A}"/>
              </a:ext>
            </a:extLst>
          </p:cNvPr>
          <p:cNvCxnSpPr>
            <a:cxnSpLocks/>
          </p:cNvCxnSpPr>
          <p:nvPr/>
        </p:nvCxnSpPr>
        <p:spPr>
          <a:xfrm>
            <a:off x="4345497" y="1249333"/>
            <a:ext cx="12415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6CB779-EE35-489B-8FE1-131B548464C3}"/>
              </a:ext>
            </a:extLst>
          </p:cNvPr>
          <p:cNvSpPr txBox="1"/>
          <p:nvPr/>
        </p:nvSpPr>
        <p:spPr>
          <a:xfrm>
            <a:off x="4261607" y="1011501"/>
            <a:ext cx="99829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WELCOME!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30942C-2D49-4F98-947E-C396E4F97DC8}"/>
              </a:ext>
            </a:extLst>
          </p:cNvPr>
          <p:cNvSpPr/>
          <p:nvPr/>
        </p:nvSpPr>
        <p:spPr>
          <a:xfrm>
            <a:off x="5215156" y="1492614"/>
            <a:ext cx="1714150" cy="113251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36A284-E842-4FCF-9678-CF5555E4712E}"/>
              </a:ext>
            </a:extLst>
          </p:cNvPr>
          <p:cNvSpPr/>
          <p:nvPr/>
        </p:nvSpPr>
        <p:spPr>
          <a:xfrm>
            <a:off x="3506597" y="686519"/>
            <a:ext cx="5176007" cy="22552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video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B7ECC-5BA5-4AF7-970E-E032A4DEB195}"/>
              </a:ext>
            </a:extLst>
          </p:cNvPr>
          <p:cNvSpPr/>
          <p:nvPr/>
        </p:nvSpPr>
        <p:spPr>
          <a:xfrm>
            <a:off x="4186543" y="3759492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ABOUT ME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C6B9AB-5D2C-4E16-BC87-1C44789D6CB6}"/>
              </a:ext>
            </a:extLst>
          </p:cNvPr>
          <p:cNvSpPr/>
          <p:nvPr/>
        </p:nvSpPr>
        <p:spPr>
          <a:xfrm>
            <a:off x="4205592" y="5284125"/>
            <a:ext cx="2042957" cy="8873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800" dirty="0">
                <a:solidFill>
                  <a:schemeClr val="tx1"/>
                </a:solidFill>
              </a:rPr>
              <a:t>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 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734C46-F044-445F-8028-A0A18A6ECF6F}"/>
              </a:ext>
            </a:extLst>
          </p:cNvPr>
          <p:cNvGrpSpPr/>
          <p:nvPr/>
        </p:nvGrpSpPr>
        <p:grpSpPr>
          <a:xfrm>
            <a:off x="3505000" y="377505"/>
            <a:ext cx="5177446" cy="2564307"/>
            <a:chOff x="3664524" y="1837189"/>
            <a:chExt cx="5277978" cy="30537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FECB59-65A8-41D2-B225-D367FAD9514F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571627-B87C-40D1-94FD-0264049D7629}"/>
                </a:ext>
              </a:extLst>
            </p:cNvPr>
            <p:cNvSpPr txBox="1"/>
            <p:nvPr/>
          </p:nvSpPr>
          <p:spPr>
            <a:xfrm>
              <a:off x="3664524" y="2951277"/>
              <a:ext cx="5269264" cy="504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20AAB4-1E5E-48B5-9C62-3F152FFE04C0}"/>
              </a:ext>
            </a:extLst>
          </p:cNvPr>
          <p:cNvSpPr/>
          <p:nvPr/>
        </p:nvSpPr>
        <p:spPr>
          <a:xfrm>
            <a:off x="5792598" y="1466788"/>
            <a:ext cx="587229" cy="587229"/>
          </a:xfrm>
          <a:prstGeom prst="actionButtonForwardNex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685C13-B91D-46FB-84E3-AD315B9958C3}"/>
              </a:ext>
            </a:extLst>
          </p:cNvPr>
          <p:cNvSpPr/>
          <p:nvPr/>
        </p:nvSpPr>
        <p:spPr>
          <a:xfrm>
            <a:off x="3505000" y="376456"/>
            <a:ext cx="5184237" cy="327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</a:rPr>
              <a:t>               JINA SON          	                     home   portfolio   resume   contact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1A6D1-8F23-4D69-81EE-67FE1CDE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00" y="4210659"/>
            <a:ext cx="2743549" cy="9374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E9310F6-600D-440C-83A2-C4874DC2D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0" b="10283"/>
          <a:stretch/>
        </p:blipFill>
        <p:spPr>
          <a:xfrm>
            <a:off x="6524626" y="5227827"/>
            <a:ext cx="2164612" cy="1036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1FC2B8-C06E-4D49-BC9B-CC89C7A38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053" y="-92375"/>
            <a:ext cx="5676056" cy="703435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8B05F4-3D34-4E42-BCE1-713CE3578FAA}"/>
              </a:ext>
            </a:extLst>
          </p:cNvPr>
          <p:cNvSpPr/>
          <p:nvPr/>
        </p:nvSpPr>
        <p:spPr>
          <a:xfrm>
            <a:off x="3489820" y="358455"/>
            <a:ext cx="5176008" cy="31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B1EF4F-1C87-4AE9-9DFD-14B9461DB4BC}"/>
              </a:ext>
            </a:extLst>
          </p:cNvPr>
          <p:cNvSpPr/>
          <p:nvPr/>
        </p:nvSpPr>
        <p:spPr>
          <a:xfrm>
            <a:off x="3477880" y="2101807"/>
            <a:ext cx="1722789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371AC-3A31-4166-A2EC-07FAD123F397}"/>
              </a:ext>
            </a:extLst>
          </p:cNvPr>
          <p:cNvSpPr/>
          <p:nvPr/>
        </p:nvSpPr>
        <p:spPr>
          <a:xfrm>
            <a:off x="5199154" y="2101805"/>
            <a:ext cx="1739071" cy="12847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B06F6B-E16A-4C25-AEAF-FADAE0CCE853}"/>
              </a:ext>
            </a:extLst>
          </p:cNvPr>
          <p:cNvSpPr/>
          <p:nvPr/>
        </p:nvSpPr>
        <p:spPr>
          <a:xfrm>
            <a:off x="6938226" y="2101805"/>
            <a:ext cx="173907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5892B8-EA76-49FD-B016-AB392082EF07}"/>
              </a:ext>
            </a:extLst>
          </p:cNvPr>
          <p:cNvSpPr/>
          <p:nvPr/>
        </p:nvSpPr>
        <p:spPr>
          <a:xfrm>
            <a:off x="3489820" y="6480495"/>
            <a:ext cx="5176008" cy="31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Jina son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43AC61-F479-49D0-9A3A-A945579139D1}"/>
              </a:ext>
            </a:extLst>
          </p:cNvPr>
          <p:cNvSpPr/>
          <p:nvPr/>
        </p:nvSpPr>
        <p:spPr>
          <a:xfrm>
            <a:off x="3572187" y="357099"/>
            <a:ext cx="5184237" cy="327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</a:rPr>
              <a:t>               JINA SON          	                     home   portfolio   resume   contact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92A4CB-4762-49D2-90DF-88FF4808398E}"/>
              </a:ext>
            </a:extLst>
          </p:cNvPr>
          <p:cNvSpPr/>
          <p:nvPr/>
        </p:nvSpPr>
        <p:spPr>
          <a:xfrm>
            <a:off x="4198581" y="1368080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PORTFOLIO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1F81BE-431C-4E66-A52D-2A75E156D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93" y="1995454"/>
            <a:ext cx="1730213" cy="1507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28E608-AE51-467D-B66A-11E0FF401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870" y="1985462"/>
            <a:ext cx="1729580" cy="1517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454CB-48A6-4920-9002-E94CB35B81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318"/>
          <a:stretch/>
        </p:blipFill>
        <p:spPr>
          <a:xfrm>
            <a:off x="5215184" y="1971105"/>
            <a:ext cx="1727414" cy="1547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63DCAB-32D4-46C8-9274-4FA189531C88}"/>
              </a:ext>
            </a:extLst>
          </p:cNvPr>
          <p:cNvSpPr/>
          <p:nvPr/>
        </p:nvSpPr>
        <p:spPr>
          <a:xfrm>
            <a:off x="3472884" y="1971105"/>
            <a:ext cx="1739724" cy="1531373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SKILLS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7BA26F-CBEE-46AB-98E6-5CB781A9408E}"/>
              </a:ext>
            </a:extLst>
          </p:cNvPr>
          <p:cNvCxnSpPr/>
          <p:nvPr/>
        </p:nvCxnSpPr>
        <p:spPr>
          <a:xfrm>
            <a:off x="3114675" y="2181225"/>
            <a:ext cx="685800" cy="247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F171E-54AC-4EC8-ADB5-795443CD9F53}"/>
              </a:ext>
            </a:extLst>
          </p:cNvPr>
          <p:cNvSpPr txBox="1"/>
          <p:nvPr/>
        </p:nvSpPr>
        <p:spPr>
          <a:xfrm>
            <a:off x="2503153" y="1934921"/>
            <a:ext cx="728109" cy="37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500585-72E9-4964-80AB-AF75F577435C}"/>
              </a:ext>
            </a:extLst>
          </p:cNvPr>
          <p:cNvSpPr/>
          <p:nvPr/>
        </p:nvSpPr>
        <p:spPr>
          <a:xfrm>
            <a:off x="4181830" y="4187486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CONTACT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C32A80-0799-4662-8069-BACE470BFE74}"/>
              </a:ext>
            </a:extLst>
          </p:cNvPr>
          <p:cNvSpPr/>
          <p:nvPr/>
        </p:nvSpPr>
        <p:spPr>
          <a:xfrm>
            <a:off x="5453532" y="4748507"/>
            <a:ext cx="1232832" cy="8532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Address : …………..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Phone : …………..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Email : ...............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610A79-1836-42FF-9AFF-F2BBB11C12FC}"/>
              </a:ext>
            </a:extLst>
          </p:cNvPr>
          <p:cNvSpPr/>
          <p:nvPr/>
        </p:nvSpPr>
        <p:spPr>
          <a:xfrm>
            <a:off x="5501052" y="4594402"/>
            <a:ext cx="1071094" cy="15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Download resume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251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JINA SON		                    home   portfolio   resume   contact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906F55-C92E-461B-8CDC-979F8979681E}"/>
              </a:ext>
            </a:extLst>
          </p:cNvPr>
          <p:cNvGrpSpPr/>
          <p:nvPr/>
        </p:nvGrpSpPr>
        <p:grpSpPr>
          <a:xfrm>
            <a:off x="3481432" y="629174"/>
            <a:ext cx="5184237" cy="3095538"/>
            <a:chOff x="3657601" y="1837189"/>
            <a:chExt cx="5284901" cy="30537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8504-3EC3-4D30-A83E-BDD9276C10EE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E9F18-7B29-4544-9566-3B416D9F48A4}"/>
                </a:ext>
              </a:extLst>
            </p:cNvPr>
            <p:cNvSpPr txBox="1"/>
            <p:nvPr/>
          </p:nvSpPr>
          <p:spPr>
            <a:xfrm>
              <a:off x="3657601" y="3145872"/>
              <a:ext cx="520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99F7720-7481-41C4-9FD1-E5CAB441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0"/>
            <a:ext cx="5349958" cy="685800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B9EB69-74BC-4FED-836F-D304A55F7D9A}"/>
              </a:ext>
            </a:extLst>
          </p:cNvPr>
          <p:cNvCxnSpPr>
            <a:cxnSpLocks/>
          </p:cNvCxnSpPr>
          <p:nvPr/>
        </p:nvCxnSpPr>
        <p:spPr>
          <a:xfrm>
            <a:off x="4345497" y="1249333"/>
            <a:ext cx="12415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6CB779-EE35-489B-8FE1-131B548464C3}"/>
              </a:ext>
            </a:extLst>
          </p:cNvPr>
          <p:cNvSpPr txBox="1"/>
          <p:nvPr/>
        </p:nvSpPr>
        <p:spPr>
          <a:xfrm>
            <a:off x="4261607" y="1011501"/>
            <a:ext cx="99829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WELCOME!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30942C-2D49-4F98-947E-C396E4F97DC8}"/>
              </a:ext>
            </a:extLst>
          </p:cNvPr>
          <p:cNvSpPr/>
          <p:nvPr/>
        </p:nvSpPr>
        <p:spPr>
          <a:xfrm>
            <a:off x="5215156" y="1492614"/>
            <a:ext cx="1714150" cy="113251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36A284-E842-4FCF-9678-CF5555E4712E}"/>
              </a:ext>
            </a:extLst>
          </p:cNvPr>
          <p:cNvSpPr/>
          <p:nvPr/>
        </p:nvSpPr>
        <p:spPr>
          <a:xfrm>
            <a:off x="3506597" y="686519"/>
            <a:ext cx="5176007" cy="22552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video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B7ECC-5BA5-4AF7-970E-E032A4DEB195}"/>
              </a:ext>
            </a:extLst>
          </p:cNvPr>
          <p:cNvSpPr/>
          <p:nvPr/>
        </p:nvSpPr>
        <p:spPr>
          <a:xfrm>
            <a:off x="4186543" y="3759492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ABOUT ME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C6B9AB-5D2C-4E16-BC87-1C44789D6CB6}"/>
              </a:ext>
            </a:extLst>
          </p:cNvPr>
          <p:cNvSpPr/>
          <p:nvPr/>
        </p:nvSpPr>
        <p:spPr>
          <a:xfrm>
            <a:off x="4205592" y="5284125"/>
            <a:ext cx="2042957" cy="8873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800" dirty="0">
                <a:solidFill>
                  <a:schemeClr val="tx1"/>
                </a:solidFill>
              </a:rPr>
              <a:t>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 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734C46-F044-445F-8028-A0A18A6ECF6F}"/>
              </a:ext>
            </a:extLst>
          </p:cNvPr>
          <p:cNvGrpSpPr/>
          <p:nvPr/>
        </p:nvGrpSpPr>
        <p:grpSpPr>
          <a:xfrm>
            <a:off x="3505000" y="377505"/>
            <a:ext cx="5177446" cy="2564307"/>
            <a:chOff x="3664524" y="1837189"/>
            <a:chExt cx="5277978" cy="30537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FECB59-65A8-41D2-B225-D367FAD9514F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571627-B87C-40D1-94FD-0264049D7629}"/>
                </a:ext>
              </a:extLst>
            </p:cNvPr>
            <p:cNvSpPr txBox="1"/>
            <p:nvPr/>
          </p:nvSpPr>
          <p:spPr>
            <a:xfrm>
              <a:off x="3664524" y="2951277"/>
              <a:ext cx="5269264" cy="504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20AAB4-1E5E-48B5-9C62-3F152FFE04C0}"/>
              </a:ext>
            </a:extLst>
          </p:cNvPr>
          <p:cNvSpPr/>
          <p:nvPr/>
        </p:nvSpPr>
        <p:spPr>
          <a:xfrm>
            <a:off x="5792598" y="1466788"/>
            <a:ext cx="587229" cy="587229"/>
          </a:xfrm>
          <a:prstGeom prst="actionButtonForwardNex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685C13-B91D-46FB-84E3-AD315B9958C3}"/>
              </a:ext>
            </a:extLst>
          </p:cNvPr>
          <p:cNvSpPr/>
          <p:nvPr/>
        </p:nvSpPr>
        <p:spPr>
          <a:xfrm>
            <a:off x="3505000" y="376456"/>
            <a:ext cx="5184237" cy="327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</a:rPr>
              <a:t>               JINA SON          	                     home   portfolio   resume   contact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1A6D1-8F23-4D69-81EE-67FE1CDE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00" y="4210659"/>
            <a:ext cx="2743549" cy="9374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E9310F6-600D-440C-83A2-C4874DC2D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0" b="10283"/>
          <a:stretch/>
        </p:blipFill>
        <p:spPr>
          <a:xfrm>
            <a:off x="6524626" y="5227827"/>
            <a:ext cx="2164612" cy="1036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1FC2B8-C06E-4D49-BC9B-CC89C7A38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053" y="-92375"/>
            <a:ext cx="5676056" cy="703435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8B05F4-3D34-4E42-BCE1-713CE3578FAA}"/>
              </a:ext>
            </a:extLst>
          </p:cNvPr>
          <p:cNvSpPr/>
          <p:nvPr/>
        </p:nvSpPr>
        <p:spPr>
          <a:xfrm>
            <a:off x="3489820" y="358455"/>
            <a:ext cx="5175849" cy="31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B1EF4F-1C87-4AE9-9DFD-14B9461DB4BC}"/>
              </a:ext>
            </a:extLst>
          </p:cNvPr>
          <p:cNvSpPr/>
          <p:nvPr/>
        </p:nvSpPr>
        <p:spPr>
          <a:xfrm>
            <a:off x="3477880" y="2101807"/>
            <a:ext cx="1722789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371AC-3A31-4166-A2EC-07FAD123F397}"/>
              </a:ext>
            </a:extLst>
          </p:cNvPr>
          <p:cNvSpPr/>
          <p:nvPr/>
        </p:nvSpPr>
        <p:spPr>
          <a:xfrm>
            <a:off x="5199154" y="2101805"/>
            <a:ext cx="1739071" cy="12847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B06F6B-E16A-4C25-AEAF-FADAE0CCE853}"/>
              </a:ext>
            </a:extLst>
          </p:cNvPr>
          <p:cNvSpPr/>
          <p:nvPr/>
        </p:nvSpPr>
        <p:spPr>
          <a:xfrm>
            <a:off x="6938226" y="2101805"/>
            <a:ext cx="173907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5892B8-EA76-49FD-B016-AB392082EF07}"/>
              </a:ext>
            </a:extLst>
          </p:cNvPr>
          <p:cNvSpPr/>
          <p:nvPr/>
        </p:nvSpPr>
        <p:spPr>
          <a:xfrm>
            <a:off x="3489820" y="6480495"/>
            <a:ext cx="5176008" cy="31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Jina son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43AC61-F479-49D0-9A3A-A945579139D1}"/>
              </a:ext>
            </a:extLst>
          </p:cNvPr>
          <p:cNvSpPr/>
          <p:nvPr/>
        </p:nvSpPr>
        <p:spPr>
          <a:xfrm>
            <a:off x="3572187" y="357099"/>
            <a:ext cx="5184237" cy="327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</a:rPr>
              <a:t>               JINA SON          	                     home   portfolio   resume   contact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92A4CB-4762-49D2-90DF-88FF4808398E}"/>
              </a:ext>
            </a:extLst>
          </p:cNvPr>
          <p:cNvSpPr/>
          <p:nvPr/>
        </p:nvSpPr>
        <p:spPr>
          <a:xfrm>
            <a:off x="4198581" y="1368080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PORTFOLIO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1F81BE-431C-4E66-A52D-2A75E156D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93" y="1995454"/>
            <a:ext cx="1730213" cy="1507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28E608-AE51-467D-B66A-11E0FF401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870" y="1985462"/>
            <a:ext cx="1729580" cy="1517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454CB-48A6-4920-9002-E94CB35B81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318"/>
          <a:stretch/>
        </p:blipFill>
        <p:spPr>
          <a:xfrm>
            <a:off x="5215184" y="1971105"/>
            <a:ext cx="1727414" cy="1547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63DCAB-32D4-46C8-9274-4FA189531C88}"/>
              </a:ext>
            </a:extLst>
          </p:cNvPr>
          <p:cNvSpPr/>
          <p:nvPr/>
        </p:nvSpPr>
        <p:spPr>
          <a:xfrm>
            <a:off x="3472884" y="1971105"/>
            <a:ext cx="1739724" cy="1531373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badi" panose="020B0604020202020204" pitchFamily="34" charset="0"/>
              </a:rPr>
              <a:t>SKILLS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500585-72E9-4964-80AB-AF75F577435C}"/>
              </a:ext>
            </a:extLst>
          </p:cNvPr>
          <p:cNvSpPr/>
          <p:nvPr/>
        </p:nvSpPr>
        <p:spPr>
          <a:xfrm>
            <a:off x="4181830" y="4187486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CONTACT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C32A80-0799-4662-8069-BACE470BFE74}"/>
              </a:ext>
            </a:extLst>
          </p:cNvPr>
          <p:cNvSpPr/>
          <p:nvPr/>
        </p:nvSpPr>
        <p:spPr>
          <a:xfrm>
            <a:off x="5453532" y="4748507"/>
            <a:ext cx="1232832" cy="8532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Address : …………..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Phone : …………..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Email : ...............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610A79-1836-42FF-9AFF-F2BBB11C12FC}"/>
              </a:ext>
            </a:extLst>
          </p:cNvPr>
          <p:cNvSpPr/>
          <p:nvPr/>
        </p:nvSpPr>
        <p:spPr>
          <a:xfrm>
            <a:off x="5501052" y="4594402"/>
            <a:ext cx="1071094" cy="15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Download resume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E05F58-1C2B-441B-B6B6-F22FD2961C70}"/>
              </a:ext>
            </a:extLst>
          </p:cNvPr>
          <p:cNvSpPr/>
          <p:nvPr/>
        </p:nvSpPr>
        <p:spPr>
          <a:xfrm>
            <a:off x="3489820" y="659319"/>
            <a:ext cx="5176008" cy="610299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8BC563-6764-42F9-BA74-5F9128977C08}"/>
              </a:ext>
            </a:extLst>
          </p:cNvPr>
          <p:cNvSpPr txBox="1"/>
          <p:nvPr/>
        </p:nvSpPr>
        <p:spPr>
          <a:xfrm>
            <a:off x="3549241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&lt;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8C7EE-C018-4356-9601-E05A39E4ADE5}"/>
              </a:ext>
            </a:extLst>
          </p:cNvPr>
          <p:cNvSpPr txBox="1"/>
          <p:nvPr/>
        </p:nvSpPr>
        <p:spPr>
          <a:xfrm>
            <a:off x="7985689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&gt;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45F32E-6171-4FAC-AF3C-A55624AE5C41}"/>
              </a:ext>
            </a:extLst>
          </p:cNvPr>
          <p:cNvSpPr/>
          <p:nvPr/>
        </p:nvSpPr>
        <p:spPr>
          <a:xfrm>
            <a:off x="4248498" y="1929932"/>
            <a:ext cx="638799" cy="30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 / 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A347F0-B34A-4B85-B19B-FFB9A0713F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5497" y="2210811"/>
            <a:ext cx="3503103" cy="26204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EA0043-0B69-4A5F-85D3-EEB690A03CDB}"/>
              </a:ext>
            </a:extLst>
          </p:cNvPr>
          <p:cNvSpPr txBox="1"/>
          <p:nvPr/>
        </p:nvSpPr>
        <p:spPr>
          <a:xfrm>
            <a:off x="4412753" y="4906970"/>
            <a:ext cx="350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ko-KR" sz="1000" b="1" dirty="0">
                <a:solidFill>
                  <a:schemeClr val="bg1"/>
                </a:solidFill>
              </a:rPr>
              <a:t>Lorem ipsum </a:t>
            </a:r>
            <a:r>
              <a:rPr lang="en-AU" altLang="ko-KR" sz="1000" b="1" dirty="0" err="1">
                <a:solidFill>
                  <a:schemeClr val="bg1"/>
                </a:solidFill>
              </a:rPr>
              <a:t>dolor</a:t>
            </a:r>
            <a:r>
              <a:rPr lang="en-AU" altLang="ko-KR" sz="1000" b="1" dirty="0">
                <a:solidFill>
                  <a:schemeClr val="bg1"/>
                </a:solidFill>
              </a:rPr>
              <a:t> sit </a:t>
            </a:r>
            <a:r>
              <a:rPr lang="en-AU" altLang="ko-KR" sz="1000" b="1" dirty="0" err="1">
                <a:solidFill>
                  <a:schemeClr val="bg1"/>
                </a:solidFill>
              </a:rPr>
              <a:t>amet</a:t>
            </a:r>
            <a:r>
              <a:rPr lang="en-AU" altLang="ko-KR" sz="1000" b="1" dirty="0">
                <a:solidFill>
                  <a:schemeClr val="bg1"/>
                </a:solidFill>
              </a:rPr>
              <a:t>, </a:t>
            </a:r>
            <a:r>
              <a:rPr lang="en-AU" altLang="ko-KR" sz="1000" b="1" dirty="0" err="1">
                <a:solidFill>
                  <a:schemeClr val="bg1"/>
                </a:solidFill>
              </a:rPr>
              <a:t>consectetur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adipiscing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elit</a:t>
            </a:r>
            <a:r>
              <a:rPr lang="en-AU" altLang="ko-KR" sz="1000" b="1" dirty="0">
                <a:solidFill>
                  <a:schemeClr val="bg1"/>
                </a:solidFill>
              </a:rPr>
              <a:t>. </a:t>
            </a:r>
            <a:r>
              <a:rPr lang="en-AU" altLang="ko-KR" sz="1000" b="1" dirty="0" err="1">
                <a:solidFill>
                  <a:schemeClr val="bg1"/>
                </a:solidFill>
              </a:rPr>
              <a:t>Vivamus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fringilla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purus</a:t>
            </a:r>
            <a:r>
              <a:rPr lang="en-AU" altLang="ko-KR" sz="1000" b="1" dirty="0">
                <a:solidFill>
                  <a:schemeClr val="bg1"/>
                </a:solidFill>
              </a:rPr>
              <a:t> id </a:t>
            </a:r>
            <a:r>
              <a:rPr lang="en-AU" altLang="ko-KR" sz="1000" b="1" dirty="0" err="1">
                <a:solidFill>
                  <a:schemeClr val="bg1"/>
                </a:solidFill>
              </a:rPr>
              <a:t>nisl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tristique</a:t>
            </a:r>
            <a:r>
              <a:rPr lang="en-AU" altLang="ko-KR" sz="1000" b="1" dirty="0">
                <a:solidFill>
                  <a:schemeClr val="bg1"/>
                </a:solidFill>
              </a:rPr>
              <a:t> </a:t>
            </a:r>
            <a:r>
              <a:rPr lang="en-AU" altLang="ko-KR" sz="1000" b="1" dirty="0" err="1">
                <a:solidFill>
                  <a:schemeClr val="bg1"/>
                </a:solidFill>
              </a:rPr>
              <a:t>mattis</a:t>
            </a:r>
            <a:r>
              <a:rPr lang="en-AU" altLang="ko-KR" sz="1000" b="1" dirty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C8BBBE-59C4-4F36-9998-626ED41A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88" y="1306105"/>
            <a:ext cx="3333750" cy="20478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08B520-13CB-443C-885C-85B066EBF46F}"/>
              </a:ext>
            </a:extLst>
          </p:cNvPr>
          <p:cNvSpPr/>
          <p:nvPr/>
        </p:nvSpPr>
        <p:spPr>
          <a:xfrm>
            <a:off x="2923897" y="4189825"/>
            <a:ext cx="3110846" cy="19702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6715-6F45-4148-BE4F-A73670E5A72E}"/>
              </a:ext>
            </a:extLst>
          </p:cNvPr>
          <p:cNvSpPr txBox="1"/>
          <p:nvPr/>
        </p:nvSpPr>
        <p:spPr>
          <a:xfrm>
            <a:off x="3791292" y="4597845"/>
            <a:ext cx="13760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1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orld</a:t>
            </a:r>
          </a:p>
          <a:p>
            <a:r>
              <a:rPr lang="en-US" altLang="ko-KR" sz="2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1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</a:t>
            </a:r>
          </a:p>
          <a:p>
            <a:r>
              <a:rPr lang="en-US" altLang="ko-KR" sz="2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1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eb</a:t>
            </a:r>
            <a:endParaRPr lang="ko-KR" altLang="en-US" sz="19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67D5C4-569C-4291-A3E6-B9D363285C63}"/>
              </a:ext>
            </a:extLst>
          </p:cNvPr>
          <p:cNvSpPr/>
          <p:nvPr/>
        </p:nvSpPr>
        <p:spPr>
          <a:xfrm>
            <a:off x="7035900" y="4195373"/>
            <a:ext cx="3110846" cy="19702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CDE62-F8D2-4846-8812-9E9C338096B5}"/>
              </a:ext>
            </a:extLst>
          </p:cNvPr>
          <p:cNvSpPr txBox="1"/>
          <p:nvPr/>
        </p:nvSpPr>
        <p:spPr>
          <a:xfrm>
            <a:off x="7908919" y="4951788"/>
            <a:ext cx="13648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2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23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23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altLang="ko-KR" sz="23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.</a:t>
            </a:r>
            <a:endParaRPr lang="ko-KR" altLang="en-US" sz="19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7DCE257-36F7-4F87-A15C-DB183D75ED02}"/>
              </a:ext>
            </a:extLst>
          </p:cNvPr>
          <p:cNvSpPr/>
          <p:nvPr/>
        </p:nvSpPr>
        <p:spPr>
          <a:xfrm>
            <a:off x="7035900" y="1306105"/>
            <a:ext cx="3110846" cy="19702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4FFC-B37F-432C-AC9E-63DC8FA7399F}"/>
              </a:ext>
            </a:extLst>
          </p:cNvPr>
          <p:cNvSpPr txBox="1"/>
          <p:nvPr/>
        </p:nvSpPr>
        <p:spPr>
          <a:xfrm>
            <a:off x="7058008" y="1975735"/>
            <a:ext cx="3088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b="1" dirty="0">
                <a:solidFill>
                  <a:schemeClr val="bg1"/>
                </a:solidFill>
              </a:rPr>
              <a:t>POWER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altLang="ko-KR" sz="1300" dirty="0">
                <a:solidFill>
                  <a:schemeClr val="bg1"/>
                </a:solidFill>
              </a:rPr>
              <a:t> .</a:t>
            </a:r>
            <a:endParaRPr lang="ko-KR" altLang="en-US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       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                                       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With Developer, Jina Son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033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0E3C0A-1584-44D1-9D49-280047A7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FB5B5B5-7E3E-4538-87FE-26287B44153E}"/>
              </a:ext>
            </a:extLst>
          </p:cNvPr>
          <p:cNvGrpSpPr/>
          <p:nvPr/>
        </p:nvGrpSpPr>
        <p:grpSpPr>
          <a:xfrm>
            <a:off x="3657600" y="1837189"/>
            <a:ext cx="5285064" cy="3061982"/>
            <a:chOff x="3657600" y="1837189"/>
            <a:chExt cx="5285064" cy="30619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26BDE9-B8AC-44F1-8D77-8C01ECB0680C}"/>
                </a:ext>
              </a:extLst>
            </p:cNvPr>
            <p:cNvSpPr/>
            <p:nvPr/>
          </p:nvSpPr>
          <p:spPr>
            <a:xfrm>
              <a:off x="3665989" y="1837189"/>
              <a:ext cx="5201174" cy="30619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AE84D5-1E0D-4A2E-BB1C-DBC3F2B10806}"/>
                </a:ext>
              </a:extLst>
            </p:cNvPr>
            <p:cNvSpPr txBox="1"/>
            <p:nvPr/>
          </p:nvSpPr>
          <p:spPr>
            <a:xfrm>
              <a:off x="3657600" y="3145872"/>
              <a:ext cx="528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A3C3DB0-8E19-4556-932D-854137EB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0"/>
            <a:ext cx="534995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29625-76F1-4F80-806D-EF0D533FC9A2}"/>
              </a:ext>
            </a:extLst>
          </p:cNvPr>
          <p:cNvSpPr/>
          <p:nvPr/>
        </p:nvSpPr>
        <p:spPr>
          <a:xfrm>
            <a:off x="4253218" y="532673"/>
            <a:ext cx="3691156" cy="6262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98209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A3A27B-A391-4184-93D2-24919DAC0E7D}"/>
              </a:ext>
            </a:extLst>
          </p:cNvPr>
          <p:cNvCxnSpPr>
            <a:cxnSpLocks/>
          </p:cNvCxnSpPr>
          <p:nvPr/>
        </p:nvCxnSpPr>
        <p:spPr>
          <a:xfrm>
            <a:off x="4345497" y="1249333"/>
            <a:ext cx="12415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6F6452-AB02-4732-B244-E91BAF2E9250}"/>
              </a:ext>
            </a:extLst>
          </p:cNvPr>
          <p:cNvSpPr txBox="1"/>
          <p:nvPr/>
        </p:nvSpPr>
        <p:spPr>
          <a:xfrm>
            <a:off x="4261607" y="1011501"/>
            <a:ext cx="99829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WELCOME!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811A4-A131-4D5F-BD0D-17CFAB416108}"/>
              </a:ext>
            </a:extLst>
          </p:cNvPr>
          <p:cNvSpPr/>
          <p:nvPr/>
        </p:nvSpPr>
        <p:spPr>
          <a:xfrm>
            <a:off x="5215156" y="1492614"/>
            <a:ext cx="1714150" cy="113251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F3FD9-7E11-4EF7-A6FB-3F05F9B6ADA7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52777-A9D7-4CD3-ACC7-A718AA538B7F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CBC9DD-E5D5-4468-A468-50E8FAE52945}"/>
              </a:ext>
            </a:extLst>
          </p:cNvPr>
          <p:cNvSpPr/>
          <p:nvPr/>
        </p:nvSpPr>
        <p:spPr>
          <a:xfrm>
            <a:off x="3506597" y="686519"/>
            <a:ext cx="5176007" cy="22552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video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EAA7A7-2263-416D-B31F-5E19636E6C0B}"/>
              </a:ext>
            </a:extLst>
          </p:cNvPr>
          <p:cNvSpPr/>
          <p:nvPr/>
        </p:nvSpPr>
        <p:spPr>
          <a:xfrm>
            <a:off x="4253218" y="3759624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(about 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44E0E-092B-4ECE-AAB6-076EE99D5FBD}"/>
              </a:ext>
            </a:extLst>
          </p:cNvPr>
          <p:cNvSpPr/>
          <p:nvPr/>
        </p:nvSpPr>
        <p:spPr>
          <a:xfrm>
            <a:off x="3506597" y="4433421"/>
            <a:ext cx="2738896" cy="584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C8D6F-9BEE-4067-8980-BD6CDFB7FFB1}"/>
              </a:ext>
            </a:extLst>
          </p:cNvPr>
          <p:cNvSpPr/>
          <p:nvPr/>
        </p:nvSpPr>
        <p:spPr>
          <a:xfrm>
            <a:off x="4253218" y="5284126"/>
            <a:ext cx="1714150" cy="584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 (about 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D49A07-E9EB-4DED-A2FE-629983303E0D}"/>
              </a:ext>
            </a:extLst>
          </p:cNvPr>
          <p:cNvSpPr/>
          <p:nvPr/>
        </p:nvSpPr>
        <p:spPr>
          <a:xfrm>
            <a:off x="6476301" y="5284126"/>
            <a:ext cx="2214694" cy="584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856E9A-954E-402D-8E09-1E9A2A789169}"/>
              </a:ext>
            </a:extLst>
          </p:cNvPr>
          <p:cNvSpPr/>
          <p:nvPr/>
        </p:nvSpPr>
        <p:spPr>
          <a:xfrm>
            <a:off x="8280198" y="369982"/>
            <a:ext cx="3531765" cy="3614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4FE4AF-5F62-4DF7-93C3-EC61A0382AC2}"/>
              </a:ext>
            </a:extLst>
          </p:cNvPr>
          <p:cNvSpPr/>
          <p:nvPr/>
        </p:nvSpPr>
        <p:spPr>
          <a:xfrm>
            <a:off x="4392704" y="369983"/>
            <a:ext cx="3531765" cy="64167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C91F0-24F0-4C48-917B-C654C139E6BC}"/>
              </a:ext>
            </a:extLst>
          </p:cNvPr>
          <p:cNvSpPr/>
          <p:nvPr/>
        </p:nvSpPr>
        <p:spPr>
          <a:xfrm>
            <a:off x="521986" y="369983"/>
            <a:ext cx="3531765" cy="64167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2BBD43-4243-4860-A6C3-492CD50B5265}"/>
              </a:ext>
            </a:extLst>
          </p:cNvPr>
          <p:cNvSpPr/>
          <p:nvPr/>
        </p:nvSpPr>
        <p:spPr>
          <a:xfrm>
            <a:off x="521986" y="369983"/>
            <a:ext cx="3531765" cy="379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78B42B-5582-472F-B90C-ACCCEA0DE11E}"/>
              </a:ext>
            </a:extLst>
          </p:cNvPr>
          <p:cNvSpPr/>
          <p:nvPr/>
        </p:nvSpPr>
        <p:spPr>
          <a:xfrm>
            <a:off x="674168" y="1843399"/>
            <a:ext cx="3204594" cy="16002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video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3AED74-3007-415A-97A6-15BD87D51D4A}"/>
              </a:ext>
            </a:extLst>
          </p:cNvPr>
          <p:cNvSpPr/>
          <p:nvPr/>
        </p:nvSpPr>
        <p:spPr>
          <a:xfrm>
            <a:off x="521986" y="977620"/>
            <a:ext cx="3531765" cy="6019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(welcome)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3F9947-291D-47B0-A407-151CF1DC18C7}"/>
              </a:ext>
            </a:extLst>
          </p:cNvPr>
          <p:cNvSpPr/>
          <p:nvPr/>
        </p:nvSpPr>
        <p:spPr>
          <a:xfrm>
            <a:off x="674170" y="4307509"/>
            <a:ext cx="1714150" cy="501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(about 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1D64A1-C96C-44A4-BDB0-C7EB3D8A860D}"/>
              </a:ext>
            </a:extLst>
          </p:cNvPr>
          <p:cNvSpPr/>
          <p:nvPr/>
        </p:nvSpPr>
        <p:spPr>
          <a:xfrm>
            <a:off x="674168" y="5069787"/>
            <a:ext cx="3204593" cy="1105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 (about 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E336C-0505-4FB1-935E-B3F7A9A488F4}"/>
              </a:ext>
            </a:extLst>
          </p:cNvPr>
          <p:cNvSpPr/>
          <p:nvPr/>
        </p:nvSpPr>
        <p:spPr>
          <a:xfrm>
            <a:off x="4403619" y="1508296"/>
            <a:ext cx="3503091" cy="1650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4B3911-D6F4-4CF5-A97A-6AA6CF6BED6C}"/>
              </a:ext>
            </a:extLst>
          </p:cNvPr>
          <p:cNvSpPr/>
          <p:nvPr/>
        </p:nvSpPr>
        <p:spPr>
          <a:xfrm>
            <a:off x="4555422" y="749056"/>
            <a:ext cx="1714150" cy="501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(about me)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2CEF26-6B7D-4A53-A339-1CAEF29746A6}"/>
              </a:ext>
            </a:extLst>
          </p:cNvPr>
          <p:cNvSpPr/>
          <p:nvPr/>
        </p:nvSpPr>
        <p:spPr>
          <a:xfrm>
            <a:off x="4403619" y="3158966"/>
            <a:ext cx="3507128" cy="1650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241E2B-E0E5-477A-9344-F531CFEE8E15}"/>
              </a:ext>
            </a:extLst>
          </p:cNvPr>
          <p:cNvSpPr/>
          <p:nvPr/>
        </p:nvSpPr>
        <p:spPr>
          <a:xfrm>
            <a:off x="4399583" y="4809636"/>
            <a:ext cx="3507128" cy="1650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046D3F-E207-4100-B800-F9CCC62509C0}"/>
              </a:ext>
            </a:extLst>
          </p:cNvPr>
          <p:cNvSpPr/>
          <p:nvPr/>
        </p:nvSpPr>
        <p:spPr>
          <a:xfrm>
            <a:off x="8294536" y="1508296"/>
            <a:ext cx="3503091" cy="1650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 details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053C-ECAE-49CD-93A6-AB1A1BD7311A}"/>
              </a:ext>
            </a:extLst>
          </p:cNvPr>
          <p:cNvSpPr/>
          <p:nvPr/>
        </p:nvSpPr>
        <p:spPr>
          <a:xfrm>
            <a:off x="8446081" y="749056"/>
            <a:ext cx="1714150" cy="501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(contact)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59245C-E1AD-4980-941A-FD9380ACB86B}"/>
              </a:ext>
            </a:extLst>
          </p:cNvPr>
          <p:cNvSpPr/>
          <p:nvPr/>
        </p:nvSpPr>
        <p:spPr>
          <a:xfrm>
            <a:off x="8282717" y="3605228"/>
            <a:ext cx="3531765" cy="379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0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4F8CD5BF-7AFB-4E37-905D-013C949A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92375"/>
            <a:ext cx="5676056" cy="70343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29625-76F1-4F80-806D-EF0D533FC9A2}"/>
              </a:ext>
            </a:extLst>
          </p:cNvPr>
          <p:cNvSpPr/>
          <p:nvPr/>
        </p:nvSpPr>
        <p:spPr>
          <a:xfrm>
            <a:off x="4218124" y="608197"/>
            <a:ext cx="3691156" cy="618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F3FD9-7E11-4EF7-A6FB-3F05F9B6ADA7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52777-A9D7-4CD3-ACC7-A718AA538B7F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EAA7A7-2263-416D-B31F-5E19636E6C0B}"/>
              </a:ext>
            </a:extLst>
          </p:cNvPr>
          <p:cNvSpPr/>
          <p:nvPr/>
        </p:nvSpPr>
        <p:spPr>
          <a:xfrm>
            <a:off x="4219910" y="1364279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(portfolio)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44E0E-092B-4ECE-AAB6-076EE99D5FBD}"/>
              </a:ext>
            </a:extLst>
          </p:cNvPr>
          <p:cNvSpPr/>
          <p:nvPr/>
        </p:nvSpPr>
        <p:spPr>
          <a:xfrm>
            <a:off x="3477880" y="2101807"/>
            <a:ext cx="1722789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E6B1A2-A164-4B42-9026-8C4FED64095E}"/>
              </a:ext>
            </a:extLst>
          </p:cNvPr>
          <p:cNvSpPr/>
          <p:nvPr/>
        </p:nvSpPr>
        <p:spPr>
          <a:xfrm>
            <a:off x="5199154" y="2101805"/>
            <a:ext cx="1739071" cy="12847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079AD-0F9A-4043-8472-AD3EF83804F8}"/>
              </a:ext>
            </a:extLst>
          </p:cNvPr>
          <p:cNvSpPr/>
          <p:nvPr/>
        </p:nvSpPr>
        <p:spPr>
          <a:xfrm>
            <a:off x="6938226" y="2101805"/>
            <a:ext cx="173907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2455C-8DC5-4653-A325-FA7528622CA3}"/>
              </a:ext>
            </a:extLst>
          </p:cNvPr>
          <p:cNvSpPr/>
          <p:nvPr/>
        </p:nvSpPr>
        <p:spPr>
          <a:xfrm>
            <a:off x="4219910" y="4200973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(contact)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BBD329-C547-474D-B3AB-3CCF66BE2220}"/>
              </a:ext>
            </a:extLst>
          </p:cNvPr>
          <p:cNvSpPr/>
          <p:nvPr/>
        </p:nvSpPr>
        <p:spPr>
          <a:xfrm>
            <a:off x="5212608" y="4942983"/>
            <a:ext cx="171415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 details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FAB51-FFA9-4B08-BBC2-0256D3B84DFE}"/>
              </a:ext>
            </a:extLst>
          </p:cNvPr>
          <p:cNvSpPr/>
          <p:nvPr/>
        </p:nvSpPr>
        <p:spPr>
          <a:xfrm>
            <a:off x="3489820" y="648049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4C2688-1820-4730-A95E-2C2B578D316B}"/>
              </a:ext>
            </a:extLst>
          </p:cNvPr>
          <p:cNvSpPr/>
          <p:nvPr/>
        </p:nvSpPr>
        <p:spPr>
          <a:xfrm>
            <a:off x="3489820" y="687894"/>
            <a:ext cx="5176008" cy="610299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FF0CF-CAC1-4A9E-A2EB-5548DB63E38E}"/>
              </a:ext>
            </a:extLst>
          </p:cNvPr>
          <p:cNvSpPr txBox="1"/>
          <p:nvPr/>
        </p:nvSpPr>
        <p:spPr>
          <a:xfrm>
            <a:off x="3549241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&lt;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092452-4035-46FC-8751-4CB8C5CCA143}"/>
              </a:ext>
            </a:extLst>
          </p:cNvPr>
          <p:cNvSpPr txBox="1"/>
          <p:nvPr/>
        </p:nvSpPr>
        <p:spPr>
          <a:xfrm>
            <a:off x="7985689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&gt;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922439-D863-4F79-AF2B-72456024BA5B}"/>
              </a:ext>
            </a:extLst>
          </p:cNvPr>
          <p:cNvSpPr/>
          <p:nvPr/>
        </p:nvSpPr>
        <p:spPr>
          <a:xfrm>
            <a:off x="4343748" y="1844207"/>
            <a:ext cx="638799" cy="301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C49896-A53E-4E65-8150-D06AE44A7F77}"/>
              </a:ext>
            </a:extLst>
          </p:cNvPr>
          <p:cNvSpPr/>
          <p:nvPr/>
        </p:nvSpPr>
        <p:spPr>
          <a:xfrm>
            <a:off x="4350540" y="2211355"/>
            <a:ext cx="3455512" cy="260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4F8CD5BF-7AFB-4E37-905D-013C949A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92375"/>
            <a:ext cx="5676056" cy="70343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29625-76F1-4F80-806D-EF0D533FC9A2}"/>
              </a:ext>
            </a:extLst>
          </p:cNvPr>
          <p:cNvSpPr/>
          <p:nvPr/>
        </p:nvSpPr>
        <p:spPr>
          <a:xfrm>
            <a:off x="4218124" y="608197"/>
            <a:ext cx="3691156" cy="618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F3FD9-7E11-4EF7-A6FB-3F05F9B6ADA7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52777-A9D7-4CD3-ACC7-A718AA538B7F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EAA7A7-2263-416D-B31F-5E19636E6C0B}"/>
              </a:ext>
            </a:extLst>
          </p:cNvPr>
          <p:cNvSpPr/>
          <p:nvPr/>
        </p:nvSpPr>
        <p:spPr>
          <a:xfrm>
            <a:off x="4219910" y="1364279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(portfolio)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44E0E-092B-4ECE-AAB6-076EE99D5FBD}"/>
              </a:ext>
            </a:extLst>
          </p:cNvPr>
          <p:cNvSpPr/>
          <p:nvPr/>
        </p:nvSpPr>
        <p:spPr>
          <a:xfrm>
            <a:off x="3477880" y="2101807"/>
            <a:ext cx="1722789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picture(skills)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E6B1A2-A164-4B42-9026-8C4FED64095E}"/>
              </a:ext>
            </a:extLst>
          </p:cNvPr>
          <p:cNvSpPr/>
          <p:nvPr/>
        </p:nvSpPr>
        <p:spPr>
          <a:xfrm>
            <a:off x="5199154" y="2101805"/>
            <a:ext cx="1739071" cy="12847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079AD-0F9A-4043-8472-AD3EF83804F8}"/>
              </a:ext>
            </a:extLst>
          </p:cNvPr>
          <p:cNvSpPr/>
          <p:nvPr/>
        </p:nvSpPr>
        <p:spPr>
          <a:xfrm>
            <a:off x="6938226" y="2101805"/>
            <a:ext cx="173907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Clickable 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2455C-8DC5-4653-A325-FA7528622CA3}"/>
              </a:ext>
            </a:extLst>
          </p:cNvPr>
          <p:cNvSpPr/>
          <p:nvPr/>
        </p:nvSpPr>
        <p:spPr>
          <a:xfrm>
            <a:off x="4219910" y="4200973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(contact)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BBD329-C547-474D-B3AB-3CCF66BE2220}"/>
              </a:ext>
            </a:extLst>
          </p:cNvPr>
          <p:cNvSpPr/>
          <p:nvPr/>
        </p:nvSpPr>
        <p:spPr>
          <a:xfrm>
            <a:off x="5212608" y="4942983"/>
            <a:ext cx="171415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 details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FAB51-FFA9-4B08-BBC2-0256D3B84DFE}"/>
              </a:ext>
            </a:extLst>
          </p:cNvPr>
          <p:cNvSpPr/>
          <p:nvPr/>
        </p:nvSpPr>
        <p:spPr>
          <a:xfrm>
            <a:off x="3489820" y="648049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219E54-ADE6-41ED-8541-1216D408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101707"/>
            <a:ext cx="5683586" cy="7043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9FB011-284B-44F2-9528-D1B7AE63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1" y="0"/>
            <a:ext cx="553375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0F60B-8681-4896-BF0B-E38F8275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72" y="0"/>
            <a:ext cx="538065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29625-76F1-4F80-806D-EF0D533FC9A2}"/>
              </a:ext>
            </a:extLst>
          </p:cNvPr>
          <p:cNvSpPr/>
          <p:nvPr/>
        </p:nvSpPr>
        <p:spPr>
          <a:xfrm>
            <a:off x="4228051" y="503339"/>
            <a:ext cx="3691156" cy="618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F3FD9-7E11-4EF7-A6FB-3F05F9B6ADA7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52777-A9D7-4CD3-ACC7-A718AA538B7F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EAA7A7-2263-416D-B31F-5E19636E6C0B}"/>
              </a:ext>
            </a:extLst>
          </p:cNvPr>
          <p:cNvSpPr/>
          <p:nvPr/>
        </p:nvSpPr>
        <p:spPr>
          <a:xfrm>
            <a:off x="4228051" y="1368759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(portfolio)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44E0E-092B-4ECE-AAB6-076EE99D5FBD}"/>
              </a:ext>
            </a:extLst>
          </p:cNvPr>
          <p:cNvSpPr/>
          <p:nvPr/>
        </p:nvSpPr>
        <p:spPr>
          <a:xfrm>
            <a:off x="4224605" y="2368138"/>
            <a:ext cx="1239675" cy="980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Picture(skills)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E6B1A2-A164-4B42-9026-8C4FED64095E}"/>
              </a:ext>
            </a:extLst>
          </p:cNvPr>
          <p:cNvSpPr/>
          <p:nvPr/>
        </p:nvSpPr>
        <p:spPr>
          <a:xfrm>
            <a:off x="5456139" y="2368138"/>
            <a:ext cx="1239675" cy="980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079AD-0F9A-4043-8472-AD3EF83804F8}"/>
              </a:ext>
            </a:extLst>
          </p:cNvPr>
          <p:cNvSpPr/>
          <p:nvPr/>
        </p:nvSpPr>
        <p:spPr>
          <a:xfrm>
            <a:off x="6687673" y="2368138"/>
            <a:ext cx="1239675" cy="980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391BAC-ED7F-4207-97A2-9775920776AD}"/>
              </a:ext>
            </a:extLst>
          </p:cNvPr>
          <p:cNvSpPr/>
          <p:nvPr/>
        </p:nvSpPr>
        <p:spPr>
          <a:xfrm>
            <a:off x="3489820" y="687894"/>
            <a:ext cx="5176008" cy="608908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C42FC7-0168-485B-9D06-9FF9DE7EF925}"/>
              </a:ext>
            </a:extLst>
          </p:cNvPr>
          <p:cNvSpPr/>
          <p:nvPr/>
        </p:nvSpPr>
        <p:spPr>
          <a:xfrm>
            <a:off x="4350540" y="2211355"/>
            <a:ext cx="3455512" cy="260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49F36-626C-4464-8BF9-7C1FD9D8D889}"/>
              </a:ext>
            </a:extLst>
          </p:cNvPr>
          <p:cNvSpPr txBox="1"/>
          <p:nvPr/>
        </p:nvSpPr>
        <p:spPr>
          <a:xfrm>
            <a:off x="3549241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&lt;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D1857-36F7-4C43-8DC6-C66B27F00BE4}"/>
              </a:ext>
            </a:extLst>
          </p:cNvPr>
          <p:cNvSpPr txBox="1"/>
          <p:nvPr/>
        </p:nvSpPr>
        <p:spPr>
          <a:xfrm>
            <a:off x="7985689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&gt;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A005F-E331-4749-8492-EF7614B800BD}"/>
              </a:ext>
            </a:extLst>
          </p:cNvPr>
          <p:cNvSpPr/>
          <p:nvPr/>
        </p:nvSpPr>
        <p:spPr>
          <a:xfrm>
            <a:off x="4343748" y="1844207"/>
            <a:ext cx="638799" cy="301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7297BA6-D969-4252-94C4-0F12A372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101707"/>
            <a:ext cx="5683586" cy="70436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AB3CBA-D2F6-4CE8-BB1C-B1E85FDD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101707"/>
            <a:ext cx="5683586" cy="704368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671DD9-5EE3-4A60-BC14-B0C2402E19C5}"/>
              </a:ext>
            </a:extLst>
          </p:cNvPr>
          <p:cNvSpPr/>
          <p:nvPr/>
        </p:nvSpPr>
        <p:spPr>
          <a:xfrm>
            <a:off x="4228051" y="503339"/>
            <a:ext cx="3691156" cy="618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9D153-0BD7-4E83-990A-404F73EB6793}"/>
              </a:ext>
            </a:extLst>
          </p:cNvPr>
          <p:cNvSpPr/>
          <p:nvPr/>
        </p:nvSpPr>
        <p:spPr>
          <a:xfrm>
            <a:off x="3489820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45FD6-0AAF-4106-BB12-0C76D6FE162E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70BE88-1091-4052-B09B-8D94BE1A0B91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3C68D5-6E04-48F7-AE72-EA0B9DACF4E7}"/>
              </a:ext>
            </a:extLst>
          </p:cNvPr>
          <p:cNvSpPr/>
          <p:nvPr/>
        </p:nvSpPr>
        <p:spPr>
          <a:xfrm>
            <a:off x="4228051" y="1368759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(portfolio)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7578C8-A1A9-46C0-8A6A-2370EC1F57CA}"/>
              </a:ext>
            </a:extLst>
          </p:cNvPr>
          <p:cNvSpPr/>
          <p:nvPr/>
        </p:nvSpPr>
        <p:spPr>
          <a:xfrm>
            <a:off x="4224605" y="2368138"/>
            <a:ext cx="1239675" cy="980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Picture(skills)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062EE1-82B7-40AA-849B-D7A9D45D1586}"/>
              </a:ext>
            </a:extLst>
          </p:cNvPr>
          <p:cNvSpPr/>
          <p:nvPr/>
        </p:nvSpPr>
        <p:spPr>
          <a:xfrm>
            <a:off x="5456139" y="2368138"/>
            <a:ext cx="1239675" cy="980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Picture(project)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7979C3-55C0-47CF-935E-5A7526085913}"/>
              </a:ext>
            </a:extLst>
          </p:cNvPr>
          <p:cNvSpPr/>
          <p:nvPr/>
        </p:nvSpPr>
        <p:spPr>
          <a:xfrm>
            <a:off x="6687673" y="2368138"/>
            <a:ext cx="1239675" cy="980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Picture(experience)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BCF1-0634-4505-825A-E818E1411109}"/>
              </a:ext>
            </a:extLst>
          </p:cNvPr>
          <p:cNvSpPr/>
          <p:nvPr/>
        </p:nvSpPr>
        <p:spPr>
          <a:xfrm>
            <a:off x="4219910" y="4200973"/>
            <a:ext cx="1714150" cy="38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heading (contact)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552002-A312-4A54-8D23-746066B6631B}"/>
              </a:ext>
            </a:extLst>
          </p:cNvPr>
          <p:cNvSpPr/>
          <p:nvPr/>
        </p:nvSpPr>
        <p:spPr>
          <a:xfrm>
            <a:off x="5212608" y="4942983"/>
            <a:ext cx="1714150" cy="128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 details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E63B30-EC52-44D7-B85C-9DCB017DF253}"/>
              </a:ext>
            </a:extLst>
          </p:cNvPr>
          <p:cNvSpPr/>
          <p:nvPr/>
        </p:nvSpPr>
        <p:spPr>
          <a:xfrm>
            <a:off x="3489820" y="648049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74B526-F0BF-41FA-9B4D-CA14F19AB3E8}"/>
              </a:ext>
            </a:extLst>
          </p:cNvPr>
          <p:cNvSpPr/>
          <p:nvPr/>
        </p:nvSpPr>
        <p:spPr>
          <a:xfrm>
            <a:off x="3489820" y="687894"/>
            <a:ext cx="5176008" cy="610299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10291B-1373-470A-9FE3-76B6C93C5E61}"/>
              </a:ext>
            </a:extLst>
          </p:cNvPr>
          <p:cNvSpPr txBox="1"/>
          <p:nvPr/>
        </p:nvSpPr>
        <p:spPr>
          <a:xfrm>
            <a:off x="3549241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&lt;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487F8-B877-453E-B2B0-4269D0ABCFCC}"/>
              </a:ext>
            </a:extLst>
          </p:cNvPr>
          <p:cNvSpPr txBox="1"/>
          <p:nvPr/>
        </p:nvSpPr>
        <p:spPr>
          <a:xfrm>
            <a:off x="7985689" y="2998113"/>
            <a:ext cx="379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&gt;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927511-6A88-49F7-8D36-BD612C872DEA}"/>
              </a:ext>
            </a:extLst>
          </p:cNvPr>
          <p:cNvSpPr/>
          <p:nvPr/>
        </p:nvSpPr>
        <p:spPr>
          <a:xfrm>
            <a:off x="4343748" y="1844207"/>
            <a:ext cx="638799" cy="301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4A1A8C-6A02-4815-9E8D-B2508F95AEF3}"/>
              </a:ext>
            </a:extLst>
          </p:cNvPr>
          <p:cNvSpPr/>
          <p:nvPr/>
        </p:nvSpPr>
        <p:spPr>
          <a:xfrm>
            <a:off x="4350540" y="2211355"/>
            <a:ext cx="3455512" cy="260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8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219E54-ADE6-41ED-8541-1216D408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-101707"/>
            <a:ext cx="5683586" cy="7043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9FB011-284B-44F2-9528-D1B7AE63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1" y="0"/>
            <a:ext cx="553375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0F60B-8681-4896-BF0B-E38F8275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72" y="0"/>
            <a:ext cx="538065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29625-76F1-4F80-806D-EF0D533FC9A2}"/>
              </a:ext>
            </a:extLst>
          </p:cNvPr>
          <p:cNvSpPr/>
          <p:nvPr/>
        </p:nvSpPr>
        <p:spPr>
          <a:xfrm>
            <a:off x="4240553" y="596649"/>
            <a:ext cx="3691156" cy="618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310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F3FD9-7E11-4EF7-A6FB-3F05F9B6ADA7}"/>
              </a:ext>
            </a:extLst>
          </p:cNvPr>
          <p:cNvSpPr/>
          <p:nvPr/>
        </p:nvSpPr>
        <p:spPr>
          <a:xfrm>
            <a:off x="4238336" y="412383"/>
            <a:ext cx="528653" cy="240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52777-A9D7-4CD3-ACC7-A718AA538B7F}"/>
              </a:ext>
            </a:extLst>
          </p:cNvPr>
          <p:cNvSpPr/>
          <p:nvPr/>
        </p:nvSpPr>
        <p:spPr>
          <a:xfrm>
            <a:off x="6030146" y="412383"/>
            <a:ext cx="1879134" cy="240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3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E7CB06-C576-42C8-92A3-E67CDD192C21}"/>
              </a:ext>
            </a:extLst>
          </p:cNvPr>
          <p:cNvSpPr/>
          <p:nvPr/>
        </p:nvSpPr>
        <p:spPr>
          <a:xfrm>
            <a:off x="3489820" y="377505"/>
            <a:ext cx="5176008" cy="251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JINA SON		                    home   portfolio   resume   contact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906F55-C92E-461B-8CDC-979F8979681E}"/>
              </a:ext>
            </a:extLst>
          </p:cNvPr>
          <p:cNvGrpSpPr/>
          <p:nvPr/>
        </p:nvGrpSpPr>
        <p:grpSpPr>
          <a:xfrm>
            <a:off x="3481432" y="629174"/>
            <a:ext cx="5184237" cy="3095538"/>
            <a:chOff x="3657601" y="1837189"/>
            <a:chExt cx="5284901" cy="30537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8504-3EC3-4D30-A83E-BDD9276C10EE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E9F18-7B29-4544-9566-3B416D9F48A4}"/>
                </a:ext>
              </a:extLst>
            </p:cNvPr>
            <p:cNvSpPr txBox="1"/>
            <p:nvPr/>
          </p:nvSpPr>
          <p:spPr>
            <a:xfrm>
              <a:off x="3657601" y="3145872"/>
              <a:ext cx="520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99F7720-7481-41C4-9FD1-E5CAB441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0"/>
            <a:ext cx="5349958" cy="685800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B9EB69-74BC-4FED-836F-D304A55F7D9A}"/>
              </a:ext>
            </a:extLst>
          </p:cNvPr>
          <p:cNvCxnSpPr>
            <a:cxnSpLocks/>
          </p:cNvCxnSpPr>
          <p:nvPr/>
        </p:nvCxnSpPr>
        <p:spPr>
          <a:xfrm>
            <a:off x="4345497" y="1249333"/>
            <a:ext cx="12415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6CB779-EE35-489B-8FE1-131B548464C3}"/>
              </a:ext>
            </a:extLst>
          </p:cNvPr>
          <p:cNvSpPr txBox="1"/>
          <p:nvPr/>
        </p:nvSpPr>
        <p:spPr>
          <a:xfrm>
            <a:off x="4261607" y="1011501"/>
            <a:ext cx="99829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WELCOME!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30942C-2D49-4F98-947E-C396E4F97DC8}"/>
              </a:ext>
            </a:extLst>
          </p:cNvPr>
          <p:cNvSpPr/>
          <p:nvPr/>
        </p:nvSpPr>
        <p:spPr>
          <a:xfrm>
            <a:off x="5215156" y="1492614"/>
            <a:ext cx="1714150" cy="113251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36A284-E842-4FCF-9678-CF5555E4712E}"/>
              </a:ext>
            </a:extLst>
          </p:cNvPr>
          <p:cNvSpPr/>
          <p:nvPr/>
        </p:nvSpPr>
        <p:spPr>
          <a:xfrm>
            <a:off x="3506597" y="686519"/>
            <a:ext cx="5176007" cy="22552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video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B7ECC-5BA5-4AF7-970E-E032A4DEB195}"/>
              </a:ext>
            </a:extLst>
          </p:cNvPr>
          <p:cNvSpPr/>
          <p:nvPr/>
        </p:nvSpPr>
        <p:spPr>
          <a:xfrm>
            <a:off x="4186543" y="3759492"/>
            <a:ext cx="1714150" cy="3844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ABOUT ME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C6B9AB-5D2C-4E16-BC87-1C44789D6CB6}"/>
              </a:ext>
            </a:extLst>
          </p:cNvPr>
          <p:cNvSpPr/>
          <p:nvPr/>
        </p:nvSpPr>
        <p:spPr>
          <a:xfrm>
            <a:off x="4205592" y="5284125"/>
            <a:ext cx="2042957" cy="8873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800" dirty="0">
                <a:solidFill>
                  <a:schemeClr val="tx1"/>
                </a:solidFill>
              </a:rPr>
              <a:t>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 Lorem ipsum </a:t>
            </a:r>
            <a:r>
              <a:rPr lang="en-AU" altLang="ko-KR" sz="800" dirty="0" err="1">
                <a:solidFill>
                  <a:schemeClr val="tx1"/>
                </a:solidFill>
              </a:rPr>
              <a:t>dolor</a:t>
            </a:r>
            <a:r>
              <a:rPr lang="en-AU" altLang="ko-KR" sz="800" dirty="0">
                <a:solidFill>
                  <a:schemeClr val="tx1"/>
                </a:solidFill>
              </a:rPr>
              <a:t> sit </a:t>
            </a:r>
            <a:r>
              <a:rPr lang="en-AU" altLang="ko-KR" sz="800" dirty="0" err="1">
                <a:solidFill>
                  <a:schemeClr val="tx1"/>
                </a:solidFill>
              </a:rPr>
              <a:t>amet</a:t>
            </a:r>
            <a:r>
              <a:rPr lang="en-AU" altLang="ko-KR" sz="800" dirty="0">
                <a:solidFill>
                  <a:schemeClr val="tx1"/>
                </a:solidFill>
              </a:rPr>
              <a:t>, </a:t>
            </a:r>
            <a:r>
              <a:rPr lang="en-AU" altLang="ko-KR" sz="800" dirty="0" err="1">
                <a:solidFill>
                  <a:schemeClr val="tx1"/>
                </a:solidFill>
              </a:rPr>
              <a:t>consectetur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adipiscing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elit</a:t>
            </a:r>
            <a:r>
              <a:rPr lang="en-AU" altLang="ko-KR" sz="800" dirty="0">
                <a:solidFill>
                  <a:schemeClr val="tx1"/>
                </a:solidFill>
              </a:rPr>
              <a:t>. </a:t>
            </a:r>
            <a:r>
              <a:rPr lang="en-AU" altLang="ko-KR" sz="800" dirty="0" err="1">
                <a:solidFill>
                  <a:schemeClr val="tx1"/>
                </a:solidFill>
              </a:rPr>
              <a:t>Vivamus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fringilla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purus</a:t>
            </a:r>
            <a:r>
              <a:rPr lang="en-AU" altLang="ko-KR" sz="800" dirty="0">
                <a:solidFill>
                  <a:schemeClr val="tx1"/>
                </a:solidFill>
              </a:rPr>
              <a:t> id </a:t>
            </a:r>
            <a:r>
              <a:rPr lang="en-AU" altLang="ko-KR" sz="800" dirty="0" err="1">
                <a:solidFill>
                  <a:schemeClr val="tx1"/>
                </a:solidFill>
              </a:rPr>
              <a:t>nisl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tristique</a:t>
            </a:r>
            <a:r>
              <a:rPr lang="en-AU" altLang="ko-KR" sz="800" dirty="0">
                <a:solidFill>
                  <a:schemeClr val="tx1"/>
                </a:solidFill>
              </a:rPr>
              <a:t> </a:t>
            </a:r>
            <a:r>
              <a:rPr lang="en-AU" altLang="ko-KR" sz="800" dirty="0" err="1">
                <a:solidFill>
                  <a:schemeClr val="tx1"/>
                </a:solidFill>
              </a:rPr>
              <a:t>mattis</a:t>
            </a:r>
            <a:r>
              <a:rPr lang="en-AU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734C46-F044-445F-8028-A0A18A6ECF6F}"/>
              </a:ext>
            </a:extLst>
          </p:cNvPr>
          <p:cNvGrpSpPr/>
          <p:nvPr/>
        </p:nvGrpSpPr>
        <p:grpSpPr>
          <a:xfrm>
            <a:off x="3505000" y="377505"/>
            <a:ext cx="5177446" cy="2564307"/>
            <a:chOff x="3664524" y="1837189"/>
            <a:chExt cx="5277978" cy="30537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FECB59-65A8-41D2-B225-D367FAD9514F}"/>
                </a:ext>
              </a:extLst>
            </p:cNvPr>
            <p:cNvSpPr/>
            <p:nvPr/>
          </p:nvSpPr>
          <p:spPr>
            <a:xfrm>
              <a:off x="3665990" y="1837189"/>
              <a:ext cx="5276512" cy="3053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571627-B87C-40D1-94FD-0264049D7629}"/>
                </a:ext>
              </a:extLst>
            </p:cNvPr>
            <p:cNvSpPr txBox="1"/>
            <p:nvPr/>
          </p:nvSpPr>
          <p:spPr>
            <a:xfrm>
              <a:off x="3664524" y="2951277"/>
              <a:ext cx="5269264" cy="504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POWER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CONNECTION</a:t>
              </a:r>
              <a:r>
                <a:rPr lang="en-US" altLang="ko-KR" dirty="0">
                  <a:solidFill>
                    <a:schemeClr val="bg1"/>
                  </a:solidFill>
                </a:rPr>
                <a:t> 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20AAB4-1E5E-48B5-9C62-3F152FFE04C0}"/>
              </a:ext>
            </a:extLst>
          </p:cNvPr>
          <p:cNvSpPr/>
          <p:nvPr/>
        </p:nvSpPr>
        <p:spPr>
          <a:xfrm>
            <a:off x="5792598" y="1466788"/>
            <a:ext cx="587229" cy="587229"/>
          </a:xfrm>
          <a:prstGeom prst="actionButtonForwardNex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685C13-B91D-46FB-84E3-AD315B9958C3}"/>
              </a:ext>
            </a:extLst>
          </p:cNvPr>
          <p:cNvSpPr/>
          <p:nvPr/>
        </p:nvSpPr>
        <p:spPr>
          <a:xfrm>
            <a:off x="3505000" y="376456"/>
            <a:ext cx="5184237" cy="327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</a:rPr>
              <a:t>               JINA SON          	                     home   portfolio   resume   contact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E9310F6-600D-440C-83A2-C4874DC2D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0" b="10283"/>
          <a:stretch/>
        </p:blipFill>
        <p:spPr>
          <a:xfrm>
            <a:off x="6524626" y="5227827"/>
            <a:ext cx="2164612" cy="103617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0D2C5FC-4D7D-4B68-B708-3542F619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00" y="4143984"/>
            <a:ext cx="2743549" cy="9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478</Words>
  <Application>Microsoft Office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Abadi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손진아</dc:creator>
  <cp:lastModifiedBy>손진아</cp:lastModifiedBy>
  <cp:revision>30</cp:revision>
  <dcterms:created xsi:type="dcterms:W3CDTF">2018-10-18T11:31:27Z</dcterms:created>
  <dcterms:modified xsi:type="dcterms:W3CDTF">2018-10-19T05:32:40Z</dcterms:modified>
</cp:coreProperties>
</file>