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8"/>
  </p:notesMasterIdLst>
  <p:sldIdLst>
    <p:sldId id="256" r:id="rId2"/>
    <p:sldId id="258" r:id="rId3"/>
    <p:sldId id="268" r:id="rId4"/>
    <p:sldId id="269" r:id="rId5"/>
    <p:sldId id="273" r:id="rId6"/>
    <p:sldId id="270" r:id="rId7"/>
    <p:sldId id="272" r:id="rId8"/>
    <p:sldId id="261" r:id="rId9"/>
    <p:sldId id="262" r:id="rId10"/>
    <p:sldId id="259" r:id="rId11"/>
    <p:sldId id="260" r:id="rId12"/>
    <p:sldId id="266" r:id="rId13"/>
    <p:sldId id="264" r:id="rId14"/>
    <p:sldId id="267" r:id="rId15"/>
    <p:sldId id="263" r:id="rId16"/>
    <p:sldId id="26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서진" initials="박" lastIdx="2" clrIdx="0">
    <p:extLst>
      <p:ext uri="{19B8F6BF-5375-455C-9EA6-DF929625EA0E}">
        <p15:presenceInfo xmlns:p15="http://schemas.microsoft.com/office/powerpoint/2012/main" userId="박서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0B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27BE9-162B-49AE-986B-BB2B71D1A352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E5B6C-A429-4430-ABEC-E008C1FF6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86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F19B-68AF-4D34-87C6-E9497F4AECFD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7635-6C47-4328-83EC-C77DC08C25A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16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F19B-68AF-4D34-87C6-E9497F4AECFD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7635-6C47-4328-83EC-C77DC08C2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79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F19B-68AF-4D34-87C6-E9497F4AECFD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7635-6C47-4328-83EC-C77DC08C2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04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F19B-68AF-4D34-87C6-E9497F4AECFD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7635-6C47-4328-83EC-C77DC08C2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86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F19B-68AF-4D34-87C6-E9497F4AECFD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7635-6C47-4328-83EC-C77DC08C25A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64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F19B-68AF-4D34-87C6-E9497F4AECFD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7635-6C47-4328-83EC-C77DC08C2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04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F19B-68AF-4D34-87C6-E9497F4AECFD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7635-6C47-4328-83EC-C77DC08C2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87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F19B-68AF-4D34-87C6-E9497F4AECFD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7635-6C47-4328-83EC-C77DC08C2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42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F19B-68AF-4D34-87C6-E9497F4AECFD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7635-6C47-4328-83EC-C77DC08C2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15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F42F19B-68AF-4D34-87C6-E9497F4AECFD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597635-6C47-4328-83EC-C77DC08C2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25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F19B-68AF-4D34-87C6-E9497F4AECFD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7635-6C47-4328-83EC-C77DC08C2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61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42F19B-68AF-4D34-87C6-E9497F4AECFD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597635-6C47-4328-83EC-C77DC08C25A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05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078686" y="5954278"/>
            <a:ext cx="327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융합소프트웨어학과 박서진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771" y="2086496"/>
            <a:ext cx="5694218" cy="228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4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6889202" y="-12318"/>
            <a:ext cx="288980" cy="369332"/>
            <a:chOff x="4971883" y="825643"/>
            <a:chExt cx="288980" cy="369332"/>
          </a:xfrm>
        </p:grpSpPr>
        <p:sp>
          <p:nvSpPr>
            <p:cNvPr id="30" name="타원 29"/>
            <p:cNvSpPr/>
            <p:nvPr/>
          </p:nvSpPr>
          <p:spPr>
            <a:xfrm>
              <a:off x="4971883" y="876479"/>
              <a:ext cx="288980" cy="2704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72706" y="825643"/>
              <a:ext cx="238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100420" y="0"/>
            <a:ext cx="107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상품명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6879714" y="308955"/>
            <a:ext cx="288980" cy="369332"/>
            <a:chOff x="4971883" y="825643"/>
            <a:chExt cx="288980" cy="369332"/>
          </a:xfrm>
        </p:grpSpPr>
        <p:sp>
          <p:nvSpPr>
            <p:cNvPr id="34" name="타원 33"/>
            <p:cNvSpPr/>
            <p:nvPr/>
          </p:nvSpPr>
          <p:spPr>
            <a:xfrm>
              <a:off x="4971883" y="876479"/>
              <a:ext cx="288980" cy="2704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72706" y="825643"/>
              <a:ext cx="238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873297" y="634240"/>
            <a:ext cx="288980" cy="369332"/>
            <a:chOff x="4971883" y="825643"/>
            <a:chExt cx="288980" cy="369332"/>
          </a:xfrm>
        </p:grpSpPr>
        <p:sp>
          <p:nvSpPr>
            <p:cNvPr id="37" name="타원 36"/>
            <p:cNvSpPr/>
            <p:nvPr/>
          </p:nvSpPr>
          <p:spPr>
            <a:xfrm>
              <a:off x="4971883" y="876479"/>
              <a:ext cx="288980" cy="2704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72706" y="825643"/>
              <a:ext cx="238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7112370" y="317601"/>
            <a:ext cx="1244559" cy="374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가격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00420" y="621147"/>
            <a:ext cx="116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원산지</a:t>
            </a:r>
            <a:endParaRPr lang="ko-KR" altLang="en-US" dirty="0"/>
          </a:p>
        </p:txBody>
      </p:sp>
      <p:grpSp>
        <p:nvGrpSpPr>
          <p:cNvPr id="50" name="그룹 49"/>
          <p:cNvGrpSpPr/>
          <p:nvPr/>
        </p:nvGrpSpPr>
        <p:grpSpPr>
          <a:xfrm>
            <a:off x="6879714" y="966589"/>
            <a:ext cx="288980" cy="369332"/>
            <a:chOff x="4971883" y="825643"/>
            <a:chExt cx="288980" cy="369332"/>
          </a:xfrm>
        </p:grpSpPr>
        <p:sp>
          <p:nvSpPr>
            <p:cNvPr id="51" name="타원 50"/>
            <p:cNvSpPr/>
            <p:nvPr/>
          </p:nvSpPr>
          <p:spPr>
            <a:xfrm>
              <a:off x="4971883" y="876479"/>
              <a:ext cx="288980" cy="2704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972706" y="825643"/>
              <a:ext cx="238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7119515" y="966482"/>
            <a:ext cx="194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사이즈 선택</a:t>
            </a:r>
            <a:endParaRPr lang="ko-KR" altLang="en-US" dirty="0"/>
          </a:p>
        </p:txBody>
      </p:sp>
      <p:grpSp>
        <p:nvGrpSpPr>
          <p:cNvPr id="74" name="그룹 73"/>
          <p:cNvGrpSpPr/>
          <p:nvPr/>
        </p:nvGrpSpPr>
        <p:grpSpPr>
          <a:xfrm>
            <a:off x="6880115" y="1301715"/>
            <a:ext cx="288980" cy="369332"/>
            <a:chOff x="4971883" y="825643"/>
            <a:chExt cx="288980" cy="369332"/>
          </a:xfrm>
        </p:grpSpPr>
        <p:sp>
          <p:nvSpPr>
            <p:cNvPr id="75" name="타원 74"/>
            <p:cNvSpPr/>
            <p:nvPr/>
          </p:nvSpPr>
          <p:spPr>
            <a:xfrm>
              <a:off x="4971883" y="876479"/>
              <a:ext cx="288980" cy="2704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972706" y="825643"/>
              <a:ext cx="238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7126043" y="1323605"/>
            <a:ext cx="152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수량</a:t>
            </a:r>
            <a:r>
              <a:rPr lang="en-US" altLang="ko-KR" dirty="0" smtClean="0"/>
              <a:t>,</a:t>
            </a:r>
            <a:r>
              <a:rPr lang="ko-KR" altLang="en-US" dirty="0" smtClean="0"/>
              <a:t>가격</a:t>
            </a:r>
            <a:endParaRPr lang="ko-KR" altLang="en-US" dirty="0"/>
          </a:p>
        </p:txBody>
      </p:sp>
      <p:grpSp>
        <p:nvGrpSpPr>
          <p:cNvPr id="87" name="그룹 86"/>
          <p:cNvGrpSpPr/>
          <p:nvPr/>
        </p:nvGrpSpPr>
        <p:grpSpPr>
          <a:xfrm>
            <a:off x="6879714" y="1680579"/>
            <a:ext cx="288980" cy="369332"/>
            <a:chOff x="4971883" y="825643"/>
            <a:chExt cx="288980" cy="369332"/>
          </a:xfrm>
        </p:grpSpPr>
        <p:sp>
          <p:nvSpPr>
            <p:cNvPr id="88" name="타원 87"/>
            <p:cNvSpPr/>
            <p:nvPr/>
          </p:nvSpPr>
          <p:spPr>
            <a:xfrm>
              <a:off x="4971883" y="876479"/>
              <a:ext cx="288980" cy="2704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972706" y="825643"/>
              <a:ext cx="238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6</a:t>
              </a:r>
              <a:endParaRPr lang="ko-KR" altLang="en-US" dirty="0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6883267" y="2040330"/>
            <a:ext cx="288980" cy="369332"/>
            <a:chOff x="4971883" y="825643"/>
            <a:chExt cx="288980" cy="369332"/>
          </a:xfrm>
        </p:grpSpPr>
        <p:sp>
          <p:nvSpPr>
            <p:cNvPr id="91" name="타원 90"/>
            <p:cNvSpPr/>
            <p:nvPr/>
          </p:nvSpPr>
          <p:spPr>
            <a:xfrm>
              <a:off x="4971883" y="876479"/>
              <a:ext cx="288980" cy="2704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972706" y="825643"/>
              <a:ext cx="238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7</a:t>
              </a:r>
              <a:endParaRPr lang="ko-KR" altLang="en-US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6889202" y="2405710"/>
            <a:ext cx="288980" cy="369332"/>
            <a:chOff x="4971883" y="825643"/>
            <a:chExt cx="288980" cy="369332"/>
          </a:xfrm>
        </p:grpSpPr>
        <p:sp>
          <p:nvSpPr>
            <p:cNvPr id="94" name="타원 93"/>
            <p:cNvSpPr/>
            <p:nvPr/>
          </p:nvSpPr>
          <p:spPr>
            <a:xfrm>
              <a:off x="4971883" y="876479"/>
              <a:ext cx="288980" cy="2704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972706" y="825643"/>
              <a:ext cx="238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8</a:t>
              </a:r>
              <a:endParaRPr lang="ko-KR" altLang="en-US" dirty="0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7119515" y="1684022"/>
            <a:ext cx="157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구매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7126043" y="2048736"/>
            <a:ext cx="189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장바구니 </a:t>
            </a:r>
            <a:endParaRPr lang="ko-KR" alt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7198115" y="2398339"/>
            <a:ext cx="1567543" cy="367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메인 사진</a:t>
            </a:r>
            <a:endParaRPr lang="ko-KR" altLang="en-US"/>
          </a:p>
        </p:txBody>
      </p:sp>
      <p:grpSp>
        <p:nvGrpSpPr>
          <p:cNvPr id="110" name="그룹 109"/>
          <p:cNvGrpSpPr/>
          <p:nvPr/>
        </p:nvGrpSpPr>
        <p:grpSpPr>
          <a:xfrm>
            <a:off x="6889202" y="2758489"/>
            <a:ext cx="288980" cy="369332"/>
            <a:chOff x="4971883" y="825643"/>
            <a:chExt cx="288980" cy="369332"/>
          </a:xfrm>
        </p:grpSpPr>
        <p:sp>
          <p:nvSpPr>
            <p:cNvPr id="111" name="타원 110"/>
            <p:cNvSpPr/>
            <p:nvPr/>
          </p:nvSpPr>
          <p:spPr>
            <a:xfrm>
              <a:off x="4971883" y="876479"/>
              <a:ext cx="288980" cy="2704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972706" y="825643"/>
              <a:ext cx="238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9</a:t>
              </a:r>
              <a:endParaRPr lang="ko-KR" altLang="en-US" dirty="0"/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7168694" y="2773647"/>
            <a:ext cx="118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사진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73448" y="0"/>
            <a:ext cx="6756849" cy="6282047"/>
            <a:chOff x="73448" y="0"/>
            <a:chExt cx="6756849" cy="6282047"/>
          </a:xfrm>
        </p:grpSpPr>
        <p:sp>
          <p:nvSpPr>
            <p:cNvPr id="8" name="직사각형 7"/>
            <p:cNvSpPr/>
            <p:nvPr/>
          </p:nvSpPr>
          <p:spPr>
            <a:xfrm>
              <a:off x="2286000" y="5171704"/>
              <a:ext cx="2618509" cy="8193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490" y="0"/>
              <a:ext cx="6685807" cy="6282047"/>
            </a:xfrm>
            <a:prstGeom prst="rect">
              <a:avLst/>
            </a:prstGeom>
          </p:spPr>
        </p:pic>
        <p:grpSp>
          <p:nvGrpSpPr>
            <p:cNvPr id="24" name="그룹 23"/>
            <p:cNvGrpSpPr/>
            <p:nvPr/>
          </p:nvGrpSpPr>
          <p:grpSpPr>
            <a:xfrm>
              <a:off x="379663" y="141833"/>
              <a:ext cx="6400910" cy="5165332"/>
              <a:chOff x="237506" y="89065"/>
              <a:chExt cx="6836162" cy="4862638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302821" y="736270"/>
                <a:ext cx="3245888" cy="260069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409137" y="1765013"/>
                <a:ext cx="2286001" cy="550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dirty="0" smtClean="0"/>
                  <a:t>상품</a:t>
                </a:r>
                <a:r>
                  <a:rPr lang="en-US" altLang="ko-KR" sz="3200" dirty="0" smtClean="0"/>
                  <a:t>1</a:t>
                </a:r>
                <a:endParaRPr lang="ko-KR" altLang="en-US" sz="32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168239" y="98324"/>
                <a:ext cx="2743200" cy="2850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237506" y="89065"/>
                <a:ext cx="599704" cy="3325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3794166" y="2820390"/>
                <a:ext cx="3117273" cy="3265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3695137" y="2787578"/>
                <a:ext cx="3016333" cy="7187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5223" y="2808666"/>
                <a:ext cx="2916247" cy="338295"/>
              </a:xfrm>
              <a:prstGeom prst="rect">
                <a:avLst/>
              </a:prstGeom>
            </p:spPr>
          </p:pic>
          <p:sp>
            <p:nvSpPr>
              <p:cNvPr id="14" name="직사각형 13"/>
              <p:cNvSpPr/>
              <p:nvPr/>
            </p:nvSpPr>
            <p:spPr>
              <a:xfrm>
                <a:off x="3586246" y="4648883"/>
                <a:ext cx="198912" cy="3028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4744192" y="4648883"/>
                <a:ext cx="160317" cy="3028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4518561" y="1039091"/>
                <a:ext cx="320634" cy="1959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3707011" y="1537855"/>
                <a:ext cx="1496292" cy="6293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695137" y="1510424"/>
                <a:ext cx="337853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원산지 </a:t>
                </a:r>
                <a:r>
                  <a:rPr lang="en-US" altLang="ko-KR" sz="105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: </a:t>
                </a:r>
                <a:r>
                  <a:rPr lang="ko-KR" altLang="en-US" sz="105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하단 상품정보 참고</a:t>
                </a: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785158" y="807522"/>
                <a:ext cx="1511237" cy="4275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794166" y="781333"/>
                <a:ext cx="1801126" cy="347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/>
                  <a:t>상품명</a:t>
                </a:r>
                <a:endParaRPr lang="ko-KR" altLang="en-US" dirty="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4971883" y="825643"/>
              <a:ext cx="288980" cy="369332"/>
              <a:chOff x="4971883" y="825643"/>
              <a:chExt cx="288980" cy="369332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4971883" y="876479"/>
                <a:ext cx="288980" cy="2704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972706" y="825643"/>
                <a:ext cx="238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4447001" y="1255067"/>
              <a:ext cx="288980" cy="369332"/>
              <a:chOff x="4971883" y="825643"/>
              <a:chExt cx="288980" cy="369332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4971883" y="876479"/>
                <a:ext cx="288980" cy="2704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972706" y="825643"/>
                <a:ext cx="238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5448026" y="1580224"/>
              <a:ext cx="288980" cy="369332"/>
              <a:chOff x="4971883" y="825643"/>
              <a:chExt cx="288980" cy="369332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4971883" y="876479"/>
                <a:ext cx="288980" cy="2704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972706" y="825643"/>
                <a:ext cx="238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3335554" y="2557498"/>
              <a:ext cx="288980" cy="369332"/>
              <a:chOff x="4971883" y="825643"/>
              <a:chExt cx="288980" cy="369332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4971883" y="876479"/>
                <a:ext cx="288980" cy="2704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972706" y="825643"/>
                <a:ext cx="238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4</a:t>
                </a:r>
                <a:endParaRPr lang="ko-KR" altLang="en-US" dirty="0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445155" y="3785443"/>
              <a:ext cx="894918" cy="511309"/>
              <a:chOff x="8173438" y="2878771"/>
              <a:chExt cx="836280" cy="511309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8173438" y="2878771"/>
                <a:ext cx="498763" cy="5113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8214072" y="2932592"/>
                <a:ext cx="79564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상품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사진</a:t>
                </a:r>
                <a:endParaRPr lang="ko-KR" altLang="en-US" sz="1100" dirty="0"/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1142844" y="3785443"/>
              <a:ext cx="894918" cy="511309"/>
              <a:chOff x="8173438" y="2878771"/>
              <a:chExt cx="836280" cy="511309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8173438" y="2878771"/>
                <a:ext cx="498763" cy="5113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214072" y="2932592"/>
                <a:ext cx="79564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상품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사진</a:t>
                </a:r>
                <a:endParaRPr lang="ko-KR" altLang="en-US" sz="1100" dirty="0"/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1838541" y="3785442"/>
              <a:ext cx="894918" cy="511309"/>
              <a:chOff x="8173438" y="2878771"/>
              <a:chExt cx="836280" cy="511309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8173438" y="2878771"/>
                <a:ext cx="498763" cy="5113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214072" y="2932592"/>
                <a:ext cx="79564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상품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사진</a:t>
                </a:r>
                <a:endParaRPr lang="ko-KR" altLang="en-US" sz="1100" dirty="0"/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2534238" y="3781806"/>
              <a:ext cx="894918" cy="511309"/>
              <a:chOff x="8173438" y="2878771"/>
              <a:chExt cx="836280" cy="511309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8173438" y="2878771"/>
                <a:ext cx="498763" cy="5113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8214072" y="2932592"/>
                <a:ext cx="79564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상품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사진</a:t>
                </a:r>
                <a:endParaRPr lang="ko-KR" altLang="en-US" sz="1100" dirty="0"/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3404411" y="3014173"/>
              <a:ext cx="288980" cy="369332"/>
              <a:chOff x="4971883" y="825643"/>
              <a:chExt cx="288980" cy="369332"/>
            </a:xfrm>
          </p:grpSpPr>
          <p:sp>
            <p:nvSpPr>
              <p:cNvPr id="72" name="타원 71"/>
              <p:cNvSpPr/>
              <p:nvPr/>
            </p:nvSpPr>
            <p:spPr>
              <a:xfrm>
                <a:off x="4971883" y="876479"/>
                <a:ext cx="288980" cy="2704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972706" y="825643"/>
                <a:ext cx="238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1816428" y="431266"/>
              <a:ext cx="288980" cy="369332"/>
              <a:chOff x="4971883" y="825643"/>
              <a:chExt cx="288980" cy="369332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4971883" y="876479"/>
                <a:ext cx="288980" cy="2704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4972706" y="825643"/>
                <a:ext cx="238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</a:t>
                </a:r>
                <a:endParaRPr lang="ko-KR" altLang="en-US" dirty="0"/>
              </a:p>
            </p:txBody>
          </p:sp>
        </p:grpSp>
        <p:sp>
          <p:nvSpPr>
            <p:cNvPr id="102" name="직사각형 101"/>
            <p:cNvSpPr/>
            <p:nvPr/>
          </p:nvSpPr>
          <p:spPr>
            <a:xfrm>
              <a:off x="3455866" y="3677999"/>
              <a:ext cx="3148370" cy="864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3575355" y="3858466"/>
              <a:ext cx="2146173" cy="415723"/>
              <a:chOff x="7374160" y="4985495"/>
              <a:chExt cx="2865648" cy="534389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7374160" y="4985495"/>
                <a:ext cx="1846526" cy="534389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7535606" y="5040357"/>
                <a:ext cx="2704202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/>
                    </a:solidFill>
                  </a:rPr>
                  <a:t>구매하기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4126626" y="3466357"/>
              <a:ext cx="288980" cy="369332"/>
              <a:chOff x="4971883" y="825643"/>
              <a:chExt cx="288980" cy="369332"/>
            </a:xfrm>
          </p:grpSpPr>
          <p:sp>
            <p:nvSpPr>
              <p:cNvPr id="79" name="타원 78"/>
              <p:cNvSpPr/>
              <p:nvPr/>
            </p:nvSpPr>
            <p:spPr>
              <a:xfrm>
                <a:off x="4971883" y="876479"/>
                <a:ext cx="288980" cy="2704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972706" y="825643"/>
                <a:ext cx="238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6</a:t>
                </a:r>
                <a:endParaRPr lang="ko-KR" altLang="en-US" dirty="0"/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5117356" y="3854937"/>
              <a:ext cx="1427847" cy="435196"/>
              <a:chOff x="7054554" y="3753267"/>
              <a:chExt cx="1427847" cy="435196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7054554" y="3753267"/>
                <a:ext cx="1382921" cy="435196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7187130" y="3800203"/>
                <a:ext cx="1295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장바구니</a:t>
                </a:r>
                <a:endParaRPr lang="ko-KR" altLang="en-US" dirty="0"/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5664326" y="3462137"/>
              <a:ext cx="288980" cy="369332"/>
              <a:chOff x="4971883" y="825643"/>
              <a:chExt cx="288980" cy="369332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4971883" y="876479"/>
                <a:ext cx="288980" cy="2704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972706" y="825643"/>
                <a:ext cx="238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7</a:t>
                </a:r>
                <a:endParaRPr lang="ko-KR" altLang="en-US" dirty="0"/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73448" y="3881661"/>
              <a:ext cx="288980" cy="369332"/>
              <a:chOff x="4971883" y="825643"/>
              <a:chExt cx="288980" cy="369332"/>
            </a:xfrm>
          </p:grpSpPr>
          <p:sp>
            <p:nvSpPr>
              <p:cNvPr id="108" name="타원 107"/>
              <p:cNvSpPr/>
              <p:nvPr/>
            </p:nvSpPr>
            <p:spPr>
              <a:xfrm>
                <a:off x="4971883" y="876479"/>
                <a:ext cx="288980" cy="2704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4972706" y="825643"/>
                <a:ext cx="238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9</a:t>
                </a:r>
                <a:endParaRPr lang="ko-KR" altLang="en-US" dirty="0"/>
              </a:p>
            </p:txBody>
          </p:sp>
        </p:grpSp>
        <p:sp>
          <p:nvSpPr>
            <p:cNvPr id="114" name="직사각형 113"/>
            <p:cNvSpPr/>
            <p:nvPr/>
          </p:nvSpPr>
          <p:spPr>
            <a:xfrm>
              <a:off x="362428" y="4542312"/>
              <a:ext cx="6182775" cy="16684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2990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1112084" y="1604356"/>
            <a:ext cx="808366" cy="3674226"/>
            <a:chOff x="1585699" y="473825"/>
            <a:chExt cx="808366" cy="3674226"/>
          </a:xfrm>
        </p:grpSpPr>
        <p:grpSp>
          <p:nvGrpSpPr>
            <p:cNvPr id="8" name="그룹 7"/>
            <p:cNvGrpSpPr/>
            <p:nvPr/>
          </p:nvGrpSpPr>
          <p:grpSpPr>
            <a:xfrm>
              <a:off x="1594010" y="473825"/>
              <a:ext cx="698269" cy="3674226"/>
              <a:chOff x="5035478" y="1413164"/>
              <a:chExt cx="698269" cy="3674226"/>
            </a:xfrm>
          </p:grpSpPr>
          <p:sp>
            <p:nvSpPr>
              <p:cNvPr id="2" name="모서리가 둥근 직사각형 1"/>
              <p:cNvSpPr/>
              <p:nvPr/>
            </p:nvSpPr>
            <p:spPr>
              <a:xfrm>
                <a:off x="5070765" y="1413164"/>
                <a:ext cx="590203" cy="367422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147615" y="1529541"/>
                <a:ext cx="436502" cy="399011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5070765" y="2128057"/>
                <a:ext cx="59020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5035478" y="1897225"/>
                <a:ext cx="69826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장바구니</a:t>
                </a:r>
                <a:endParaRPr lang="ko-KR" altLang="en-US" sz="9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585699" y="1194349"/>
              <a:ext cx="8083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u="sng" dirty="0" smtClean="0">
                  <a:latin typeface="+mj-ea"/>
                  <a:ea typeface="+mj-ea"/>
                </a:rPr>
                <a:t>최근 본</a:t>
              </a:r>
              <a:endParaRPr lang="en-US" altLang="ko-KR" sz="1200" u="sng" dirty="0" smtClean="0">
                <a:latin typeface="+mj-ea"/>
                <a:ea typeface="+mj-ea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47898" y="83473"/>
            <a:ext cx="11072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상세정보                   리뷰                     구매 정보</a:t>
            </a:r>
            <a:endParaRPr lang="ko-KR" altLang="en-US" sz="4000" dirty="0"/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0" y="810294"/>
            <a:ext cx="12192000" cy="62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133004" y="787435"/>
            <a:ext cx="3873732" cy="4571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19993" y="892114"/>
            <a:ext cx="7356765" cy="54095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113415" y="3135228"/>
            <a:ext cx="3169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/>
              <a:t>상품 설명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56639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7898" y="83473"/>
            <a:ext cx="11072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상세정보                   리뷰                     구매 정보</a:t>
            </a:r>
            <a:endParaRPr lang="ko-KR" altLang="en-US" sz="4000" dirty="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0" y="810294"/>
            <a:ext cx="12192000" cy="62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133004" y="787435"/>
            <a:ext cx="3873732" cy="4571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19993" y="892114"/>
            <a:ext cx="7356765" cy="54095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31426" y="3135228"/>
            <a:ext cx="3133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/>
              <a:t>상품 설명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637224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7898" y="83473"/>
            <a:ext cx="11072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상세정보                   리뷰                     구매 정보</a:t>
            </a:r>
            <a:endParaRPr lang="ko-KR" altLang="en-US" sz="4000" dirty="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0" y="798759"/>
            <a:ext cx="12192000" cy="744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133004" y="787435"/>
            <a:ext cx="3873732" cy="4571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19993" y="892114"/>
            <a:ext cx="7356765" cy="54095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31426" y="3135228"/>
            <a:ext cx="3133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/>
              <a:t>상품 설명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732878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19993" y="892114"/>
            <a:ext cx="7356765" cy="54095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47898" y="83473"/>
            <a:ext cx="11072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상세정보                   리뷰                     구매 정보</a:t>
            </a:r>
            <a:endParaRPr lang="ko-KR" altLang="en-US" sz="4000" dirty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0" y="810294"/>
            <a:ext cx="12192000" cy="62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133004" y="787435"/>
            <a:ext cx="3873732" cy="4571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31426" y="3135228"/>
            <a:ext cx="3133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/>
              <a:t>상품 설명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178433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7898" y="83473"/>
            <a:ext cx="11072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상세정보                   리뷰                     구매 정보</a:t>
            </a:r>
            <a:endParaRPr lang="ko-KR" altLang="en-US" sz="4000" dirty="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0" y="798759"/>
            <a:ext cx="12192000" cy="744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3757354" y="775899"/>
            <a:ext cx="3873732" cy="4571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58" y="1204826"/>
            <a:ext cx="1794596" cy="657225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0" y="1853738"/>
            <a:ext cx="12192000" cy="8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1484406"/>
            <a:ext cx="151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상품리뷰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546080" y="1484406"/>
            <a:ext cx="1645920" cy="33865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787149" y="1530573"/>
            <a:ext cx="1404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상품리뷰</a:t>
            </a:r>
            <a:r>
              <a:rPr lang="ko-KR" altLang="en-US" sz="1200" dirty="0" smtClean="0"/>
              <a:t> 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970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7898" y="83473"/>
            <a:ext cx="11072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상세정보                   리뷰                     구매 정보</a:t>
            </a:r>
            <a:endParaRPr lang="ko-KR" altLang="en-US" sz="4000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873179"/>
            <a:ext cx="12192000" cy="16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7797335" y="767586"/>
            <a:ext cx="3873732" cy="4571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05258" y="5852161"/>
            <a:ext cx="1986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대표자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박서진</a:t>
            </a:r>
            <a:endParaRPr lang="en-US" altLang="ko-KR" sz="1400" dirty="0" smtClean="0"/>
          </a:p>
          <a:p>
            <a:r>
              <a:rPr lang="ko-KR" altLang="en-US" sz="1400" dirty="0" smtClean="0"/>
              <a:t>전화번호</a:t>
            </a:r>
            <a:r>
              <a:rPr lang="en-US" altLang="ko-KR" sz="1400" dirty="0" smtClean="0"/>
              <a:t>:01026740906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" y="1471354"/>
            <a:ext cx="12192000" cy="41397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458393" y="3079557"/>
            <a:ext cx="3275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/>
              <a:t>상품 정보 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778704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409010"/>
            <a:ext cx="12192000" cy="3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2562" y="11058"/>
            <a:ext cx="12169438" cy="1396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960926" y="48666"/>
            <a:ext cx="12310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</a:rPr>
              <a:t>로그인</a:t>
            </a:r>
            <a:r>
              <a:rPr lang="en-US" altLang="ko-KR" sz="1050" dirty="0" smtClean="0">
                <a:solidFill>
                  <a:schemeClr val="bg1"/>
                </a:solidFill>
              </a:rPr>
              <a:t>|</a:t>
            </a:r>
            <a:r>
              <a:rPr lang="ko-KR" altLang="en-US" sz="1050" dirty="0" smtClean="0">
                <a:solidFill>
                  <a:schemeClr val="bg1"/>
                </a:solidFill>
              </a:rPr>
              <a:t>회원가입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" y="28759"/>
            <a:ext cx="1132193" cy="84914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5392"/>
            <a:ext cx="12192000" cy="2851359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3569530" y="902969"/>
            <a:ext cx="10190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 smtClean="0">
                <a:solidFill>
                  <a:schemeClr val="bg1"/>
                </a:solidFill>
              </a:rPr>
              <a:t>신제품</a:t>
            </a:r>
            <a:endParaRPr lang="ko-KR" altLang="en-US" sz="1900" b="1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24406" y="913719"/>
            <a:ext cx="9282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>
                <a:solidFill>
                  <a:schemeClr val="bg1"/>
                </a:solidFill>
              </a:rPr>
              <a:t>베스트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944024" y="94402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이벤트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103066" y="91982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리뷰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76752"/>
            <a:ext cx="12192000" cy="204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2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22562" y="11058"/>
            <a:ext cx="12169438" cy="1396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409010"/>
            <a:ext cx="12192000" cy="3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831484" y="113531"/>
            <a:ext cx="13605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</a:rPr>
              <a:t>로그인</a:t>
            </a:r>
            <a:r>
              <a:rPr lang="en-US" altLang="ko-KR" sz="1050" dirty="0" smtClean="0">
                <a:solidFill>
                  <a:schemeClr val="bg1"/>
                </a:solidFill>
              </a:rPr>
              <a:t>|</a:t>
            </a:r>
            <a:r>
              <a:rPr lang="ko-KR" altLang="en-US" sz="1050" dirty="0" smtClean="0">
                <a:solidFill>
                  <a:schemeClr val="bg1"/>
                </a:solidFill>
              </a:rPr>
              <a:t>회원가입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5" y="20895"/>
            <a:ext cx="1066800" cy="800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69530" y="902969"/>
            <a:ext cx="10190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 smtClean="0">
                <a:solidFill>
                  <a:schemeClr val="bg1"/>
                </a:solidFill>
              </a:rPr>
              <a:t>신제품</a:t>
            </a:r>
            <a:endParaRPr lang="ko-KR" altLang="en-US" sz="19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24406" y="913719"/>
            <a:ext cx="9282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>
                <a:solidFill>
                  <a:schemeClr val="bg1"/>
                </a:solidFill>
              </a:rPr>
              <a:t>베스트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944024" y="94402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이벤트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103066" y="91982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리뷰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5392"/>
            <a:ext cx="12192000" cy="2851359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76752"/>
            <a:ext cx="12192000" cy="204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404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8726"/>
            <a:ext cx="1305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신 제품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" y="773084"/>
            <a:ext cx="12191999" cy="166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0" y="789709"/>
            <a:ext cx="2582883" cy="1729048"/>
            <a:chOff x="11937855" y="3598162"/>
            <a:chExt cx="3516284" cy="2460567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1937855" y="3598162"/>
              <a:ext cx="3516284" cy="24605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677486" y="4467202"/>
              <a:ext cx="2037020" cy="656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/>
                <a:t>상품 사진</a:t>
              </a:r>
              <a:endParaRPr lang="ko-KR" altLang="en-US" sz="2400" b="1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0" y="2578870"/>
            <a:ext cx="947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상품명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2791935"/>
            <a:ext cx="9476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</a:rPr>
              <a:t>가격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126178" y="789709"/>
            <a:ext cx="2582883" cy="1729048"/>
            <a:chOff x="11937855" y="3598162"/>
            <a:chExt cx="3516284" cy="2460567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11937855" y="3598162"/>
              <a:ext cx="3516284" cy="24605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677486" y="4467202"/>
              <a:ext cx="2037020" cy="656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/>
                <a:t>상품 사진</a:t>
              </a:r>
              <a:endParaRPr lang="ko-KR" altLang="en-US" sz="2400" b="1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126178" y="2578870"/>
            <a:ext cx="947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상품명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126178" y="2791935"/>
            <a:ext cx="9476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</a:rPr>
              <a:t>가격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252356" y="773084"/>
            <a:ext cx="2582883" cy="1729048"/>
            <a:chOff x="11937855" y="3598162"/>
            <a:chExt cx="3516284" cy="2460567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937855" y="3598162"/>
              <a:ext cx="3516284" cy="24605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677486" y="4467202"/>
              <a:ext cx="2037020" cy="656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/>
                <a:t>상품 사진</a:t>
              </a:r>
              <a:endParaRPr lang="ko-KR" altLang="en-US" sz="2400" b="1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252356" y="2562245"/>
            <a:ext cx="947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상품명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252356" y="2775310"/>
            <a:ext cx="9476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</a:rPr>
              <a:t>가격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9378533" y="773084"/>
            <a:ext cx="2582883" cy="1729048"/>
            <a:chOff x="11937855" y="3598162"/>
            <a:chExt cx="3516284" cy="2460567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11937855" y="3598162"/>
              <a:ext cx="3516284" cy="24605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677486" y="4467202"/>
              <a:ext cx="2037020" cy="656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/>
                <a:t>상품 사진</a:t>
              </a:r>
              <a:endParaRPr lang="ko-KR" altLang="en-US" sz="2400" b="1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9378533" y="2562245"/>
            <a:ext cx="947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상품명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9378533" y="2775310"/>
            <a:ext cx="9476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</a:rPr>
              <a:t>가격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0" y="3497733"/>
            <a:ext cx="2582883" cy="1729048"/>
            <a:chOff x="11937855" y="3598162"/>
            <a:chExt cx="3516284" cy="2460567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11937855" y="3598162"/>
              <a:ext cx="3516284" cy="24605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677486" y="4467202"/>
              <a:ext cx="2037020" cy="656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/>
                <a:t>상품 사진</a:t>
              </a:r>
              <a:endParaRPr lang="ko-KR" altLang="en-US" sz="2400" b="1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0" y="5286894"/>
            <a:ext cx="947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상품명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0" y="5499959"/>
            <a:ext cx="9476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</a:rPr>
              <a:t>가격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3126178" y="3497733"/>
            <a:ext cx="2582883" cy="1729048"/>
            <a:chOff x="11937855" y="3598162"/>
            <a:chExt cx="3516284" cy="2460567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11937855" y="3598162"/>
              <a:ext cx="3516284" cy="24605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677486" y="4467202"/>
              <a:ext cx="2037020" cy="656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/>
                <a:t>상품 사진</a:t>
              </a:r>
              <a:endParaRPr lang="ko-KR" altLang="en-US" sz="2400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126178" y="5286894"/>
            <a:ext cx="947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상품명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3126178" y="5499959"/>
            <a:ext cx="9476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</a:rPr>
              <a:t>가격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6252356" y="3497733"/>
            <a:ext cx="2582883" cy="1729048"/>
            <a:chOff x="11937855" y="3598162"/>
            <a:chExt cx="3516284" cy="24605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11937855" y="3598162"/>
              <a:ext cx="3516284" cy="24605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677486" y="4467202"/>
              <a:ext cx="2037020" cy="656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/>
                <a:t>상품 사진</a:t>
              </a:r>
              <a:endParaRPr lang="ko-KR" altLang="en-US" sz="2400" b="1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252356" y="5286894"/>
            <a:ext cx="947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상품명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6252356" y="5499959"/>
            <a:ext cx="9476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</a:rPr>
              <a:t>가격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9378533" y="3497733"/>
            <a:ext cx="2582883" cy="1729048"/>
            <a:chOff x="11937855" y="3598162"/>
            <a:chExt cx="3516284" cy="2460567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11937855" y="3598162"/>
              <a:ext cx="3516284" cy="24605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2677486" y="4467202"/>
              <a:ext cx="2037020" cy="656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/>
                <a:t>상품 사진</a:t>
              </a:r>
              <a:endParaRPr lang="ko-KR" altLang="en-US" sz="2400" b="1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9378533" y="5286894"/>
            <a:ext cx="947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상품명</a:t>
            </a:r>
            <a:endParaRPr lang="ko-KR" alt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9378533" y="5499959"/>
            <a:ext cx="9476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</a:rPr>
              <a:t>가격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92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신제품</a:t>
            </a:r>
            <a:endParaRPr lang="ko-KR" altLang="en-US" sz="32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522075"/>
            <a:ext cx="12192000" cy="83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0" y="1501973"/>
            <a:ext cx="2582883" cy="1729048"/>
            <a:chOff x="11937855" y="3598162"/>
            <a:chExt cx="3516284" cy="2460567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937855" y="3598162"/>
              <a:ext cx="3516284" cy="24605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677486" y="4467202"/>
              <a:ext cx="2037020" cy="656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/>
                <a:t>상품 사진</a:t>
              </a:r>
              <a:endParaRPr lang="ko-KR" altLang="en-US" sz="2400" b="1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0" y="3291134"/>
            <a:ext cx="947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상품명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3504199"/>
            <a:ext cx="9476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</a:rPr>
              <a:t>가격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0" y="3841698"/>
            <a:ext cx="2582883" cy="1729048"/>
            <a:chOff x="11937855" y="3598162"/>
            <a:chExt cx="3516284" cy="2460567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11937855" y="3598162"/>
              <a:ext cx="3516284" cy="24605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677486" y="4467202"/>
              <a:ext cx="2037020" cy="656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/>
                <a:t>상품 사진</a:t>
              </a:r>
              <a:endParaRPr lang="ko-KR" altLang="en-US" sz="2400" b="1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0" y="5630859"/>
            <a:ext cx="947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상품명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0" y="5843924"/>
            <a:ext cx="9476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</a:rPr>
              <a:t>가격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3126178" y="1501973"/>
            <a:ext cx="2582883" cy="1729048"/>
            <a:chOff x="11937855" y="3598162"/>
            <a:chExt cx="3516284" cy="2460567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11937855" y="3598162"/>
              <a:ext cx="3516284" cy="24605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2677486" y="4467202"/>
              <a:ext cx="2037020" cy="656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/>
                <a:t>상품 사진</a:t>
              </a:r>
              <a:endParaRPr lang="ko-KR" altLang="en-US" sz="2400" b="1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126178" y="3291134"/>
            <a:ext cx="947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상품명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3126178" y="3504199"/>
            <a:ext cx="9476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</a:rPr>
              <a:t>가격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252356" y="1484155"/>
            <a:ext cx="2582883" cy="1729048"/>
            <a:chOff x="11937855" y="3598162"/>
            <a:chExt cx="3516284" cy="2460567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11937855" y="3598162"/>
              <a:ext cx="3516284" cy="24605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677486" y="4467202"/>
              <a:ext cx="2037020" cy="656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/>
                <a:t>상품 사진</a:t>
              </a:r>
              <a:endParaRPr lang="ko-KR" altLang="en-US" sz="2400" b="1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6252356" y="3273316"/>
            <a:ext cx="947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상품명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6252356" y="3486381"/>
            <a:ext cx="9476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</a:rPr>
              <a:t>가격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9378534" y="1524528"/>
            <a:ext cx="2582883" cy="1729048"/>
            <a:chOff x="11937855" y="3598162"/>
            <a:chExt cx="3516284" cy="2460567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11937855" y="3598162"/>
              <a:ext cx="3516284" cy="24605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677486" y="4467202"/>
              <a:ext cx="2037020" cy="656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/>
                <a:t>상품 사진</a:t>
              </a:r>
              <a:endParaRPr lang="ko-KR" altLang="en-US" sz="2400" b="1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9378534" y="3313689"/>
            <a:ext cx="947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상품명</a:t>
            </a:r>
            <a:endParaRPr lang="ko-KR" alt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9378534" y="3526754"/>
            <a:ext cx="9476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</a:rPr>
              <a:t>가격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3126178" y="3901811"/>
            <a:ext cx="2582883" cy="1729048"/>
            <a:chOff x="11937855" y="3598162"/>
            <a:chExt cx="3516284" cy="2460567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11937855" y="3598162"/>
              <a:ext cx="3516284" cy="24605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677486" y="4467202"/>
              <a:ext cx="2037020" cy="656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/>
                <a:t>상품 사진</a:t>
              </a:r>
              <a:endParaRPr lang="ko-KR" altLang="en-US" sz="2400" b="1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126178" y="5690972"/>
            <a:ext cx="947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상품명</a:t>
            </a:r>
            <a:endParaRPr lang="ko-KR" alt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3126178" y="5904037"/>
            <a:ext cx="9476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</a:rPr>
              <a:t>가격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6252356" y="3901811"/>
            <a:ext cx="2582883" cy="1729048"/>
            <a:chOff x="11937855" y="3598162"/>
            <a:chExt cx="3516284" cy="2460567"/>
          </a:xfrm>
        </p:grpSpPr>
        <p:sp>
          <p:nvSpPr>
            <p:cNvPr id="70" name="모서리가 둥근 직사각형 69"/>
            <p:cNvSpPr/>
            <p:nvPr/>
          </p:nvSpPr>
          <p:spPr>
            <a:xfrm>
              <a:off x="11937855" y="3598162"/>
              <a:ext cx="3516284" cy="24605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677486" y="4467202"/>
              <a:ext cx="2037020" cy="656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/>
                <a:t>상품 사진</a:t>
              </a:r>
              <a:endParaRPr lang="ko-KR" altLang="en-US" sz="2400" b="1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252356" y="5690972"/>
            <a:ext cx="947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상품명</a:t>
            </a:r>
            <a:endParaRPr lang="ko-KR" alt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6252356" y="5904037"/>
            <a:ext cx="9476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</a:rPr>
              <a:t>가격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9378534" y="3901811"/>
            <a:ext cx="2582883" cy="1729048"/>
            <a:chOff x="11937855" y="3598162"/>
            <a:chExt cx="3516284" cy="2460567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11937855" y="3598162"/>
              <a:ext cx="3516284" cy="24605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2677486" y="4467202"/>
              <a:ext cx="2037020" cy="656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/>
                <a:t>상품 사진</a:t>
              </a:r>
              <a:endParaRPr lang="ko-KR" altLang="en-US" sz="2400" b="1" dirty="0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9378534" y="5690972"/>
            <a:ext cx="947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상품명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9378534" y="5904037"/>
            <a:ext cx="9476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</a:rPr>
              <a:t>가격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12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92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베스트</a:t>
            </a:r>
            <a:endParaRPr lang="ko-KR" altLang="en-US" sz="32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522075"/>
            <a:ext cx="12192000" cy="83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0" y="1501973"/>
            <a:ext cx="2582883" cy="1729048"/>
            <a:chOff x="11937855" y="3598162"/>
            <a:chExt cx="3516284" cy="2460567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937855" y="3598162"/>
              <a:ext cx="3516284" cy="24605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677486" y="4467202"/>
              <a:ext cx="2037020" cy="656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/>
                <a:t>상품 사진</a:t>
              </a:r>
              <a:endParaRPr lang="ko-KR" altLang="en-US" sz="2400" b="1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0" y="3291134"/>
            <a:ext cx="947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상품명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3504199"/>
            <a:ext cx="9476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</a:rPr>
              <a:t>가격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0" y="3841698"/>
            <a:ext cx="2582883" cy="1729048"/>
            <a:chOff x="11937855" y="3598162"/>
            <a:chExt cx="3516284" cy="2460567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11937855" y="3598162"/>
              <a:ext cx="3516284" cy="24605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677486" y="4467202"/>
              <a:ext cx="2037020" cy="656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/>
                <a:t>상품 사진</a:t>
              </a:r>
              <a:endParaRPr lang="ko-KR" altLang="en-US" sz="2400" b="1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0" y="5630859"/>
            <a:ext cx="947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상품명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0" y="5843924"/>
            <a:ext cx="9476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</a:rPr>
              <a:t>가격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3126178" y="1501973"/>
            <a:ext cx="2582883" cy="1729048"/>
            <a:chOff x="11937855" y="3598162"/>
            <a:chExt cx="3516284" cy="2460567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11937855" y="3598162"/>
              <a:ext cx="3516284" cy="24605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2677486" y="4467202"/>
              <a:ext cx="2037020" cy="656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/>
                <a:t>상품 사진</a:t>
              </a:r>
              <a:endParaRPr lang="ko-KR" altLang="en-US" sz="2400" b="1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126178" y="3291134"/>
            <a:ext cx="947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상품명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3126178" y="3504199"/>
            <a:ext cx="9476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</a:rPr>
              <a:t>가격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252356" y="1484155"/>
            <a:ext cx="2582883" cy="1729048"/>
            <a:chOff x="11937855" y="3598162"/>
            <a:chExt cx="3516284" cy="2460567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11937855" y="3598162"/>
              <a:ext cx="3516284" cy="24605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677486" y="4467202"/>
              <a:ext cx="2037020" cy="656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/>
                <a:t>상품 사진</a:t>
              </a:r>
              <a:endParaRPr lang="ko-KR" altLang="en-US" sz="2400" b="1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6252356" y="3273316"/>
            <a:ext cx="947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상품명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6252356" y="3486381"/>
            <a:ext cx="9476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</a:rPr>
              <a:t>가격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9378534" y="1524528"/>
            <a:ext cx="2582883" cy="1729048"/>
            <a:chOff x="11937855" y="3598162"/>
            <a:chExt cx="3516284" cy="2460567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11937855" y="3598162"/>
              <a:ext cx="3516284" cy="24605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677486" y="4467202"/>
              <a:ext cx="2037020" cy="656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/>
                <a:t>상품 사진</a:t>
              </a:r>
              <a:endParaRPr lang="ko-KR" altLang="en-US" sz="2400" b="1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9378534" y="3313689"/>
            <a:ext cx="947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상품명</a:t>
            </a:r>
            <a:endParaRPr lang="ko-KR" alt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9378534" y="3526754"/>
            <a:ext cx="9476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</a:rPr>
              <a:t>가격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3126178" y="3901811"/>
            <a:ext cx="2582883" cy="1729048"/>
            <a:chOff x="11937855" y="3598162"/>
            <a:chExt cx="3516284" cy="2460567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11937855" y="3598162"/>
              <a:ext cx="3516284" cy="24605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677486" y="4467202"/>
              <a:ext cx="2037020" cy="656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/>
                <a:t>상품 사진</a:t>
              </a:r>
              <a:endParaRPr lang="ko-KR" altLang="en-US" sz="2400" b="1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126178" y="5690972"/>
            <a:ext cx="947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상품명</a:t>
            </a:r>
            <a:endParaRPr lang="ko-KR" alt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3126178" y="5904037"/>
            <a:ext cx="9476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</a:rPr>
              <a:t>가격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6252356" y="3901811"/>
            <a:ext cx="2582883" cy="1729048"/>
            <a:chOff x="11937855" y="3598162"/>
            <a:chExt cx="3516284" cy="2460567"/>
          </a:xfrm>
        </p:grpSpPr>
        <p:sp>
          <p:nvSpPr>
            <p:cNvPr id="70" name="모서리가 둥근 직사각형 69"/>
            <p:cNvSpPr/>
            <p:nvPr/>
          </p:nvSpPr>
          <p:spPr>
            <a:xfrm>
              <a:off x="11937855" y="3598162"/>
              <a:ext cx="3516284" cy="24605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677486" y="4467202"/>
              <a:ext cx="2037020" cy="656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/>
                <a:t>상품 사진</a:t>
              </a:r>
              <a:endParaRPr lang="ko-KR" altLang="en-US" sz="2400" b="1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252356" y="5690972"/>
            <a:ext cx="947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상품명</a:t>
            </a:r>
            <a:endParaRPr lang="ko-KR" alt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6252356" y="5904037"/>
            <a:ext cx="9476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</a:rPr>
              <a:t>가격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9378534" y="3901811"/>
            <a:ext cx="2582883" cy="1729048"/>
            <a:chOff x="11937855" y="3598162"/>
            <a:chExt cx="3516284" cy="2460567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11937855" y="3598162"/>
              <a:ext cx="3516284" cy="24605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2677486" y="4467202"/>
              <a:ext cx="2037020" cy="656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/>
                <a:t>상품 사진</a:t>
              </a:r>
              <a:endParaRPr lang="ko-KR" altLang="en-US" sz="2400" b="1" dirty="0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9378534" y="5690972"/>
            <a:ext cx="947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상품명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9378534" y="5904037"/>
            <a:ext cx="9476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</a:rPr>
              <a:t>가격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10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710845" y="6334298"/>
            <a:ext cx="770308" cy="5237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89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이벤트</a:t>
            </a:r>
            <a:endParaRPr lang="ko-KR" altLang="en-US" sz="2000" b="1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482138"/>
            <a:ext cx="12192000" cy="8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0" y="856211"/>
            <a:ext cx="5710845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481155" y="856211"/>
            <a:ext cx="5710845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2945075"/>
            <a:ext cx="5710845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481153" y="2959914"/>
            <a:ext cx="5710845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5029200"/>
            <a:ext cx="5710845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481153" y="5029200"/>
            <a:ext cx="5710845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161309" y="1585945"/>
            <a:ext cx="138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이벤트 내용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61309" y="3674809"/>
            <a:ext cx="138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이벤트 내용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61309" y="5758934"/>
            <a:ext cx="138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이벤트 내용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642462" y="1590392"/>
            <a:ext cx="138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이벤트 내용</a:t>
            </a: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642462" y="3691435"/>
            <a:ext cx="138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이벤트 내용</a:t>
            </a: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642462" y="5758934"/>
            <a:ext cx="138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이벤트 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257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1999" cy="63342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93567" y="-8313"/>
            <a:ext cx="6708371" cy="63426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95947" y="-8313"/>
            <a:ext cx="18703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/>
              <a:t>로그인</a:t>
            </a:r>
            <a:endParaRPr lang="ko-KR" altLang="en-US" sz="4400" b="1" dirty="0"/>
          </a:p>
        </p:txBody>
      </p:sp>
      <p:sp>
        <p:nvSpPr>
          <p:cNvPr id="5" name="직사각형 4"/>
          <p:cNvSpPr/>
          <p:nvPr/>
        </p:nvSpPr>
        <p:spPr>
          <a:xfrm>
            <a:off x="3150521" y="1296787"/>
            <a:ext cx="5561215" cy="490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75457" y="1357346"/>
            <a:ext cx="22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50519" y="1972889"/>
            <a:ext cx="5561215" cy="490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50276" y="2057915"/>
            <a:ext cx="113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50519" y="2593571"/>
            <a:ext cx="5561215" cy="68164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486393" y="2749727"/>
            <a:ext cx="92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로그인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64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1999" cy="63342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93567" y="-24938"/>
            <a:ext cx="6708371" cy="63426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567" y="-1"/>
            <a:ext cx="6708371" cy="63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1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985</TotalTime>
  <Words>231</Words>
  <Application>Microsoft Office PowerPoint</Application>
  <PresentationFormat>와이드스크린</PresentationFormat>
  <Paragraphs>154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Calibri</vt:lpstr>
      <vt:lpstr>Calibri Light</vt:lpstr>
      <vt:lpstr>추억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박서진</dc:creator>
  <cp:lastModifiedBy>USER</cp:lastModifiedBy>
  <cp:revision>50</cp:revision>
  <dcterms:created xsi:type="dcterms:W3CDTF">2024-04-20T14:29:12Z</dcterms:created>
  <dcterms:modified xsi:type="dcterms:W3CDTF">2024-06-21T00:23:28Z</dcterms:modified>
</cp:coreProperties>
</file>