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56" r:id="rId2"/>
    <p:sldId id="258" r:id="rId3"/>
    <p:sldId id="273" r:id="rId4"/>
    <p:sldId id="270" r:id="rId5"/>
    <p:sldId id="272" r:id="rId6"/>
    <p:sldId id="261" r:id="rId7"/>
    <p:sldId id="262" r:id="rId8"/>
    <p:sldId id="259" r:id="rId9"/>
    <p:sldId id="260" r:id="rId10"/>
    <p:sldId id="266" r:id="rId11"/>
    <p:sldId id="264" r:id="rId12"/>
    <p:sldId id="267" r:id="rId13"/>
    <p:sldId id="263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서진" initials="박" lastIdx="2" clrIdx="0">
    <p:extLst>
      <p:ext uri="{19B8F6BF-5375-455C-9EA6-DF929625EA0E}">
        <p15:presenceInfo xmlns:p15="http://schemas.microsoft.com/office/powerpoint/2012/main" userId="박서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27BE9-162B-49AE-986B-BB2B71D1A35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5B6C-A429-4430-ABEC-E008C1FF6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8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6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9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6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4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7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2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1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42F19B-68AF-4D34-87C6-E9497F4AECF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597635-6C47-4328-83EC-C77DC08C2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5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78686" y="5954278"/>
            <a:ext cx="32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융합소프트웨어학과 박서진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93" y="1218732"/>
            <a:ext cx="3380417" cy="31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810294"/>
            <a:ext cx="12192000" cy="62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33004" y="787435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19993" y="892114"/>
            <a:ext cx="7356765" cy="5409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1426" y="3135228"/>
            <a:ext cx="313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설명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3722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798759"/>
            <a:ext cx="12192000" cy="74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33004" y="787435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19993" y="892114"/>
            <a:ext cx="7356765" cy="5409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1426" y="3135228"/>
            <a:ext cx="313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설명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3287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9993" y="892114"/>
            <a:ext cx="7356765" cy="5409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810294"/>
            <a:ext cx="12192000" cy="62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33004" y="787435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1426" y="3135228"/>
            <a:ext cx="313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설명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7843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798759"/>
            <a:ext cx="12192000" cy="74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3757354" y="775899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" y="1204826"/>
            <a:ext cx="1794596" cy="6572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1853738"/>
            <a:ext cx="12192000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484406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상품리뷰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46080" y="1484406"/>
            <a:ext cx="1645920" cy="3386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87149" y="1530573"/>
            <a:ext cx="140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상품리뷰</a:t>
            </a:r>
            <a:r>
              <a:rPr lang="ko-KR" altLang="en-US" sz="1200" dirty="0" smtClean="0"/>
              <a:t> 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70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873179"/>
            <a:ext cx="12192000" cy="16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7797335" y="767586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05258" y="5852161"/>
            <a:ext cx="19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대표자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박서진</a:t>
            </a:r>
            <a:endParaRPr lang="en-US" altLang="ko-KR" sz="1400" dirty="0" smtClean="0"/>
          </a:p>
          <a:p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:01026740906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" y="1471354"/>
            <a:ext cx="12192000" cy="4139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58393" y="3079557"/>
            <a:ext cx="327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정보 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787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409010"/>
            <a:ext cx="12192000" cy="3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2562" y="11058"/>
            <a:ext cx="12169438" cy="1396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960926" y="48666"/>
            <a:ext cx="1231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050" dirty="0" smtClean="0">
                <a:solidFill>
                  <a:schemeClr val="bg1"/>
                </a:solidFill>
              </a:rPr>
              <a:t>|</a:t>
            </a:r>
            <a:r>
              <a:rPr lang="ko-KR" altLang="en-US" sz="1050" dirty="0" smtClean="0">
                <a:solidFill>
                  <a:schemeClr val="bg1"/>
                </a:solidFill>
              </a:rPr>
              <a:t>회원가입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" y="28759"/>
            <a:ext cx="1132193" cy="8491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392"/>
            <a:ext cx="12192000" cy="285135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69530" y="902969"/>
            <a:ext cx="10190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chemeClr val="bg1"/>
                </a:solidFill>
              </a:rPr>
              <a:t>신제품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6" y="913719"/>
            <a:ext cx="928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bg1"/>
                </a:solidFill>
              </a:rPr>
              <a:t>베스트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44024" y="9440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이벤트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03066" y="9198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리뷰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6752"/>
            <a:ext cx="12192000" cy="2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신제품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522075"/>
            <a:ext cx="12192000" cy="8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0" y="1501973"/>
            <a:ext cx="2582883" cy="1729048"/>
            <a:chOff x="11937855" y="3598162"/>
            <a:chExt cx="3516284" cy="246056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329113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50419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3841698"/>
            <a:ext cx="2582883" cy="1729048"/>
            <a:chOff x="11937855" y="3598162"/>
            <a:chExt cx="3516284" cy="246056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0" y="5630859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5843924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126178" y="1501973"/>
            <a:ext cx="2582883" cy="1729048"/>
            <a:chOff x="11937855" y="3598162"/>
            <a:chExt cx="3516284" cy="246056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26178" y="329113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26178" y="350419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52356" y="1484155"/>
            <a:ext cx="2582883" cy="1729048"/>
            <a:chOff x="11937855" y="3598162"/>
            <a:chExt cx="3516284" cy="2460567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52356" y="3273316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252356" y="3486381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378534" y="1524528"/>
            <a:ext cx="2582883" cy="1729048"/>
            <a:chOff x="11937855" y="3598162"/>
            <a:chExt cx="3516284" cy="246056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378534" y="3313689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378534" y="3526754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126178" y="3901811"/>
            <a:ext cx="2582883" cy="1729048"/>
            <a:chOff x="11937855" y="3598162"/>
            <a:chExt cx="3516284" cy="2460567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126178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26178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252356" y="3901811"/>
            <a:ext cx="2582883" cy="1729048"/>
            <a:chOff x="11937855" y="3598162"/>
            <a:chExt cx="3516284" cy="2460567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52356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52356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378534" y="3901811"/>
            <a:ext cx="2582883" cy="1729048"/>
            <a:chOff x="11937855" y="3598162"/>
            <a:chExt cx="3516284" cy="246056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378534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378534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2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베스트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522075"/>
            <a:ext cx="12192000" cy="8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0" y="1501973"/>
            <a:ext cx="2582883" cy="1729048"/>
            <a:chOff x="11937855" y="3598162"/>
            <a:chExt cx="3516284" cy="246056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329113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50419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3841698"/>
            <a:ext cx="2582883" cy="1729048"/>
            <a:chOff x="11937855" y="3598162"/>
            <a:chExt cx="3516284" cy="246056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0" y="5630859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5843924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126178" y="1501973"/>
            <a:ext cx="2582883" cy="1729048"/>
            <a:chOff x="11937855" y="3598162"/>
            <a:chExt cx="3516284" cy="246056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26178" y="3291134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26178" y="3504199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52356" y="1484155"/>
            <a:ext cx="2582883" cy="1729048"/>
            <a:chOff x="11937855" y="3598162"/>
            <a:chExt cx="3516284" cy="2460567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52356" y="3273316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252356" y="3486381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378534" y="1524528"/>
            <a:ext cx="2582883" cy="1729048"/>
            <a:chOff x="11937855" y="3598162"/>
            <a:chExt cx="3516284" cy="246056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378534" y="3313689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378534" y="3526754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126178" y="3901811"/>
            <a:ext cx="2582883" cy="1729048"/>
            <a:chOff x="11937855" y="3598162"/>
            <a:chExt cx="3516284" cy="2460567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126178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26178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252356" y="3901811"/>
            <a:ext cx="2582883" cy="1729048"/>
            <a:chOff x="11937855" y="3598162"/>
            <a:chExt cx="3516284" cy="2460567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52356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52356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378534" y="3901811"/>
            <a:ext cx="2582883" cy="1729048"/>
            <a:chOff x="11937855" y="3598162"/>
            <a:chExt cx="3516284" cy="246056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1937855" y="3598162"/>
              <a:ext cx="3516284" cy="24605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77486" y="4467202"/>
              <a:ext cx="2037020" cy="65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상품 사진</a:t>
              </a:r>
              <a:endParaRPr lang="ko-KR" altLang="en-US" sz="2400" b="1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378534" y="5690972"/>
            <a:ext cx="94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378534" y="5904037"/>
            <a:ext cx="9476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1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710845" y="6334298"/>
            <a:ext cx="770308" cy="523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89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이벤트</a:t>
            </a:r>
            <a:endParaRPr lang="ko-KR" altLang="en-US" sz="20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482138"/>
            <a:ext cx="12192000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856211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81155" y="856211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2945075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81153" y="2959914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5029200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81153" y="5029200"/>
            <a:ext cx="571084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61309" y="1585945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61309" y="3674809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내용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09" y="5758934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42462" y="159039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42462" y="3691435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642462" y="5758934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5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1999" cy="6334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93567" y="-8313"/>
            <a:ext cx="6708371" cy="6342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95947" y="-8313"/>
            <a:ext cx="1870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로그인</a:t>
            </a:r>
            <a:endParaRPr lang="ko-KR" altLang="en-US" sz="4400" b="1" dirty="0"/>
          </a:p>
        </p:txBody>
      </p:sp>
      <p:sp>
        <p:nvSpPr>
          <p:cNvPr id="5" name="직사각형 4"/>
          <p:cNvSpPr/>
          <p:nvPr/>
        </p:nvSpPr>
        <p:spPr>
          <a:xfrm>
            <a:off x="3150521" y="1296787"/>
            <a:ext cx="5561215" cy="490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75457" y="1357346"/>
            <a:ext cx="22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50519" y="1972889"/>
            <a:ext cx="5561215" cy="490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50276" y="2057915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0519" y="2593571"/>
            <a:ext cx="5561215" cy="681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86393" y="2749727"/>
            <a:ext cx="92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1999" cy="6334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3567" y="-24938"/>
            <a:ext cx="6708371" cy="6342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67" y="-1"/>
            <a:ext cx="6708371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889202" y="-12318"/>
            <a:ext cx="288980" cy="369332"/>
            <a:chOff x="4971883" y="825643"/>
            <a:chExt cx="288980" cy="369332"/>
          </a:xfrm>
        </p:grpSpPr>
        <p:sp>
          <p:nvSpPr>
            <p:cNvPr id="30" name="타원 29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00420" y="0"/>
            <a:ext cx="10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879714" y="308955"/>
            <a:ext cx="288980" cy="369332"/>
            <a:chOff x="4971883" y="825643"/>
            <a:chExt cx="288980" cy="369332"/>
          </a:xfrm>
        </p:grpSpPr>
        <p:sp>
          <p:nvSpPr>
            <p:cNvPr id="34" name="타원 33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873297" y="634240"/>
            <a:ext cx="288980" cy="369332"/>
            <a:chOff x="4971883" y="825643"/>
            <a:chExt cx="288980" cy="369332"/>
          </a:xfrm>
        </p:grpSpPr>
        <p:sp>
          <p:nvSpPr>
            <p:cNvPr id="37" name="타원 36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112370" y="317601"/>
            <a:ext cx="1244559" cy="37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00420" y="621147"/>
            <a:ext cx="116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원산지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879714" y="966589"/>
            <a:ext cx="288980" cy="369332"/>
            <a:chOff x="4971883" y="825643"/>
            <a:chExt cx="288980" cy="369332"/>
          </a:xfrm>
        </p:grpSpPr>
        <p:sp>
          <p:nvSpPr>
            <p:cNvPr id="51" name="타원 50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19515" y="966482"/>
            <a:ext cx="19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사이즈 선택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6880115" y="1301715"/>
            <a:ext cx="288980" cy="369332"/>
            <a:chOff x="4971883" y="825643"/>
            <a:chExt cx="288980" cy="369332"/>
          </a:xfrm>
        </p:grpSpPr>
        <p:sp>
          <p:nvSpPr>
            <p:cNvPr id="75" name="타원 74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126043" y="1323605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  <p:grpSp>
        <p:nvGrpSpPr>
          <p:cNvPr id="87" name="그룹 86"/>
          <p:cNvGrpSpPr/>
          <p:nvPr/>
        </p:nvGrpSpPr>
        <p:grpSpPr>
          <a:xfrm>
            <a:off x="6879714" y="1680579"/>
            <a:ext cx="288980" cy="369332"/>
            <a:chOff x="4971883" y="825643"/>
            <a:chExt cx="288980" cy="369332"/>
          </a:xfrm>
        </p:grpSpPr>
        <p:sp>
          <p:nvSpPr>
            <p:cNvPr id="88" name="타원 87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883267" y="2040330"/>
            <a:ext cx="288980" cy="369332"/>
            <a:chOff x="4971883" y="825643"/>
            <a:chExt cx="288980" cy="369332"/>
          </a:xfrm>
        </p:grpSpPr>
        <p:sp>
          <p:nvSpPr>
            <p:cNvPr id="91" name="타원 90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889202" y="2405710"/>
            <a:ext cx="288980" cy="369332"/>
            <a:chOff x="4971883" y="825643"/>
            <a:chExt cx="288980" cy="369332"/>
          </a:xfrm>
        </p:grpSpPr>
        <p:sp>
          <p:nvSpPr>
            <p:cNvPr id="94" name="타원 93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119515" y="1684022"/>
            <a:ext cx="157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126043" y="2048736"/>
            <a:ext cx="18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198115" y="2398339"/>
            <a:ext cx="1567543" cy="36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메인 사진</a:t>
            </a:r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6889202" y="2758489"/>
            <a:ext cx="288980" cy="369332"/>
            <a:chOff x="4971883" y="825643"/>
            <a:chExt cx="288980" cy="369332"/>
          </a:xfrm>
        </p:grpSpPr>
        <p:sp>
          <p:nvSpPr>
            <p:cNvPr id="111" name="타원 110"/>
            <p:cNvSpPr/>
            <p:nvPr/>
          </p:nvSpPr>
          <p:spPr>
            <a:xfrm>
              <a:off x="4971883" y="876479"/>
              <a:ext cx="288980" cy="2704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72706" y="825643"/>
              <a:ext cx="23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168694" y="2773647"/>
            <a:ext cx="11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사진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3448" y="0"/>
            <a:ext cx="6756849" cy="6282047"/>
            <a:chOff x="73448" y="0"/>
            <a:chExt cx="6756849" cy="6282047"/>
          </a:xfrm>
        </p:grpSpPr>
        <p:sp>
          <p:nvSpPr>
            <p:cNvPr id="8" name="직사각형 7"/>
            <p:cNvSpPr/>
            <p:nvPr/>
          </p:nvSpPr>
          <p:spPr>
            <a:xfrm>
              <a:off x="2286000" y="5171704"/>
              <a:ext cx="2618509" cy="819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490" y="0"/>
              <a:ext cx="6685807" cy="6282047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379663" y="141833"/>
              <a:ext cx="6400910" cy="5165332"/>
              <a:chOff x="237506" y="89065"/>
              <a:chExt cx="6836162" cy="486263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02821" y="736270"/>
                <a:ext cx="3245888" cy="260069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09137" y="1765013"/>
                <a:ext cx="2286001" cy="55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상품</a:t>
                </a:r>
                <a:r>
                  <a:rPr lang="en-US" altLang="ko-KR" sz="3200" dirty="0" smtClean="0"/>
                  <a:t>1</a:t>
                </a:r>
                <a:endParaRPr lang="ko-KR" altLang="en-US" sz="3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168239" y="98324"/>
                <a:ext cx="2743200" cy="2850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37506" y="89065"/>
                <a:ext cx="599704" cy="332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794166" y="2820390"/>
                <a:ext cx="3117273" cy="3265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695137" y="2787578"/>
                <a:ext cx="3016333" cy="718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5223" y="2808666"/>
                <a:ext cx="2916247" cy="338295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586246" y="4648883"/>
                <a:ext cx="198912" cy="302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744192" y="4648883"/>
                <a:ext cx="160317" cy="302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518561" y="1039091"/>
                <a:ext cx="320634" cy="1959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707011" y="1537855"/>
                <a:ext cx="1496292" cy="629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95137" y="1510424"/>
                <a:ext cx="33785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원산지 </a:t>
                </a:r>
                <a:r>
                  <a:rPr lang="en-US" altLang="ko-KR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ko-KR" altLang="en-US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하단 상품정보 참고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785158" y="807522"/>
                <a:ext cx="1511237" cy="427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4166" y="781333"/>
                <a:ext cx="1801126" cy="34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상품명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971883" y="825643"/>
              <a:ext cx="288980" cy="369332"/>
              <a:chOff x="4971883" y="825643"/>
              <a:chExt cx="288980" cy="36933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447001" y="1255067"/>
              <a:ext cx="288980" cy="369332"/>
              <a:chOff x="4971883" y="825643"/>
              <a:chExt cx="288980" cy="369332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5448026" y="1580224"/>
              <a:ext cx="288980" cy="369332"/>
              <a:chOff x="4971883" y="825643"/>
              <a:chExt cx="288980" cy="369332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335554" y="2557498"/>
              <a:ext cx="288980" cy="369332"/>
              <a:chOff x="4971883" y="825643"/>
              <a:chExt cx="288980" cy="369332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445155" y="3785443"/>
              <a:ext cx="894918" cy="511309"/>
              <a:chOff x="8173438" y="2878771"/>
              <a:chExt cx="836280" cy="511309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8173438" y="2878771"/>
                <a:ext cx="498763" cy="511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214072" y="2932592"/>
                <a:ext cx="7956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상품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사진</a:t>
                </a:r>
                <a:endParaRPr lang="ko-KR" altLang="en-US" sz="1100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142844" y="3785443"/>
              <a:ext cx="894918" cy="511309"/>
              <a:chOff x="8173438" y="2878771"/>
              <a:chExt cx="836280" cy="51130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8173438" y="2878771"/>
                <a:ext cx="498763" cy="511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214072" y="2932592"/>
                <a:ext cx="7956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상품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사진</a:t>
                </a:r>
                <a:endParaRPr lang="ko-KR" altLang="en-US" sz="110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838541" y="3785442"/>
              <a:ext cx="894918" cy="511309"/>
              <a:chOff x="8173438" y="2878771"/>
              <a:chExt cx="836280" cy="511309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8173438" y="2878771"/>
                <a:ext cx="498763" cy="511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214072" y="2932592"/>
                <a:ext cx="7956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상품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사진</a:t>
                </a:r>
                <a:endParaRPr lang="ko-KR" altLang="en-US" sz="1100" dirty="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534238" y="3781806"/>
              <a:ext cx="894918" cy="511309"/>
              <a:chOff x="8173438" y="2878771"/>
              <a:chExt cx="836280" cy="511309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8173438" y="2878771"/>
                <a:ext cx="498763" cy="511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214072" y="2932592"/>
                <a:ext cx="7956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상품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사진</a:t>
                </a:r>
                <a:endParaRPr lang="ko-KR" altLang="en-US" sz="1100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404411" y="3014173"/>
              <a:ext cx="288980" cy="369332"/>
              <a:chOff x="4971883" y="825643"/>
              <a:chExt cx="288980" cy="36933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1816428" y="431266"/>
              <a:ext cx="288980" cy="369332"/>
              <a:chOff x="4971883" y="825643"/>
              <a:chExt cx="288980" cy="369332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3455866" y="3677999"/>
              <a:ext cx="3148370" cy="86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3575355" y="3858466"/>
              <a:ext cx="2146173" cy="415723"/>
              <a:chOff x="7374160" y="4985495"/>
              <a:chExt cx="2865648" cy="534389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374160" y="4985495"/>
                <a:ext cx="1846526" cy="53438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535606" y="5040357"/>
                <a:ext cx="270420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구매하기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126626" y="3466357"/>
              <a:ext cx="288980" cy="369332"/>
              <a:chOff x="4971883" y="825643"/>
              <a:chExt cx="288980" cy="369332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117356" y="3854937"/>
              <a:ext cx="1427847" cy="435196"/>
              <a:chOff x="7054554" y="3753267"/>
              <a:chExt cx="1427847" cy="4351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54554" y="3753267"/>
                <a:ext cx="1382921" cy="435196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187130" y="3800203"/>
                <a:ext cx="1295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장바구니</a:t>
                </a:r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64326" y="3462137"/>
              <a:ext cx="288980" cy="369332"/>
              <a:chOff x="4971883" y="825643"/>
              <a:chExt cx="288980" cy="369332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73448" y="3881661"/>
              <a:ext cx="288980" cy="369332"/>
              <a:chOff x="4971883" y="825643"/>
              <a:chExt cx="288980" cy="369332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4971883" y="876479"/>
                <a:ext cx="288980" cy="270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972706" y="825643"/>
                <a:ext cx="2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</a:t>
                </a:r>
                <a:endParaRPr lang="ko-KR" altLang="en-US" dirty="0"/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362428" y="4542312"/>
              <a:ext cx="6182775" cy="1668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9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7898" y="83473"/>
            <a:ext cx="110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상세정보                   리뷰                     구매 정보</a:t>
            </a:r>
            <a:endParaRPr lang="ko-KR" altLang="en-US" sz="4000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0" y="810294"/>
            <a:ext cx="12192000" cy="62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33004" y="787435"/>
            <a:ext cx="3873732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19993" y="892114"/>
            <a:ext cx="7356765" cy="5409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13415" y="3135228"/>
            <a:ext cx="316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상품 설명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63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987</TotalTime>
  <Words>187</Words>
  <Application>Microsoft Office PowerPoint</Application>
  <PresentationFormat>와이드스크린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박서진</dc:creator>
  <cp:lastModifiedBy>USER</cp:lastModifiedBy>
  <cp:revision>51</cp:revision>
  <dcterms:created xsi:type="dcterms:W3CDTF">2024-04-20T14:29:12Z</dcterms:created>
  <dcterms:modified xsi:type="dcterms:W3CDTF">2024-06-21T00:59:44Z</dcterms:modified>
</cp:coreProperties>
</file>