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84" r:id="rId3"/>
    <p:sldId id="289" r:id="rId4"/>
    <p:sldId id="290" r:id="rId5"/>
    <p:sldId id="291" r:id="rId6"/>
    <p:sldId id="292" r:id="rId7"/>
    <p:sldId id="293" r:id="rId8"/>
    <p:sldId id="281" r:id="rId9"/>
    <p:sldId id="28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ECB4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6279" autoAdjust="0"/>
  </p:normalViewPr>
  <p:slideViewPr>
    <p:cSldViewPr>
      <p:cViewPr varScale="1">
        <p:scale>
          <a:sx n="110" d="100"/>
          <a:sy n="110" d="100"/>
        </p:scale>
        <p:origin x="127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https://unsplash.com/photos/bJjsKbToY34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A04D2B-0C83-4804-963A-650AF7532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068961"/>
            <a:ext cx="12188825" cy="326652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B1D472-E731-4A29-8E81-17A5848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260" y="692696"/>
            <a:ext cx="6853124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B625732-E767-4E5D-ABB4-2DACB4DE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6260" y="358051"/>
            <a:ext cx="4214020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ECA7EC1-D705-4B17-BA0D-FEB5C3FB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>
          <a:gsLst>
            <a:gs pos="0">
              <a:schemeClr val="accent1"/>
            </a:gs>
            <a:gs pos="9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30D891-45A9-4C1D-A37A-BC145070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3500" y="0"/>
            <a:ext cx="87353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358051"/>
            <a:ext cx="3859795" cy="365125"/>
          </a:xfrm>
        </p:spPr>
        <p:txBody>
          <a:bodyPr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860" y="5877272"/>
            <a:ext cx="812524" cy="980729"/>
          </a:xfrm>
        </p:spPr>
        <p:txBody>
          <a:bodyPr anchor="b"/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FE3EC6-B144-4F14-BB6E-A4CF155192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6606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289DAD4-899A-4BE5-B7D8-7B521AB08B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05201" y="1867858"/>
            <a:ext cx="1921182" cy="1921182"/>
          </a:xfrm>
          <a:custGeom>
            <a:avLst/>
            <a:gdLst>
              <a:gd name="connsiteX0" fmla="*/ 960591 w 1921182"/>
              <a:gd name="connsiteY0" fmla="*/ 0 h 1921182"/>
              <a:gd name="connsiteX1" fmla="*/ 1921182 w 1921182"/>
              <a:gd name="connsiteY1" fmla="*/ 960591 h 1921182"/>
              <a:gd name="connsiteX2" fmla="*/ 960591 w 1921182"/>
              <a:gd name="connsiteY2" fmla="*/ 1921182 h 1921182"/>
              <a:gd name="connsiteX3" fmla="*/ 0 w 1921182"/>
              <a:gd name="connsiteY3" fmla="*/ 960591 h 1921182"/>
              <a:gd name="connsiteX4" fmla="*/ 960591 w 1921182"/>
              <a:gd name="connsiteY4" fmla="*/ 0 h 192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82" h="1921182">
                <a:moveTo>
                  <a:pt x="960591" y="0"/>
                </a:moveTo>
                <a:cubicBezTo>
                  <a:pt x="1491111" y="0"/>
                  <a:pt x="1921182" y="430071"/>
                  <a:pt x="1921182" y="960591"/>
                </a:cubicBezTo>
                <a:cubicBezTo>
                  <a:pt x="1921182" y="1491111"/>
                  <a:pt x="1491111" y="1921182"/>
                  <a:pt x="960591" y="1921182"/>
                </a:cubicBezTo>
                <a:cubicBezTo>
                  <a:pt x="430071" y="1921182"/>
                  <a:pt x="0" y="1491111"/>
                  <a:pt x="0" y="960591"/>
                </a:cubicBezTo>
                <a:cubicBezTo>
                  <a:pt x="0" y="430071"/>
                  <a:pt x="430071" y="0"/>
                  <a:pt x="9605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55" r:id="rId9"/>
    <p:sldLayoutId id="2147483663" r:id="rId10"/>
    <p:sldLayoutId id="2147483662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E9BE8D1-52A9-422D-AA65-627338FF4DCA}"/>
              </a:ext>
            </a:extLst>
          </p:cNvPr>
          <p:cNvSpPr>
            <a:spLocks/>
          </p:cNvSpPr>
          <p:nvPr/>
        </p:nvSpPr>
        <p:spPr bwMode="auto">
          <a:xfrm>
            <a:off x="0" y="20098"/>
            <a:ext cx="6696501" cy="5929182"/>
          </a:xfrm>
          <a:custGeom>
            <a:avLst/>
            <a:gdLst>
              <a:gd name="T0" fmla="*/ 684 w 908"/>
              <a:gd name="T1" fmla="*/ 682 h 764"/>
              <a:gd name="T2" fmla="*/ 775 w 908"/>
              <a:gd name="T3" fmla="*/ 295 h 764"/>
              <a:gd name="T4" fmla="*/ 693 w 908"/>
              <a:gd name="T5" fmla="*/ 0 h 764"/>
              <a:gd name="T6" fmla="*/ 0 w 908"/>
              <a:gd name="T7" fmla="*/ 0 h 764"/>
              <a:gd name="T8" fmla="*/ 0 w 908"/>
              <a:gd name="T9" fmla="*/ 637 h 764"/>
              <a:gd name="T10" fmla="*/ 684 w 908"/>
              <a:gd name="T11" fmla="*/ 682 h 764"/>
              <a:gd name="connsiteX0" fmla="*/ 5748 w 8584"/>
              <a:gd name="connsiteY0" fmla="*/ 9705 h 9935"/>
              <a:gd name="connsiteX1" fmla="*/ 8535 w 8584"/>
              <a:gd name="connsiteY1" fmla="*/ 3861 h 9935"/>
              <a:gd name="connsiteX2" fmla="*/ 7632 w 8584"/>
              <a:gd name="connsiteY2" fmla="*/ 0 h 9935"/>
              <a:gd name="connsiteX3" fmla="*/ 0 w 8584"/>
              <a:gd name="connsiteY3" fmla="*/ 0 h 9935"/>
              <a:gd name="connsiteX4" fmla="*/ 0 w 8584"/>
              <a:gd name="connsiteY4" fmla="*/ 8338 h 9935"/>
              <a:gd name="connsiteX5" fmla="*/ 5748 w 8584"/>
              <a:gd name="connsiteY5" fmla="*/ 9705 h 9935"/>
              <a:gd name="connsiteX0" fmla="*/ 6696 w 11186"/>
              <a:gd name="connsiteY0" fmla="*/ 9768 h 10000"/>
              <a:gd name="connsiteX1" fmla="*/ 11152 w 11186"/>
              <a:gd name="connsiteY1" fmla="*/ 5126 h 10000"/>
              <a:gd name="connsiteX2" fmla="*/ 8891 w 11186"/>
              <a:gd name="connsiteY2" fmla="*/ 0 h 10000"/>
              <a:gd name="connsiteX3" fmla="*/ 0 w 11186"/>
              <a:gd name="connsiteY3" fmla="*/ 0 h 10000"/>
              <a:gd name="connsiteX4" fmla="*/ 0 w 11186"/>
              <a:gd name="connsiteY4" fmla="*/ 8393 h 10000"/>
              <a:gd name="connsiteX5" fmla="*/ 6696 w 11186"/>
              <a:gd name="connsiteY5" fmla="*/ 9768 h 10000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  <a:gd name="connsiteX0" fmla="*/ 6696 w 11186"/>
              <a:gd name="connsiteY0" fmla="*/ 9768 h 10154"/>
              <a:gd name="connsiteX1" fmla="*/ 11152 w 11186"/>
              <a:gd name="connsiteY1" fmla="*/ 5126 h 10154"/>
              <a:gd name="connsiteX2" fmla="*/ 8891 w 11186"/>
              <a:gd name="connsiteY2" fmla="*/ 0 h 10154"/>
              <a:gd name="connsiteX3" fmla="*/ 0 w 11186"/>
              <a:gd name="connsiteY3" fmla="*/ 0 h 10154"/>
              <a:gd name="connsiteX4" fmla="*/ 0 w 11186"/>
              <a:gd name="connsiteY4" fmla="*/ 8393 h 10154"/>
              <a:gd name="connsiteX5" fmla="*/ 6696 w 11186"/>
              <a:gd name="connsiteY5" fmla="*/ 9768 h 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6" h="10154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DE39BCF-56A3-4173-AC10-91D247610CF2}"/>
              </a:ext>
            </a:extLst>
          </p:cNvPr>
          <p:cNvSpPr>
            <a:spLocks/>
          </p:cNvSpPr>
          <p:nvPr/>
        </p:nvSpPr>
        <p:spPr bwMode="auto">
          <a:xfrm>
            <a:off x="7120041" y="-42706"/>
            <a:ext cx="5068784" cy="3577584"/>
          </a:xfrm>
          <a:custGeom>
            <a:avLst/>
            <a:gdLst>
              <a:gd name="T0" fmla="*/ 406 w 660"/>
              <a:gd name="T1" fmla="*/ 420 h 465"/>
              <a:gd name="T2" fmla="*/ 660 w 660"/>
              <a:gd name="T3" fmla="*/ 355 h 465"/>
              <a:gd name="T4" fmla="*/ 660 w 660"/>
              <a:gd name="T5" fmla="*/ 0 h 465"/>
              <a:gd name="T6" fmla="*/ 0 w 660"/>
              <a:gd name="T7" fmla="*/ 0 h 465"/>
              <a:gd name="T8" fmla="*/ 406 w 660"/>
              <a:gd name="T9" fmla="*/ 42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465">
                <a:moveTo>
                  <a:pt x="406" y="420"/>
                </a:moveTo>
                <a:cubicBezTo>
                  <a:pt x="543" y="465"/>
                  <a:pt x="613" y="427"/>
                  <a:pt x="660" y="355"/>
                </a:cubicBezTo>
                <a:cubicBezTo>
                  <a:pt x="660" y="0"/>
                  <a:pt x="660" y="0"/>
                  <a:pt x="660" y="0"/>
                </a:cubicBezTo>
                <a:cubicBezTo>
                  <a:pt x="0" y="0"/>
                  <a:pt x="0" y="0"/>
                  <a:pt x="0" y="0"/>
                </a:cubicBezTo>
                <a:cubicBezTo>
                  <a:pt x="29" y="95"/>
                  <a:pt x="127" y="330"/>
                  <a:pt x="406" y="420"/>
                </a:cubicBezTo>
                <a:close/>
              </a:path>
            </a:pathLst>
          </a:custGeom>
          <a:gradFill flip="none" rotWithShape="1">
            <a:gsLst>
              <a:gs pos="21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C21B474-7324-46FD-9B60-C9C0EA8CED04}"/>
              </a:ext>
            </a:extLst>
          </p:cNvPr>
          <p:cNvSpPr>
            <a:spLocks/>
          </p:cNvSpPr>
          <p:nvPr/>
        </p:nvSpPr>
        <p:spPr bwMode="auto">
          <a:xfrm>
            <a:off x="5622371" y="4326801"/>
            <a:ext cx="6566451" cy="2529539"/>
          </a:xfrm>
          <a:custGeom>
            <a:avLst/>
            <a:gdLst>
              <a:gd name="T0" fmla="*/ 855 w 855"/>
              <a:gd name="T1" fmla="*/ 53 h 329"/>
              <a:gd name="T2" fmla="*/ 665 w 855"/>
              <a:gd name="T3" fmla="*/ 118 h 329"/>
              <a:gd name="T4" fmla="*/ 0 w 855"/>
              <a:gd name="T5" fmla="*/ 329 h 329"/>
              <a:gd name="T6" fmla="*/ 855 w 855"/>
              <a:gd name="T7" fmla="*/ 329 h 329"/>
              <a:gd name="T8" fmla="*/ 855 w 855"/>
              <a:gd name="T9" fmla="*/ 5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329">
                <a:moveTo>
                  <a:pt x="855" y="53"/>
                </a:moveTo>
                <a:cubicBezTo>
                  <a:pt x="801" y="92"/>
                  <a:pt x="738" y="118"/>
                  <a:pt x="665" y="118"/>
                </a:cubicBezTo>
                <a:cubicBezTo>
                  <a:pt x="405" y="118"/>
                  <a:pt x="135" y="0"/>
                  <a:pt x="0" y="329"/>
                </a:cubicBezTo>
                <a:cubicBezTo>
                  <a:pt x="855" y="329"/>
                  <a:pt x="855" y="329"/>
                  <a:pt x="855" y="329"/>
                </a:cubicBezTo>
                <a:lnTo>
                  <a:pt x="855" y="53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947F0-8A99-42CA-B4F0-EC22FA3E6B59}"/>
              </a:ext>
            </a:extLst>
          </p:cNvPr>
          <p:cNvSpPr txBox="1"/>
          <p:nvPr/>
        </p:nvSpPr>
        <p:spPr>
          <a:xfrm>
            <a:off x="350691" y="2407543"/>
            <a:ext cx="7292879" cy="996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Information and</a:t>
            </a:r>
          </a:p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Content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E5594-688C-46AC-AAAC-609FC5B150AD}"/>
              </a:ext>
            </a:extLst>
          </p:cNvPr>
          <p:cNvSpPr txBox="1"/>
          <p:nvPr/>
        </p:nvSpPr>
        <p:spPr>
          <a:xfrm>
            <a:off x="458881" y="3548371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800" b="0" i="0" spc="500" dirty="0">
                <a:solidFill>
                  <a:schemeClr val="bg1"/>
                </a:solidFill>
                <a:effectLst/>
              </a:rPr>
              <a:t>PRESENTATION</a:t>
            </a:r>
            <a:endParaRPr lang="en-IN" sz="1800" spc="5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B680A-8B81-4FFF-99E6-528CAE512C7A}"/>
              </a:ext>
            </a:extLst>
          </p:cNvPr>
          <p:cNvGrpSpPr/>
          <p:nvPr/>
        </p:nvGrpSpPr>
        <p:grpSpPr>
          <a:xfrm>
            <a:off x="5685690" y="5173590"/>
            <a:ext cx="1239838" cy="1254125"/>
            <a:chOff x="8054975" y="4572000"/>
            <a:chExt cx="1239838" cy="1254125"/>
          </a:xfrm>
        </p:grpSpPr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CB523903-990E-492C-BAA0-1F0A5446B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9C09C72-4999-46EE-A729-04A9E6EA4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0F678471-6E2C-4122-9985-0D4E68762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4A3C3508-2A30-40E7-A9E1-6E5D4A4E2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767DC650-8A7F-472E-BC21-E2288D678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4B72AA7B-4D2F-42EF-9444-6B233F59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F4C37CAE-F3CD-412D-A9ED-50FF1509F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AACB932F-B9B5-4842-8CE9-8BAFCD6B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1C02C386-FAA6-4BAA-9ED0-4CF58A8540B4}"/>
              </a:ext>
            </a:extLst>
          </p:cNvPr>
          <p:cNvSpPr/>
          <p:nvPr/>
        </p:nvSpPr>
        <p:spPr>
          <a:xfrm>
            <a:off x="11524636" y="127649"/>
            <a:ext cx="462491" cy="462491"/>
          </a:xfrm>
          <a:prstGeom prst="donut">
            <a:avLst>
              <a:gd name="adj" fmla="val 230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BC0A234-4D8E-49F0-BC9B-E0A1821519A0}"/>
              </a:ext>
            </a:extLst>
          </p:cNvPr>
          <p:cNvSpPr/>
          <p:nvPr/>
        </p:nvSpPr>
        <p:spPr>
          <a:xfrm>
            <a:off x="1300267" y="786204"/>
            <a:ext cx="462491" cy="462491"/>
          </a:xfrm>
          <a:prstGeom prst="donut">
            <a:avLst>
              <a:gd name="adj" fmla="val 230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C6BF2A-A43A-43C2-A599-78AA0FB5D081}"/>
              </a:ext>
            </a:extLst>
          </p:cNvPr>
          <p:cNvGrpSpPr/>
          <p:nvPr/>
        </p:nvGrpSpPr>
        <p:grpSpPr>
          <a:xfrm>
            <a:off x="9588785" y="590140"/>
            <a:ext cx="1425135" cy="422741"/>
            <a:chOff x="9588785" y="590140"/>
            <a:chExt cx="1425135" cy="422741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614B83-E56F-4972-AB2C-3C0AF67CF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78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EE963AA-31F8-454E-9FBA-CED6FAE41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420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ECF8FA9-545D-420C-8921-D16E1987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055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C0C5BF-992A-45D3-A5BD-4C390053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689" y="590140"/>
              <a:ext cx="250231" cy="422741"/>
            </a:xfrm>
            <a:custGeom>
              <a:avLst/>
              <a:gdLst>
                <a:gd name="T0" fmla="*/ 272 w 288"/>
                <a:gd name="T1" fmla="*/ 215 h 488"/>
                <a:gd name="T2" fmla="*/ 93 w 288"/>
                <a:gd name="T3" fmla="*/ 36 h 488"/>
                <a:gd name="T4" fmla="*/ 37 w 288"/>
                <a:gd name="T5" fmla="*/ 93 h 488"/>
                <a:gd name="T6" fmla="*/ 188 w 288"/>
                <a:gd name="T7" fmla="*/ 244 h 488"/>
                <a:gd name="T8" fmla="*/ 37 w 288"/>
                <a:gd name="T9" fmla="*/ 395 h 488"/>
                <a:gd name="T10" fmla="*/ 93 w 288"/>
                <a:gd name="T11" fmla="*/ 451 h 488"/>
                <a:gd name="T12" fmla="*/ 272 w 288"/>
                <a:gd name="T13" fmla="*/ 272 h 488"/>
                <a:gd name="T14" fmla="*/ 272 w 288"/>
                <a:gd name="T15" fmla="*/ 21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88">
                  <a:moveTo>
                    <a:pt x="272" y="215"/>
                  </a:moveTo>
                  <a:cubicBezTo>
                    <a:pt x="213" y="156"/>
                    <a:pt x="153" y="96"/>
                    <a:pt x="93" y="36"/>
                  </a:cubicBezTo>
                  <a:cubicBezTo>
                    <a:pt x="57" y="0"/>
                    <a:pt x="0" y="56"/>
                    <a:pt x="37" y="93"/>
                  </a:cubicBezTo>
                  <a:cubicBezTo>
                    <a:pt x="87" y="143"/>
                    <a:pt x="137" y="193"/>
                    <a:pt x="188" y="244"/>
                  </a:cubicBezTo>
                  <a:cubicBezTo>
                    <a:pt x="137" y="294"/>
                    <a:pt x="87" y="344"/>
                    <a:pt x="37" y="395"/>
                  </a:cubicBezTo>
                  <a:cubicBezTo>
                    <a:pt x="0" y="431"/>
                    <a:pt x="57" y="488"/>
                    <a:pt x="93" y="451"/>
                  </a:cubicBezTo>
                  <a:cubicBezTo>
                    <a:pt x="153" y="391"/>
                    <a:pt x="213" y="332"/>
                    <a:pt x="272" y="272"/>
                  </a:cubicBezTo>
                  <a:cubicBezTo>
                    <a:pt x="288" y="257"/>
                    <a:pt x="288" y="231"/>
                    <a:pt x="272" y="215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87EA71-A6C0-4634-90A4-00FFAFFA8322}"/>
              </a:ext>
            </a:extLst>
          </p:cNvPr>
          <p:cNvGrpSpPr/>
          <p:nvPr/>
        </p:nvGrpSpPr>
        <p:grpSpPr>
          <a:xfrm>
            <a:off x="5954402" y="827648"/>
            <a:ext cx="907976" cy="918438"/>
            <a:chOff x="8054975" y="4572000"/>
            <a:chExt cx="1239838" cy="1254125"/>
          </a:xfrm>
        </p:grpSpPr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3EE8DB48-71FB-4E06-82C3-B956D0D4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5387975"/>
              <a:ext cx="292100" cy="3619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F1718854-2DD5-428D-83B6-A6F853FD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4975" y="5087938"/>
              <a:ext cx="595313" cy="738187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A6A5A96-31DE-4339-A82D-BBD697BF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475" y="4899025"/>
              <a:ext cx="728663" cy="9001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1B7552B-E655-467C-95F5-2BB7CAB28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4838" y="4757738"/>
              <a:ext cx="788988" cy="9652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1100F0F-9F56-4D85-BB31-24F9AC09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363" y="4654550"/>
              <a:ext cx="774700" cy="95885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AC7E36EB-1DCA-4089-A279-3F42DA6A0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8050" y="4591050"/>
              <a:ext cx="714375" cy="862012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5E6E236-8360-41B2-8304-D29603E51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2838" y="4572000"/>
              <a:ext cx="561975" cy="695325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6719EEAB-3672-4E11-8F5C-989431C11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5738" y="4724400"/>
              <a:ext cx="142875" cy="1778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1C2BE-EABD-4F93-9E61-4D9F636F607A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CF14CE-EE5C-4ECA-905A-ABB03918A7AD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D18E98-534A-48EA-A20A-261512B8AE47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348264-2AE3-4FDD-8F71-09F3EBD3E685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7D8BE4-9949-432E-B75F-3C7A7BCEAF29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7285C8-EB60-44AC-BDED-FA78298876D1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8C4EED-58FD-4C7B-BA78-5EC1DBDB4498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761B618-C98A-4A8D-9D95-C3A68837D10C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18305A-56FE-449B-A77E-80D62742B2ED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718FDF-559F-4E92-B3B7-A2674EAC2A9F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2EB4F55-5C65-4042-B49E-D2E3881B389A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F32FCA-B14C-4988-B3B3-F8D745622790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5E537-1697-4353-B7F0-EE140DC5D60E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B4A649-F8C5-4804-882D-C373C23C9D8B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817076-EE7D-4432-8C91-BB42C9DB1724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CD79BF6-0C93-4B78-BF8E-34F1D9551C9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417B7-291A-4032-B1BE-04B237D994FF}"/>
              </a:ext>
            </a:extLst>
          </p:cNvPr>
          <p:cNvGrpSpPr/>
          <p:nvPr/>
        </p:nvGrpSpPr>
        <p:grpSpPr>
          <a:xfrm>
            <a:off x="10436155" y="3747942"/>
            <a:ext cx="1319726" cy="520769"/>
            <a:chOff x="10145958" y="3892102"/>
            <a:chExt cx="1319726" cy="52076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C1998C-CEE9-4C36-A538-A76260C3C674}"/>
                </a:ext>
              </a:extLst>
            </p:cNvPr>
            <p:cNvSpPr/>
            <p:nvPr/>
          </p:nvSpPr>
          <p:spPr>
            <a:xfrm rot="5400000" flipH="1">
              <a:off x="1139493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38AE310-BA8A-4E09-BC6F-0304D1893412}"/>
                </a:ext>
              </a:extLst>
            </p:cNvPr>
            <p:cNvSpPr/>
            <p:nvPr/>
          </p:nvSpPr>
          <p:spPr>
            <a:xfrm rot="5400000" flipH="1">
              <a:off x="1118677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25ABC4-2FE7-413C-B200-23DFB1C52188}"/>
                </a:ext>
              </a:extLst>
            </p:cNvPr>
            <p:cNvSpPr/>
            <p:nvPr/>
          </p:nvSpPr>
          <p:spPr>
            <a:xfrm rot="5400000" flipH="1">
              <a:off x="1097860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2A281FB-90AB-4047-A76E-91D85192515B}"/>
                </a:ext>
              </a:extLst>
            </p:cNvPr>
            <p:cNvSpPr/>
            <p:nvPr/>
          </p:nvSpPr>
          <p:spPr>
            <a:xfrm rot="5400000" flipH="1">
              <a:off x="1077044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C3692D-F43D-4485-A1F5-540A3A8F3F98}"/>
                </a:ext>
              </a:extLst>
            </p:cNvPr>
            <p:cNvSpPr/>
            <p:nvPr/>
          </p:nvSpPr>
          <p:spPr>
            <a:xfrm rot="5400000" flipH="1">
              <a:off x="10562282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542A914-A648-4FB7-9DE3-77892A887AD3}"/>
                </a:ext>
              </a:extLst>
            </p:cNvPr>
            <p:cNvSpPr/>
            <p:nvPr/>
          </p:nvSpPr>
          <p:spPr>
            <a:xfrm rot="5400000" flipH="1">
              <a:off x="10354119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F2FF322-FE39-48D9-A330-2FA44A844476}"/>
                </a:ext>
              </a:extLst>
            </p:cNvPr>
            <p:cNvSpPr/>
            <p:nvPr/>
          </p:nvSpPr>
          <p:spPr>
            <a:xfrm rot="5400000" flipH="1">
              <a:off x="10145956" y="389210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65E74C4-A117-4091-B150-FF252CACD156}"/>
                </a:ext>
              </a:extLst>
            </p:cNvPr>
            <p:cNvSpPr/>
            <p:nvPr/>
          </p:nvSpPr>
          <p:spPr>
            <a:xfrm rot="5400000" flipH="1">
              <a:off x="1139493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911840-E4FF-4151-B586-F19AF8D8DB57}"/>
                </a:ext>
              </a:extLst>
            </p:cNvPr>
            <p:cNvSpPr/>
            <p:nvPr/>
          </p:nvSpPr>
          <p:spPr>
            <a:xfrm rot="5400000" flipH="1">
              <a:off x="1118677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480CAD3-6C30-466B-92B1-3CC1A3F55914}"/>
                </a:ext>
              </a:extLst>
            </p:cNvPr>
            <p:cNvSpPr/>
            <p:nvPr/>
          </p:nvSpPr>
          <p:spPr>
            <a:xfrm rot="5400000" flipH="1">
              <a:off x="1097860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4BC36BB-F0EE-4F51-B461-DCACAF8E7C1C}"/>
                </a:ext>
              </a:extLst>
            </p:cNvPr>
            <p:cNvSpPr/>
            <p:nvPr/>
          </p:nvSpPr>
          <p:spPr>
            <a:xfrm rot="5400000" flipH="1">
              <a:off x="1077044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DF0F645-89B9-417F-8CDC-685FAF0B3651}"/>
                </a:ext>
              </a:extLst>
            </p:cNvPr>
            <p:cNvSpPr/>
            <p:nvPr/>
          </p:nvSpPr>
          <p:spPr>
            <a:xfrm rot="5400000" flipH="1">
              <a:off x="10562282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BF5AC8F-89FA-42B9-A13A-F99013C27CE6}"/>
                </a:ext>
              </a:extLst>
            </p:cNvPr>
            <p:cNvSpPr/>
            <p:nvPr/>
          </p:nvSpPr>
          <p:spPr>
            <a:xfrm rot="5400000" flipH="1">
              <a:off x="10354119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AE57270-864C-49B3-A1AA-9DDD1BE09C82}"/>
                </a:ext>
              </a:extLst>
            </p:cNvPr>
            <p:cNvSpPr/>
            <p:nvPr/>
          </p:nvSpPr>
          <p:spPr>
            <a:xfrm rot="5400000" flipH="1">
              <a:off x="10145956" y="411711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28DE577-FBCB-47AB-B485-54E987EE9D90}"/>
                </a:ext>
              </a:extLst>
            </p:cNvPr>
            <p:cNvSpPr/>
            <p:nvPr/>
          </p:nvSpPr>
          <p:spPr>
            <a:xfrm rot="5400000" flipH="1">
              <a:off x="1139493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01AA381-4310-49C5-BA5E-F1DB8FFE38AD}"/>
                </a:ext>
              </a:extLst>
            </p:cNvPr>
            <p:cNvSpPr/>
            <p:nvPr/>
          </p:nvSpPr>
          <p:spPr>
            <a:xfrm rot="5400000" flipH="1">
              <a:off x="1118677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9178F2E-1A2F-44F0-A97D-F8C574E94649}"/>
                </a:ext>
              </a:extLst>
            </p:cNvPr>
            <p:cNvSpPr/>
            <p:nvPr/>
          </p:nvSpPr>
          <p:spPr>
            <a:xfrm rot="5400000" flipH="1">
              <a:off x="1097860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BE12BE-953F-4FCB-8A5B-9606EF7792F5}"/>
                </a:ext>
              </a:extLst>
            </p:cNvPr>
            <p:cNvSpPr/>
            <p:nvPr/>
          </p:nvSpPr>
          <p:spPr>
            <a:xfrm rot="5400000" flipH="1">
              <a:off x="1077044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9452F53-41E3-4244-970C-5B5473EEB616}"/>
                </a:ext>
              </a:extLst>
            </p:cNvPr>
            <p:cNvSpPr/>
            <p:nvPr/>
          </p:nvSpPr>
          <p:spPr>
            <a:xfrm rot="5400000" flipH="1">
              <a:off x="10562282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218CD1-E2B7-4CCB-8E2B-DF518551F35F}"/>
                </a:ext>
              </a:extLst>
            </p:cNvPr>
            <p:cNvSpPr/>
            <p:nvPr/>
          </p:nvSpPr>
          <p:spPr>
            <a:xfrm rot="5400000" flipH="1">
              <a:off x="10354119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EB3D2E-6CCD-4E01-88DB-9711CA0656C7}"/>
                </a:ext>
              </a:extLst>
            </p:cNvPr>
            <p:cNvSpPr/>
            <p:nvPr/>
          </p:nvSpPr>
          <p:spPr>
            <a:xfrm rot="5400000" flipH="1">
              <a:off x="10145956" y="4342124"/>
              <a:ext cx="70749" cy="707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F066259-5914-4A17-9CD6-7CB879FB7010}"/>
              </a:ext>
            </a:extLst>
          </p:cNvPr>
          <p:cNvSpPr txBox="1"/>
          <p:nvPr/>
        </p:nvSpPr>
        <p:spPr>
          <a:xfrm>
            <a:off x="395296" y="1957720"/>
            <a:ext cx="5760640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dirty="0">
                <a:solidFill>
                  <a:schemeClr val="bg1"/>
                </a:solidFill>
              </a:rPr>
              <a:t>Welcome to the</a:t>
            </a:r>
            <a:endParaRPr lang="en-IN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BFBF46-9AC4-4968-AE72-535F00147A21}"/>
              </a:ext>
            </a:extLst>
          </p:cNvPr>
          <p:cNvSpPr txBox="1"/>
          <p:nvPr/>
        </p:nvSpPr>
        <p:spPr>
          <a:xfrm>
            <a:off x="7636215" y="5640142"/>
            <a:ext cx="3905139" cy="403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3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Md. Abid Hossain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FEA567-F0B7-494E-B992-98B2C496968F}"/>
              </a:ext>
            </a:extLst>
          </p:cNvPr>
          <p:cNvSpPr txBox="1"/>
          <p:nvPr/>
        </p:nvSpPr>
        <p:spPr>
          <a:xfrm>
            <a:off x="7674520" y="6129916"/>
            <a:ext cx="34214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Final Year Student (Computing)</a:t>
            </a:r>
          </a:p>
          <a:p>
            <a:r>
              <a:rPr lang="en-IN" sz="1800" dirty="0">
                <a:solidFill>
                  <a:schemeClr val="bg1"/>
                </a:solidFill>
              </a:rPr>
              <a:t>University of Greenwich</a:t>
            </a:r>
            <a:endParaRPr lang="en-IN" sz="18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0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404664"/>
            <a:ext cx="10969943" cy="711081"/>
          </a:xfrm>
        </p:spPr>
        <p:txBody>
          <a:bodyPr/>
          <a:lstStyle/>
          <a:p>
            <a:r>
              <a:rPr lang="en-IN" dirty="0"/>
              <a:t>This presentation includes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F6F679-3B58-4CF0-971C-EAC7E1FAB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337" y="2614128"/>
            <a:ext cx="4726259" cy="1376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E7D94-171E-4CFC-9DA3-DCC8CBE103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67" y="3140968"/>
            <a:ext cx="2991425" cy="9506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5E270A-B823-4504-B467-2FF4B0948CDA}"/>
              </a:ext>
            </a:extLst>
          </p:cNvPr>
          <p:cNvCxnSpPr/>
          <p:nvPr/>
        </p:nvCxnSpPr>
        <p:spPr>
          <a:xfrm>
            <a:off x="6238428" y="1256966"/>
            <a:ext cx="0" cy="3528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A3CD5F24-8770-40DA-B341-D8119229F5D5}"/>
              </a:ext>
            </a:extLst>
          </p:cNvPr>
          <p:cNvSpPr txBox="1">
            <a:spLocks/>
          </p:cNvSpPr>
          <p:nvPr/>
        </p:nvSpPr>
        <p:spPr>
          <a:xfrm>
            <a:off x="840337" y="1700807"/>
            <a:ext cx="4464496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2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 clone of the international NGO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395FA6CE-664B-4AED-B297-8129DB2F57DF}"/>
              </a:ext>
            </a:extLst>
          </p:cNvPr>
          <p:cNvSpPr txBox="1">
            <a:spLocks/>
          </p:cNvSpPr>
          <p:nvPr/>
        </p:nvSpPr>
        <p:spPr>
          <a:xfrm>
            <a:off x="6949049" y="1700808"/>
            <a:ext cx="3274218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2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Designed using a CMS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272FAB44-E244-43E0-9D2B-984C73B1C5EB}"/>
              </a:ext>
            </a:extLst>
          </p:cNvPr>
          <p:cNvSpPr txBox="1">
            <a:spLocks/>
          </p:cNvSpPr>
          <p:nvPr/>
        </p:nvSpPr>
        <p:spPr>
          <a:xfrm>
            <a:off x="837828" y="5514437"/>
            <a:ext cx="9805452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5 Main Pages in the clone website</a:t>
            </a:r>
          </a:p>
        </p:txBody>
      </p:sp>
    </p:spTree>
    <p:extLst>
      <p:ext uri="{BB962C8B-B14F-4D97-AF65-F5344CB8AC3E}">
        <p14:creationId xmlns:p14="http://schemas.microsoft.com/office/powerpoint/2010/main" val="387781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116632"/>
            <a:ext cx="10969943" cy="711081"/>
          </a:xfrm>
        </p:spPr>
        <p:txBody>
          <a:bodyPr/>
          <a:lstStyle/>
          <a:p>
            <a:r>
              <a:rPr lang="en-IN" dirty="0"/>
              <a:t>Home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B7CAD-823D-45D0-A826-02E5C733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052736"/>
            <a:ext cx="9320653" cy="55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16632"/>
            <a:ext cx="10969943" cy="711081"/>
          </a:xfrm>
        </p:spPr>
        <p:txBody>
          <a:bodyPr/>
          <a:lstStyle/>
          <a:p>
            <a:r>
              <a:rPr lang="en-IN" dirty="0"/>
              <a:t>History (About)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BBDE2-4405-4037-991F-0A1DE6D2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" y="980728"/>
            <a:ext cx="9216207" cy="5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16632"/>
            <a:ext cx="10969943" cy="711081"/>
          </a:xfrm>
        </p:spPr>
        <p:txBody>
          <a:bodyPr/>
          <a:lstStyle/>
          <a:p>
            <a:r>
              <a:rPr lang="en-IN" dirty="0"/>
              <a:t>Contact Us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C97BF-7EAB-42FF-8C9D-4FCCF8E1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" y="980728"/>
            <a:ext cx="967135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16632"/>
            <a:ext cx="10969943" cy="711081"/>
          </a:xfrm>
        </p:spPr>
        <p:txBody>
          <a:bodyPr/>
          <a:lstStyle/>
          <a:p>
            <a:r>
              <a:rPr lang="en-IN" dirty="0"/>
              <a:t>News and Stories (Blog)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14C78-6779-4D17-940C-4D0C51A2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" y="980728"/>
            <a:ext cx="9386647" cy="51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16632"/>
            <a:ext cx="10969943" cy="711081"/>
          </a:xfrm>
        </p:spPr>
        <p:txBody>
          <a:bodyPr/>
          <a:lstStyle/>
          <a:p>
            <a:r>
              <a:rPr lang="en-IN" dirty="0"/>
              <a:t>Donate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EFAAC-B222-4F06-A0BD-B56579ED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9" y="980728"/>
            <a:ext cx="4464496" cy="5445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A3682-BF42-46F5-A000-464E61A42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" t="2359"/>
          <a:stretch/>
        </p:blipFill>
        <p:spPr>
          <a:xfrm>
            <a:off x="5446340" y="1052736"/>
            <a:ext cx="6342509" cy="39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8CB-0CC7-4E2E-AC1E-8AA5189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14" y="215440"/>
            <a:ext cx="10969943" cy="711081"/>
          </a:xfrm>
        </p:spPr>
        <p:txBody>
          <a:bodyPr/>
          <a:lstStyle/>
          <a:p>
            <a:r>
              <a:rPr lang="en-IN" dirty="0"/>
              <a:t>Roles I have played in this project</a:t>
            </a:r>
            <a:endParaRPr lang="en-IN" dirty="0">
              <a:solidFill>
                <a:schemeClr val="accent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B306E6-271D-47C2-88D1-577BA40E2681}"/>
              </a:ext>
            </a:extLst>
          </p:cNvPr>
          <p:cNvGrpSpPr/>
          <p:nvPr/>
        </p:nvGrpSpPr>
        <p:grpSpPr>
          <a:xfrm>
            <a:off x="4567237" y="1738422"/>
            <a:ext cx="3054350" cy="3563937"/>
            <a:chOff x="4567237" y="1738422"/>
            <a:chExt cx="3054350" cy="3563937"/>
          </a:xfrm>
          <a:gradFill>
            <a:gsLst>
              <a:gs pos="0">
                <a:schemeClr val="accent1"/>
              </a:gs>
              <a:gs pos="85000">
                <a:schemeClr val="accent3"/>
              </a:gs>
            </a:gsLst>
            <a:lin ang="13500000" scaled="1"/>
          </a:gradFill>
        </p:grpSpPr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D6689EC-7D95-4226-9AEA-3DCBAD0EB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3025884"/>
              <a:ext cx="1439863" cy="2276475"/>
            </a:xfrm>
            <a:custGeom>
              <a:avLst/>
              <a:gdLst>
                <a:gd name="T0" fmla="*/ 40 w 1549"/>
                <a:gd name="T1" fmla="*/ 1110 h 2449"/>
                <a:gd name="T2" fmla="*/ 109 w 1549"/>
                <a:gd name="T3" fmla="*/ 1086 h 2449"/>
                <a:gd name="T4" fmla="*/ 188 w 1549"/>
                <a:gd name="T5" fmla="*/ 1077 h 2449"/>
                <a:gd name="T6" fmla="*/ 545 w 1549"/>
                <a:gd name="T7" fmla="*/ 1434 h 2449"/>
                <a:gd name="T8" fmla="*/ 188 w 1549"/>
                <a:gd name="T9" fmla="*/ 1791 h 2449"/>
                <a:gd name="T10" fmla="*/ 109 w 1549"/>
                <a:gd name="T11" fmla="*/ 1782 h 2449"/>
                <a:gd name="T12" fmla="*/ 40 w 1549"/>
                <a:gd name="T13" fmla="*/ 1759 h 2449"/>
                <a:gd name="T14" fmla="*/ 0 w 1549"/>
                <a:gd name="T15" fmla="*/ 1746 h 2449"/>
                <a:gd name="T16" fmla="*/ 0 w 1549"/>
                <a:gd name="T17" fmla="*/ 2448 h 2449"/>
                <a:gd name="T18" fmla="*/ 58 w 1549"/>
                <a:gd name="T19" fmla="*/ 2449 h 2449"/>
                <a:gd name="T20" fmla="*/ 524 w 1549"/>
                <a:gd name="T21" fmla="*/ 2373 h 2449"/>
                <a:gd name="T22" fmla="*/ 528 w 1549"/>
                <a:gd name="T23" fmla="*/ 2361 h 2449"/>
                <a:gd name="T24" fmla="*/ 828 w 1549"/>
                <a:gd name="T25" fmla="*/ 1616 h 2449"/>
                <a:gd name="T26" fmla="*/ 971 w 1549"/>
                <a:gd name="T27" fmla="*/ 1464 h 2449"/>
                <a:gd name="T28" fmla="*/ 1549 w 1549"/>
                <a:gd name="T29" fmla="*/ 578 h 2449"/>
                <a:gd name="T30" fmla="*/ 1099 w 1549"/>
                <a:gd name="T31" fmla="*/ 578 h 2449"/>
                <a:gd name="T32" fmla="*/ 1086 w 1549"/>
                <a:gd name="T33" fmla="*/ 568 h 2449"/>
                <a:gd name="T34" fmla="*/ 1038 w 1549"/>
                <a:gd name="T35" fmla="*/ 435 h 2449"/>
                <a:gd name="T36" fmla="*/ 1049 w 1549"/>
                <a:gd name="T37" fmla="*/ 393 h 2449"/>
                <a:gd name="T38" fmla="*/ 1060 w 1549"/>
                <a:gd name="T39" fmla="*/ 369 h 2449"/>
                <a:gd name="T40" fmla="*/ 1081 w 1549"/>
                <a:gd name="T41" fmla="*/ 290 h 2449"/>
                <a:gd name="T42" fmla="*/ 1082 w 1549"/>
                <a:gd name="T43" fmla="*/ 263 h 2449"/>
                <a:gd name="T44" fmla="*/ 819 w 1549"/>
                <a:gd name="T45" fmla="*/ 0 h 2449"/>
                <a:gd name="T46" fmla="*/ 555 w 1549"/>
                <a:gd name="T47" fmla="*/ 263 h 2449"/>
                <a:gd name="T48" fmla="*/ 578 w 1549"/>
                <a:gd name="T49" fmla="*/ 369 h 2449"/>
                <a:gd name="T50" fmla="*/ 588 w 1549"/>
                <a:gd name="T51" fmla="*/ 392 h 2449"/>
                <a:gd name="T52" fmla="*/ 599 w 1549"/>
                <a:gd name="T53" fmla="*/ 435 h 2449"/>
                <a:gd name="T54" fmla="*/ 600 w 1549"/>
                <a:gd name="T55" fmla="*/ 443 h 2449"/>
                <a:gd name="T56" fmla="*/ 601 w 1549"/>
                <a:gd name="T57" fmla="*/ 461 h 2449"/>
                <a:gd name="T58" fmla="*/ 551 w 1549"/>
                <a:gd name="T59" fmla="*/ 568 h 2449"/>
                <a:gd name="T60" fmla="*/ 539 w 1549"/>
                <a:gd name="T61" fmla="*/ 578 h 2449"/>
                <a:gd name="T62" fmla="*/ 0 w 1549"/>
                <a:gd name="T63" fmla="*/ 578 h 2449"/>
                <a:gd name="T64" fmla="*/ 0 w 1549"/>
                <a:gd name="T65" fmla="*/ 1122 h 2449"/>
                <a:gd name="T66" fmla="*/ 40 w 1549"/>
                <a:gd name="T67" fmla="*/ 1110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9" h="2449">
                  <a:moveTo>
                    <a:pt x="40" y="1110"/>
                  </a:moveTo>
                  <a:cubicBezTo>
                    <a:pt x="109" y="1086"/>
                    <a:pt x="109" y="1086"/>
                    <a:pt x="109" y="1086"/>
                  </a:cubicBezTo>
                  <a:cubicBezTo>
                    <a:pt x="135" y="1080"/>
                    <a:pt x="161" y="1077"/>
                    <a:pt x="188" y="1077"/>
                  </a:cubicBezTo>
                  <a:cubicBezTo>
                    <a:pt x="385" y="1077"/>
                    <a:pt x="545" y="1237"/>
                    <a:pt x="545" y="1434"/>
                  </a:cubicBezTo>
                  <a:cubicBezTo>
                    <a:pt x="545" y="1631"/>
                    <a:pt x="385" y="1791"/>
                    <a:pt x="188" y="1791"/>
                  </a:cubicBezTo>
                  <a:cubicBezTo>
                    <a:pt x="161" y="1791"/>
                    <a:pt x="135" y="1788"/>
                    <a:pt x="109" y="1782"/>
                  </a:cubicBezTo>
                  <a:cubicBezTo>
                    <a:pt x="40" y="1759"/>
                    <a:pt x="40" y="1759"/>
                    <a:pt x="40" y="1759"/>
                  </a:cubicBezTo>
                  <a:cubicBezTo>
                    <a:pt x="34" y="1756"/>
                    <a:pt x="18" y="1748"/>
                    <a:pt x="0" y="1746"/>
                  </a:cubicBezTo>
                  <a:cubicBezTo>
                    <a:pt x="0" y="2448"/>
                    <a:pt x="0" y="2448"/>
                    <a:pt x="0" y="2448"/>
                  </a:cubicBezTo>
                  <a:cubicBezTo>
                    <a:pt x="16" y="2449"/>
                    <a:pt x="36" y="2449"/>
                    <a:pt x="58" y="2449"/>
                  </a:cubicBezTo>
                  <a:cubicBezTo>
                    <a:pt x="353" y="2449"/>
                    <a:pt x="492" y="2410"/>
                    <a:pt x="524" y="2373"/>
                  </a:cubicBezTo>
                  <a:cubicBezTo>
                    <a:pt x="529" y="2368"/>
                    <a:pt x="529" y="2364"/>
                    <a:pt x="528" y="2361"/>
                  </a:cubicBezTo>
                  <a:cubicBezTo>
                    <a:pt x="528" y="2357"/>
                    <a:pt x="492" y="1984"/>
                    <a:pt x="828" y="1616"/>
                  </a:cubicBezTo>
                  <a:cubicBezTo>
                    <a:pt x="874" y="1565"/>
                    <a:pt x="923" y="1514"/>
                    <a:pt x="971" y="1464"/>
                  </a:cubicBezTo>
                  <a:cubicBezTo>
                    <a:pt x="1210" y="1216"/>
                    <a:pt x="1456" y="959"/>
                    <a:pt x="1549" y="578"/>
                  </a:cubicBezTo>
                  <a:cubicBezTo>
                    <a:pt x="1099" y="578"/>
                    <a:pt x="1099" y="578"/>
                    <a:pt x="1099" y="578"/>
                  </a:cubicBezTo>
                  <a:cubicBezTo>
                    <a:pt x="1086" y="568"/>
                    <a:pt x="1086" y="568"/>
                    <a:pt x="1086" y="568"/>
                  </a:cubicBezTo>
                  <a:cubicBezTo>
                    <a:pt x="1040" y="531"/>
                    <a:pt x="1032" y="479"/>
                    <a:pt x="1038" y="435"/>
                  </a:cubicBezTo>
                  <a:cubicBezTo>
                    <a:pt x="1049" y="393"/>
                    <a:pt x="1049" y="393"/>
                    <a:pt x="1049" y="393"/>
                  </a:cubicBezTo>
                  <a:cubicBezTo>
                    <a:pt x="1052" y="384"/>
                    <a:pt x="1056" y="376"/>
                    <a:pt x="1060" y="369"/>
                  </a:cubicBezTo>
                  <a:cubicBezTo>
                    <a:pt x="1071" y="344"/>
                    <a:pt x="1078" y="317"/>
                    <a:pt x="1081" y="290"/>
                  </a:cubicBezTo>
                  <a:cubicBezTo>
                    <a:pt x="1082" y="281"/>
                    <a:pt x="1082" y="272"/>
                    <a:pt x="1082" y="263"/>
                  </a:cubicBezTo>
                  <a:cubicBezTo>
                    <a:pt x="1082" y="118"/>
                    <a:pt x="964" y="0"/>
                    <a:pt x="819" y="0"/>
                  </a:cubicBezTo>
                  <a:cubicBezTo>
                    <a:pt x="674" y="0"/>
                    <a:pt x="555" y="118"/>
                    <a:pt x="555" y="263"/>
                  </a:cubicBezTo>
                  <a:cubicBezTo>
                    <a:pt x="555" y="300"/>
                    <a:pt x="563" y="335"/>
                    <a:pt x="578" y="369"/>
                  </a:cubicBezTo>
                  <a:cubicBezTo>
                    <a:pt x="581" y="376"/>
                    <a:pt x="585" y="384"/>
                    <a:pt x="588" y="392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8"/>
                    <a:pt x="600" y="441"/>
                    <a:pt x="600" y="443"/>
                  </a:cubicBezTo>
                  <a:cubicBezTo>
                    <a:pt x="601" y="449"/>
                    <a:pt x="601" y="455"/>
                    <a:pt x="601" y="461"/>
                  </a:cubicBezTo>
                  <a:cubicBezTo>
                    <a:pt x="601" y="498"/>
                    <a:pt x="589" y="538"/>
                    <a:pt x="551" y="568"/>
                  </a:cubicBezTo>
                  <a:cubicBezTo>
                    <a:pt x="539" y="578"/>
                    <a:pt x="539" y="578"/>
                    <a:pt x="539" y="578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18" y="1120"/>
                    <a:pt x="34" y="1113"/>
                    <a:pt x="40" y="1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AC27ED7-C540-453F-806D-CB2E3034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7" y="1738422"/>
              <a:ext cx="2000250" cy="1738312"/>
            </a:xfrm>
            <a:custGeom>
              <a:avLst/>
              <a:gdLst>
                <a:gd name="T0" fmla="*/ 536 w 2151"/>
                <a:gd name="T1" fmla="*/ 582 h 1869"/>
                <a:gd name="T2" fmla="*/ 463 w 2151"/>
                <a:gd name="T3" fmla="*/ 602 h 1869"/>
                <a:gd name="T4" fmla="*/ 436 w 2151"/>
                <a:gd name="T5" fmla="*/ 600 h 1869"/>
                <a:gd name="T6" fmla="*/ 391 w 2151"/>
                <a:gd name="T7" fmla="*/ 588 h 1869"/>
                <a:gd name="T8" fmla="*/ 370 w 2151"/>
                <a:gd name="T9" fmla="*/ 579 h 1869"/>
                <a:gd name="T10" fmla="*/ 370 w 2151"/>
                <a:gd name="T11" fmla="*/ 579 h 1869"/>
                <a:gd name="T12" fmla="*/ 264 w 2151"/>
                <a:gd name="T13" fmla="*/ 556 h 1869"/>
                <a:gd name="T14" fmla="*/ 0 w 2151"/>
                <a:gd name="T15" fmla="*/ 819 h 1869"/>
                <a:gd name="T16" fmla="*/ 116 w 2151"/>
                <a:gd name="T17" fmla="*/ 1037 h 1869"/>
                <a:gd name="T18" fmla="*/ 262 w 2151"/>
                <a:gd name="T19" fmla="*/ 1081 h 1869"/>
                <a:gd name="T20" fmla="*/ 368 w 2151"/>
                <a:gd name="T21" fmla="*/ 1059 h 1869"/>
                <a:gd name="T22" fmla="*/ 368 w 2151"/>
                <a:gd name="T23" fmla="*/ 1059 h 1869"/>
                <a:gd name="T24" fmla="*/ 388 w 2151"/>
                <a:gd name="T25" fmla="*/ 1050 h 1869"/>
                <a:gd name="T26" fmla="*/ 434 w 2151"/>
                <a:gd name="T27" fmla="*/ 1038 h 1869"/>
                <a:gd name="T28" fmla="*/ 461 w 2151"/>
                <a:gd name="T29" fmla="*/ 1035 h 1869"/>
                <a:gd name="T30" fmla="*/ 534 w 2151"/>
                <a:gd name="T31" fmla="*/ 1056 h 1869"/>
                <a:gd name="T32" fmla="*/ 555 w 2151"/>
                <a:gd name="T33" fmla="*/ 1069 h 1869"/>
                <a:gd name="T34" fmla="*/ 555 w 2151"/>
                <a:gd name="T35" fmla="*/ 1070 h 1869"/>
                <a:gd name="T36" fmla="*/ 557 w 2151"/>
                <a:gd name="T37" fmla="*/ 1071 h 1869"/>
                <a:gd name="T38" fmla="*/ 556 w 2151"/>
                <a:gd name="T39" fmla="*/ 1869 h 1869"/>
                <a:gd name="T40" fmla="*/ 1057 w 2151"/>
                <a:gd name="T41" fmla="*/ 1869 h 1869"/>
                <a:gd name="T42" fmla="*/ 1049 w 2151"/>
                <a:gd name="T43" fmla="*/ 1796 h 1869"/>
                <a:gd name="T44" fmla="*/ 1026 w 2151"/>
                <a:gd name="T45" fmla="*/ 1727 h 1869"/>
                <a:gd name="T46" fmla="*/ 1026 w 2151"/>
                <a:gd name="T47" fmla="*/ 1727 h 1869"/>
                <a:gd name="T48" fmla="*/ 1026 w 2151"/>
                <a:gd name="T49" fmla="*/ 1727 h 1869"/>
                <a:gd name="T50" fmla="*/ 1017 w 2151"/>
                <a:gd name="T51" fmla="*/ 1668 h 1869"/>
                <a:gd name="T52" fmla="*/ 1017 w 2151"/>
                <a:gd name="T53" fmla="*/ 1668 h 1869"/>
                <a:gd name="T54" fmla="*/ 1017 w 2151"/>
                <a:gd name="T55" fmla="*/ 1660 h 1869"/>
                <a:gd name="T56" fmla="*/ 1017 w 2151"/>
                <a:gd name="T57" fmla="*/ 1658 h 1869"/>
                <a:gd name="T58" fmla="*/ 1017 w 2151"/>
                <a:gd name="T59" fmla="*/ 1648 h 1869"/>
                <a:gd name="T60" fmla="*/ 1374 w 2151"/>
                <a:gd name="T61" fmla="*/ 1291 h 1869"/>
                <a:gd name="T62" fmla="*/ 1731 w 2151"/>
                <a:gd name="T63" fmla="*/ 1648 h 1869"/>
                <a:gd name="T64" fmla="*/ 1722 w 2151"/>
                <a:gd name="T65" fmla="*/ 1727 h 1869"/>
                <a:gd name="T66" fmla="*/ 1698 w 2151"/>
                <a:gd name="T67" fmla="*/ 1796 h 1869"/>
                <a:gd name="T68" fmla="*/ 1685 w 2151"/>
                <a:gd name="T69" fmla="*/ 1855 h 1869"/>
                <a:gd name="T70" fmla="*/ 1687 w 2151"/>
                <a:gd name="T71" fmla="*/ 1861 h 1869"/>
                <a:gd name="T72" fmla="*/ 1690 w 2151"/>
                <a:gd name="T73" fmla="*/ 1869 h 1869"/>
                <a:gd name="T74" fmla="*/ 2123 w 2151"/>
                <a:gd name="T75" fmla="*/ 1869 h 1869"/>
                <a:gd name="T76" fmla="*/ 2119 w 2151"/>
                <a:gd name="T77" fmla="*/ 1348 h 1869"/>
                <a:gd name="T78" fmla="*/ 681 w 2151"/>
                <a:gd name="T79" fmla="*/ 13 h 1869"/>
                <a:gd name="T80" fmla="*/ 558 w 2151"/>
                <a:gd name="T81" fmla="*/ 0 h 1869"/>
                <a:gd name="T82" fmla="*/ 557 w 2151"/>
                <a:gd name="T83" fmla="*/ 568 h 1869"/>
                <a:gd name="T84" fmla="*/ 536 w 2151"/>
                <a:gd name="T85" fmla="*/ 582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1" h="1869">
                  <a:moveTo>
                    <a:pt x="536" y="582"/>
                  </a:moveTo>
                  <a:cubicBezTo>
                    <a:pt x="514" y="595"/>
                    <a:pt x="490" y="602"/>
                    <a:pt x="463" y="602"/>
                  </a:cubicBezTo>
                  <a:cubicBezTo>
                    <a:pt x="453" y="602"/>
                    <a:pt x="444" y="601"/>
                    <a:pt x="436" y="600"/>
                  </a:cubicBezTo>
                  <a:cubicBezTo>
                    <a:pt x="391" y="588"/>
                    <a:pt x="391" y="588"/>
                    <a:pt x="391" y="588"/>
                  </a:cubicBezTo>
                  <a:cubicBezTo>
                    <a:pt x="382" y="584"/>
                    <a:pt x="375" y="581"/>
                    <a:pt x="370" y="579"/>
                  </a:cubicBezTo>
                  <a:cubicBezTo>
                    <a:pt x="370" y="579"/>
                    <a:pt x="370" y="579"/>
                    <a:pt x="370" y="579"/>
                  </a:cubicBezTo>
                  <a:cubicBezTo>
                    <a:pt x="336" y="564"/>
                    <a:pt x="301" y="556"/>
                    <a:pt x="264" y="556"/>
                  </a:cubicBezTo>
                  <a:cubicBezTo>
                    <a:pt x="119" y="556"/>
                    <a:pt x="0" y="674"/>
                    <a:pt x="0" y="819"/>
                  </a:cubicBezTo>
                  <a:cubicBezTo>
                    <a:pt x="0" y="909"/>
                    <a:pt x="46" y="989"/>
                    <a:pt x="116" y="1037"/>
                  </a:cubicBezTo>
                  <a:cubicBezTo>
                    <a:pt x="157" y="1065"/>
                    <a:pt x="208" y="1081"/>
                    <a:pt x="262" y="1081"/>
                  </a:cubicBezTo>
                  <a:cubicBezTo>
                    <a:pt x="299" y="1081"/>
                    <a:pt x="334" y="1074"/>
                    <a:pt x="368" y="1059"/>
                  </a:cubicBezTo>
                  <a:cubicBezTo>
                    <a:pt x="368" y="1059"/>
                    <a:pt x="368" y="1059"/>
                    <a:pt x="368" y="1059"/>
                  </a:cubicBezTo>
                  <a:cubicBezTo>
                    <a:pt x="373" y="1057"/>
                    <a:pt x="379" y="1053"/>
                    <a:pt x="388" y="1050"/>
                  </a:cubicBezTo>
                  <a:cubicBezTo>
                    <a:pt x="434" y="1038"/>
                    <a:pt x="434" y="1038"/>
                    <a:pt x="434" y="1038"/>
                  </a:cubicBezTo>
                  <a:cubicBezTo>
                    <a:pt x="442" y="1036"/>
                    <a:pt x="451" y="1035"/>
                    <a:pt x="461" y="1035"/>
                  </a:cubicBezTo>
                  <a:cubicBezTo>
                    <a:pt x="488" y="1035"/>
                    <a:pt x="512" y="1042"/>
                    <a:pt x="534" y="1056"/>
                  </a:cubicBezTo>
                  <a:cubicBezTo>
                    <a:pt x="555" y="1069"/>
                    <a:pt x="555" y="1069"/>
                    <a:pt x="555" y="1069"/>
                  </a:cubicBezTo>
                  <a:cubicBezTo>
                    <a:pt x="555" y="1070"/>
                    <a:pt x="555" y="1070"/>
                    <a:pt x="555" y="1070"/>
                  </a:cubicBezTo>
                  <a:cubicBezTo>
                    <a:pt x="557" y="1071"/>
                    <a:pt x="557" y="1071"/>
                    <a:pt x="557" y="1071"/>
                  </a:cubicBezTo>
                  <a:cubicBezTo>
                    <a:pt x="556" y="1869"/>
                    <a:pt x="556" y="1869"/>
                    <a:pt x="556" y="1869"/>
                  </a:cubicBezTo>
                  <a:cubicBezTo>
                    <a:pt x="1057" y="1869"/>
                    <a:pt x="1057" y="1869"/>
                    <a:pt x="1057" y="1869"/>
                  </a:cubicBezTo>
                  <a:cubicBezTo>
                    <a:pt x="1073" y="1841"/>
                    <a:pt x="1049" y="1796"/>
                    <a:pt x="1049" y="1796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6" y="1727"/>
                    <a:pt x="1026" y="1727"/>
                    <a:pt x="1026" y="1727"/>
                  </a:cubicBezTo>
                  <a:cubicBezTo>
                    <a:pt x="1021" y="1707"/>
                    <a:pt x="1019" y="1688"/>
                    <a:pt x="1017" y="1668"/>
                  </a:cubicBezTo>
                  <a:cubicBezTo>
                    <a:pt x="1017" y="1668"/>
                    <a:pt x="1017" y="1668"/>
                    <a:pt x="1017" y="1668"/>
                  </a:cubicBezTo>
                  <a:cubicBezTo>
                    <a:pt x="1017" y="1665"/>
                    <a:pt x="1017" y="1663"/>
                    <a:pt x="1017" y="1660"/>
                  </a:cubicBezTo>
                  <a:cubicBezTo>
                    <a:pt x="1017" y="1660"/>
                    <a:pt x="1017" y="1659"/>
                    <a:pt x="1017" y="1658"/>
                  </a:cubicBezTo>
                  <a:cubicBezTo>
                    <a:pt x="1017" y="1655"/>
                    <a:pt x="1017" y="1651"/>
                    <a:pt x="1017" y="1648"/>
                  </a:cubicBezTo>
                  <a:cubicBezTo>
                    <a:pt x="1017" y="1451"/>
                    <a:pt x="1177" y="1291"/>
                    <a:pt x="1374" y="1291"/>
                  </a:cubicBezTo>
                  <a:cubicBezTo>
                    <a:pt x="1570" y="1291"/>
                    <a:pt x="1731" y="1451"/>
                    <a:pt x="1731" y="1648"/>
                  </a:cubicBezTo>
                  <a:cubicBezTo>
                    <a:pt x="1731" y="1675"/>
                    <a:pt x="1728" y="1701"/>
                    <a:pt x="1722" y="1727"/>
                  </a:cubicBezTo>
                  <a:cubicBezTo>
                    <a:pt x="1698" y="1796"/>
                    <a:pt x="1698" y="1796"/>
                    <a:pt x="1698" y="1796"/>
                  </a:cubicBezTo>
                  <a:cubicBezTo>
                    <a:pt x="1698" y="1796"/>
                    <a:pt x="1681" y="1828"/>
                    <a:pt x="1685" y="1855"/>
                  </a:cubicBezTo>
                  <a:cubicBezTo>
                    <a:pt x="1686" y="1857"/>
                    <a:pt x="1686" y="1859"/>
                    <a:pt x="1687" y="1861"/>
                  </a:cubicBezTo>
                  <a:cubicBezTo>
                    <a:pt x="1688" y="1864"/>
                    <a:pt x="1689" y="1867"/>
                    <a:pt x="1690" y="1869"/>
                  </a:cubicBezTo>
                  <a:cubicBezTo>
                    <a:pt x="2123" y="1869"/>
                    <a:pt x="2123" y="1869"/>
                    <a:pt x="2123" y="1869"/>
                  </a:cubicBezTo>
                  <a:cubicBezTo>
                    <a:pt x="2151" y="1707"/>
                    <a:pt x="2149" y="1536"/>
                    <a:pt x="2119" y="1348"/>
                  </a:cubicBezTo>
                  <a:cubicBezTo>
                    <a:pt x="2000" y="604"/>
                    <a:pt x="1516" y="155"/>
                    <a:pt x="681" y="13"/>
                  </a:cubicBezTo>
                  <a:cubicBezTo>
                    <a:pt x="640" y="6"/>
                    <a:pt x="599" y="2"/>
                    <a:pt x="558" y="0"/>
                  </a:cubicBezTo>
                  <a:cubicBezTo>
                    <a:pt x="557" y="568"/>
                    <a:pt x="557" y="568"/>
                    <a:pt x="557" y="568"/>
                  </a:cubicBezTo>
                  <a:lnTo>
                    <a:pt x="536" y="5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E96A97BD-61BF-4E58-9BF1-4DDA10C5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099" y="3025884"/>
              <a:ext cx="1946275" cy="2276475"/>
            </a:xfrm>
            <a:custGeom>
              <a:avLst/>
              <a:gdLst>
                <a:gd name="T0" fmla="*/ 1830 w 2093"/>
                <a:gd name="T1" fmla="*/ 1171 h 2449"/>
                <a:gd name="T2" fmla="*/ 1724 w 2093"/>
                <a:gd name="T3" fmla="*/ 1193 h 2449"/>
                <a:gd name="T4" fmla="*/ 1723 w 2093"/>
                <a:gd name="T5" fmla="*/ 1194 h 2449"/>
                <a:gd name="T6" fmla="*/ 1704 w 2093"/>
                <a:gd name="T7" fmla="*/ 1202 h 2449"/>
                <a:gd name="T8" fmla="*/ 1658 w 2093"/>
                <a:gd name="T9" fmla="*/ 1215 h 2449"/>
                <a:gd name="T10" fmla="*/ 1642 w 2093"/>
                <a:gd name="T11" fmla="*/ 1216 h 2449"/>
                <a:gd name="T12" fmla="*/ 1596 w 2093"/>
                <a:gd name="T13" fmla="*/ 1212 h 2449"/>
                <a:gd name="T14" fmla="*/ 1578 w 2093"/>
                <a:gd name="T15" fmla="*/ 1207 h 2449"/>
                <a:gd name="T16" fmla="*/ 1549 w 2093"/>
                <a:gd name="T17" fmla="*/ 1195 h 2449"/>
                <a:gd name="T18" fmla="*/ 1549 w 2093"/>
                <a:gd name="T19" fmla="*/ 579 h 2449"/>
                <a:gd name="T20" fmla="*/ 983 w 2093"/>
                <a:gd name="T21" fmla="*/ 579 h 2449"/>
                <a:gd name="T22" fmla="*/ 970 w 2093"/>
                <a:gd name="T23" fmla="*/ 568 h 2449"/>
                <a:gd name="T24" fmla="*/ 922 w 2093"/>
                <a:gd name="T25" fmla="*/ 488 h 2449"/>
                <a:gd name="T26" fmla="*/ 922 w 2093"/>
                <a:gd name="T27" fmla="*/ 486 h 2449"/>
                <a:gd name="T28" fmla="*/ 921 w 2093"/>
                <a:gd name="T29" fmla="*/ 480 h 2449"/>
                <a:gd name="T30" fmla="*/ 922 w 2093"/>
                <a:gd name="T31" fmla="*/ 435 h 2449"/>
                <a:gd name="T32" fmla="*/ 923 w 2093"/>
                <a:gd name="T33" fmla="*/ 433 h 2449"/>
                <a:gd name="T34" fmla="*/ 923 w 2093"/>
                <a:gd name="T35" fmla="*/ 431 h 2449"/>
                <a:gd name="T36" fmla="*/ 926 w 2093"/>
                <a:gd name="T37" fmla="*/ 422 h 2449"/>
                <a:gd name="T38" fmla="*/ 933 w 2093"/>
                <a:gd name="T39" fmla="*/ 393 h 2449"/>
                <a:gd name="T40" fmla="*/ 943 w 2093"/>
                <a:gd name="T41" fmla="*/ 369 h 2449"/>
                <a:gd name="T42" fmla="*/ 966 w 2093"/>
                <a:gd name="T43" fmla="*/ 263 h 2449"/>
                <a:gd name="T44" fmla="*/ 761 w 2093"/>
                <a:gd name="T45" fmla="*/ 6 h 2449"/>
                <a:gd name="T46" fmla="*/ 703 w 2093"/>
                <a:gd name="T47" fmla="*/ 0 h 2449"/>
                <a:gd name="T48" fmla="*/ 440 w 2093"/>
                <a:gd name="T49" fmla="*/ 263 h 2449"/>
                <a:gd name="T50" fmla="*/ 462 w 2093"/>
                <a:gd name="T51" fmla="*/ 369 h 2449"/>
                <a:gd name="T52" fmla="*/ 472 w 2093"/>
                <a:gd name="T53" fmla="*/ 392 h 2449"/>
                <a:gd name="T54" fmla="*/ 482 w 2093"/>
                <a:gd name="T55" fmla="*/ 431 h 2449"/>
                <a:gd name="T56" fmla="*/ 479 w 2093"/>
                <a:gd name="T57" fmla="*/ 504 h 2449"/>
                <a:gd name="T58" fmla="*/ 479 w 2093"/>
                <a:gd name="T59" fmla="*/ 504 h 2449"/>
                <a:gd name="T60" fmla="*/ 476 w 2093"/>
                <a:gd name="T61" fmla="*/ 512 h 2449"/>
                <a:gd name="T62" fmla="*/ 476 w 2093"/>
                <a:gd name="T63" fmla="*/ 514 h 2449"/>
                <a:gd name="T64" fmla="*/ 473 w 2093"/>
                <a:gd name="T65" fmla="*/ 520 h 2449"/>
                <a:gd name="T66" fmla="*/ 472 w 2093"/>
                <a:gd name="T67" fmla="*/ 523 h 2449"/>
                <a:gd name="T68" fmla="*/ 469 w 2093"/>
                <a:gd name="T69" fmla="*/ 527 h 2449"/>
                <a:gd name="T70" fmla="*/ 467 w 2093"/>
                <a:gd name="T71" fmla="*/ 532 h 2449"/>
                <a:gd name="T72" fmla="*/ 466 w 2093"/>
                <a:gd name="T73" fmla="*/ 533 h 2449"/>
                <a:gd name="T74" fmla="*/ 435 w 2093"/>
                <a:gd name="T75" fmla="*/ 568 h 2449"/>
                <a:gd name="T76" fmla="*/ 422 w 2093"/>
                <a:gd name="T77" fmla="*/ 578 h 2449"/>
                <a:gd name="T78" fmla="*/ 0 w 2093"/>
                <a:gd name="T79" fmla="*/ 578 h 2449"/>
                <a:gd name="T80" fmla="*/ 578 w 2093"/>
                <a:gd name="T81" fmla="*/ 1464 h 2449"/>
                <a:gd name="T82" fmla="*/ 722 w 2093"/>
                <a:gd name="T83" fmla="*/ 1616 h 2449"/>
                <a:gd name="T84" fmla="*/ 1022 w 2093"/>
                <a:gd name="T85" fmla="*/ 2351 h 2449"/>
                <a:gd name="T86" fmla="*/ 1021 w 2093"/>
                <a:gd name="T87" fmla="*/ 2354 h 2449"/>
                <a:gd name="T88" fmla="*/ 1495 w 2093"/>
                <a:gd name="T89" fmla="*/ 2449 h 2449"/>
                <a:gd name="T90" fmla="*/ 1549 w 2093"/>
                <a:gd name="T91" fmla="*/ 2448 h 2449"/>
                <a:gd name="T92" fmla="*/ 1549 w 2093"/>
                <a:gd name="T93" fmla="*/ 1673 h 2449"/>
                <a:gd name="T94" fmla="*/ 1578 w 2093"/>
                <a:gd name="T95" fmla="*/ 1662 h 2449"/>
                <a:gd name="T96" fmla="*/ 1596 w 2093"/>
                <a:gd name="T97" fmla="*/ 1656 h 2449"/>
                <a:gd name="T98" fmla="*/ 1642 w 2093"/>
                <a:gd name="T99" fmla="*/ 1652 h 2449"/>
                <a:gd name="T100" fmla="*/ 1658 w 2093"/>
                <a:gd name="T101" fmla="*/ 1654 h 2449"/>
                <a:gd name="T102" fmla="*/ 1703 w 2093"/>
                <a:gd name="T103" fmla="*/ 1666 h 2449"/>
                <a:gd name="T104" fmla="*/ 1723 w 2093"/>
                <a:gd name="T105" fmla="*/ 1675 h 2449"/>
                <a:gd name="T106" fmla="*/ 1724 w 2093"/>
                <a:gd name="T107" fmla="*/ 1675 h 2449"/>
                <a:gd name="T108" fmla="*/ 1830 w 2093"/>
                <a:gd name="T109" fmla="*/ 1697 h 2449"/>
                <a:gd name="T110" fmla="*/ 2093 w 2093"/>
                <a:gd name="T111" fmla="*/ 1434 h 2449"/>
                <a:gd name="T112" fmla="*/ 1830 w 2093"/>
                <a:gd name="T113" fmla="*/ 1171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93" h="2449">
                  <a:moveTo>
                    <a:pt x="1830" y="1171"/>
                  </a:moveTo>
                  <a:cubicBezTo>
                    <a:pt x="1793" y="1171"/>
                    <a:pt x="1757" y="1178"/>
                    <a:pt x="1724" y="1193"/>
                  </a:cubicBezTo>
                  <a:cubicBezTo>
                    <a:pt x="1723" y="1194"/>
                    <a:pt x="1723" y="1194"/>
                    <a:pt x="1723" y="1194"/>
                  </a:cubicBezTo>
                  <a:cubicBezTo>
                    <a:pt x="1719" y="1196"/>
                    <a:pt x="1712" y="1199"/>
                    <a:pt x="1704" y="1202"/>
                  </a:cubicBezTo>
                  <a:cubicBezTo>
                    <a:pt x="1658" y="1215"/>
                    <a:pt x="1658" y="1215"/>
                    <a:pt x="1658" y="1215"/>
                  </a:cubicBezTo>
                  <a:cubicBezTo>
                    <a:pt x="1653" y="1215"/>
                    <a:pt x="1648" y="1216"/>
                    <a:pt x="1642" y="1216"/>
                  </a:cubicBezTo>
                  <a:cubicBezTo>
                    <a:pt x="1627" y="1217"/>
                    <a:pt x="1611" y="1216"/>
                    <a:pt x="1596" y="1212"/>
                  </a:cubicBezTo>
                  <a:cubicBezTo>
                    <a:pt x="1590" y="1211"/>
                    <a:pt x="1584" y="1209"/>
                    <a:pt x="1578" y="1207"/>
                  </a:cubicBezTo>
                  <a:cubicBezTo>
                    <a:pt x="1549" y="1195"/>
                    <a:pt x="1549" y="1195"/>
                    <a:pt x="1549" y="1195"/>
                  </a:cubicBezTo>
                  <a:cubicBezTo>
                    <a:pt x="1549" y="579"/>
                    <a:pt x="1549" y="579"/>
                    <a:pt x="1549" y="579"/>
                  </a:cubicBezTo>
                  <a:cubicBezTo>
                    <a:pt x="983" y="579"/>
                    <a:pt x="983" y="579"/>
                    <a:pt x="983" y="579"/>
                  </a:cubicBezTo>
                  <a:cubicBezTo>
                    <a:pt x="970" y="568"/>
                    <a:pt x="970" y="568"/>
                    <a:pt x="970" y="568"/>
                  </a:cubicBezTo>
                  <a:cubicBezTo>
                    <a:pt x="941" y="545"/>
                    <a:pt x="927" y="517"/>
                    <a:pt x="922" y="488"/>
                  </a:cubicBezTo>
                  <a:cubicBezTo>
                    <a:pt x="922" y="487"/>
                    <a:pt x="922" y="486"/>
                    <a:pt x="922" y="486"/>
                  </a:cubicBezTo>
                  <a:cubicBezTo>
                    <a:pt x="922" y="484"/>
                    <a:pt x="921" y="482"/>
                    <a:pt x="921" y="480"/>
                  </a:cubicBezTo>
                  <a:cubicBezTo>
                    <a:pt x="919" y="465"/>
                    <a:pt x="920" y="450"/>
                    <a:pt x="922" y="435"/>
                  </a:cubicBezTo>
                  <a:cubicBezTo>
                    <a:pt x="923" y="433"/>
                    <a:pt x="923" y="433"/>
                    <a:pt x="923" y="433"/>
                  </a:cubicBezTo>
                  <a:cubicBezTo>
                    <a:pt x="923" y="432"/>
                    <a:pt x="923" y="432"/>
                    <a:pt x="923" y="431"/>
                  </a:cubicBezTo>
                  <a:cubicBezTo>
                    <a:pt x="926" y="422"/>
                    <a:pt x="926" y="422"/>
                    <a:pt x="926" y="422"/>
                  </a:cubicBezTo>
                  <a:cubicBezTo>
                    <a:pt x="933" y="393"/>
                    <a:pt x="933" y="393"/>
                    <a:pt x="933" y="393"/>
                  </a:cubicBezTo>
                  <a:cubicBezTo>
                    <a:pt x="936" y="384"/>
                    <a:pt x="940" y="376"/>
                    <a:pt x="943" y="369"/>
                  </a:cubicBezTo>
                  <a:cubicBezTo>
                    <a:pt x="958" y="335"/>
                    <a:pt x="966" y="300"/>
                    <a:pt x="966" y="263"/>
                  </a:cubicBezTo>
                  <a:cubicBezTo>
                    <a:pt x="966" y="138"/>
                    <a:pt x="878" y="33"/>
                    <a:pt x="761" y="6"/>
                  </a:cubicBezTo>
                  <a:cubicBezTo>
                    <a:pt x="742" y="2"/>
                    <a:pt x="723" y="0"/>
                    <a:pt x="703" y="0"/>
                  </a:cubicBezTo>
                  <a:cubicBezTo>
                    <a:pt x="558" y="0"/>
                    <a:pt x="440" y="118"/>
                    <a:pt x="440" y="263"/>
                  </a:cubicBezTo>
                  <a:cubicBezTo>
                    <a:pt x="440" y="299"/>
                    <a:pt x="447" y="335"/>
                    <a:pt x="462" y="369"/>
                  </a:cubicBezTo>
                  <a:cubicBezTo>
                    <a:pt x="465" y="376"/>
                    <a:pt x="469" y="383"/>
                    <a:pt x="472" y="392"/>
                  </a:cubicBezTo>
                  <a:cubicBezTo>
                    <a:pt x="482" y="431"/>
                    <a:pt x="482" y="431"/>
                    <a:pt x="482" y="431"/>
                  </a:cubicBezTo>
                  <a:cubicBezTo>
                    <a:pt x="486" y="454"/>
                    <a:pt x="486" y="480"/>
                    <a:pt x="479" y="504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8" y="507"/>
                    <a:pt x="477" y="510"/>
                    <a:pt x="476" y="512"/>
                  </a:cubicBezTo>
                  <a:cubicBezTo>
                    <a:pt x="476" y="513"/>
                    <a:pt x="476" y="513"/>
                    <a:pt x="476" y="514"/>
                  </a:cubicBezTo>
                  <a:cubicBezTo>
                    <a:pt x="475" y="516"/>
                    <a:pt x="474" y="518"/>
                    <a:pt x="473" y="520"/>
                  </a:cubicBezTo>
                  <a:cubicBezTo>
                    <a:pt x="472" y="521"/>
                    <a:pt x="472" y="522"/>
                    <a:pt x="472" y="523"/>
                  </a:cubicBezTo>
                  <a:cubicBezTo>
                    <a:pt x="471" y="524"/>
                    <a:pt x="470" y="526"/>
                    <a:pt x="469" y="527"/>
                  </a:cubicBezTo>
                  <a:cubicBezTo>
                    <a:pt x="468" y="529"/>
                    <a:pt x="468" y="531"/>
                    <a:pt x="467" y="532"/>
                  </a:cubicBezTo>
                  <a:cubicBezTo>
                    <a:pt x="466" y="532"/>
                    <a:pt x="466" y="533"/>
                    <a:pt x="466" y="533"/>
                  </a:cubicBezTo>
                  <a:cubicBezTo>
                    <a:pt x="459" y="545"/>
                    <a:pt x="448" y="557"/>
                    <a:pt x="435" y="568"/>
                  </a:cubicBezTo>
                  <a:cubicBezTo>
                    <a:pt x="422" y="578"/>
                    <a:pt x="422" y="578"/>
                    <a:pt x="422" y="578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3" y="959"/>
                    <a:pt x="340" y="1216"/>
                    <a:pt x="578" y="1464"/>
                  </a:cubicBezTo>
                  <a:cubicBezTo>
                    <a:pt x="626" y="1514"/>
                    <a:pt x="675" y="1565"/>
                    <a:pt x="722" y="1616"/>
                  </a:cubicBezTo>
                  <a:cubicBezTo>
                    <a:pt x="1002" y="1923"/>
                    <a:pt x="1025" y="2232"/>
                    <a:pt x="1022" y="2351"/>
                  </a:cubicBezTo>
                  <a:cubicBezTo>
                    <a:pt x="1021" y="2354"/>
                    <a:pt x="1021" y="2354"/>
                    <a:pt x="1021" y="2354"/>
                  </a:cubicBezTo>
                  <a:cubicBezTo>
                    <a:pt x="1021" y="2391"/>
                    <a:pt x="1150" y="2449"/>
                    <a:pt x="1495" y="2449"/>
                  </a:cubicBezTo>
                  <a:cubicBezTo>
                    <a:pt x="1516" y="2449"/>
                    <a:pt x="1534" y="2449"/>
                    <a:pt x="1549" y="2448"/>
                  </a:cubicBezTo>
                  <a:cubicBezTo>
                    <a:pt x="1549" y="1673"/>
                    <a:pt x="1549" y="1673"/>
                    <a:pt x="1549" y="1673"/>
                  </a:cubicBezTo>
                  <a:cubicBezTo>
                    <a:pt x="1578" y="1662"/>
                    <a:pt x="1578" y="1662"/>
                    <a:pt x="1578" y="1662"/>
                  </a:cubicBezTo>
                  <a:cubicBezTo>
                    <a:pt x="1584" y="1659"/>
                    <a:pt x="1590" y="1658"/>
                    <a:pt x="1596" y="1656"/>
                  </a:cubicBezTo>
                  <a:cubicBezTo>
                    <a:pt x="1611" y="1652"/>
                    <a:pt x="1627" y="1651"/>
                    <a:pt x="1642" y="1652"/>
                  </a:cubicBezTo>
                  <a:cubicBezTo>
                    <a:pt x="1648" y="1653"/>
                    <a:pt x="1653" y="1653"/>
                    <a:pt x="1658" y="1654"/>
                  </a:cubicBezTo>
                  <a:cubicBezTo>
                    <a:pt x="1703" y="1666"/>
                    <a:pt x="1703" y="1666"/>
                    <a:pt x="1703" y="1666"/>
                  </a:cubicBezTo>
                  <a:cubicBezTo>
                    <a:pt x="1712" y="1669"/>
                    <a:pt x="1719" y="1673"/>
                    <a:pt x="1723" y="1675"/>
                  </a:cubicBezTo>
                  <a:cubicBezTo>
                    <a:pt x="1724" y="1675"/>
                    <a:pt x="1724" y="1675"/>
                    <a:pt x="1724" y="1675"/>
                  </a:cubicBezTo>
                  <a:cubicBezTo>
                    <a:pt x="1757" y="1690"/>
                    <a:pt x="1793" y="1697"/>
                    <a:pt x="1830" y="1697"/>
                  </a:cubicBezTo>
                  <a:cubicBezTo>
                    <a:pt x="1975" y="1697"/>
                    <a:pt x="2093" y="1579"/>
                    <a:pt x="2093" y="1434"/>
                  </a:cubicBezTo>
                  <a:cubicBezTo>
                    <a:pt x="2093" y="1289"/>
                    <a:pt x="1975" y="1171"/>
                    <a:pt x="1830" y="11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44268491-B1C0-4372-A618-23514584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7" y="1740009"/>
              <a:ext cx="1482725" cy="1736725"/>
            </a:xfrm>
            <a:custGeom>
              <a:avLst/>
              <a:gdLst>
                <a:gd name="T0" fmla="*/ 1595 w 1595"/>
                <a:gd name="T1" fmla="*/ 1868 h 1868"/>
                <a:gd name="T2" fmla="*/ 1595 w 1595"/>
                <a:gd name="T3" fmla="*/ 1129 h 1868"/>
                <a:gd name="T4" fmla="*/ 1544 w 1595"/>
                <a:gd name="T5" fmla="*/ 1143 h 1868"/>
                <a:gd name="T6" fmla="*/ 1475 w 1595"/>
                <a:gd name="T7" fmla="*/ 1166 h 1868"/>
                <a:gd name="T8" fmla="*/ 1396 w 1595"/>
                <a:gd name="T9" fmla="*/ 1175 h 1868"/>
                <a:gd name="T10" fmla="*/ 1204 w 1595"/>
                <a:gd name="T11" fmla="*/ 1118 h 1868"/>
                <a:gd name="T12" fmla="*/ 1038 w 1595"/>
                <a:gd name="T13" fmla="*/ 817 h 1868"/>
                <a:gd name="T14" fmla="*/ 1395 w 1595"/>
                <a:gd name="T15" fmla="*/ 460 h 1868"/>
                <a:gd name="T16" fmla="*/ 1473 w 1595"/>
                <a:gd name="T17" fmla="*/ 469 h 1868"/>
                <a:gd name="T18" fmla="*/ 1543 w 1595"/>
                <a:gd name="T19" fmla="*/ 493 h 1868"/>
                <a:gd name="T20" fmla="*/ 1595 w 1595"/>
                <a:gd name="T21" fmla="*/ 506 h 1868"/>
                <a:gd name="T22" fmla="*/ 1595 w 1595"/>
                <a:gd name="T23" fmla="*/ 0 h 1868"/>
                <a:gd name="T24" fmla="*/ 1473 w 1595"/>
                <a:gd name="T25" fmla="*/ 13 h 1868"/>
                <a:gd name="T26" fmla="*/ 32 w 1595"/>
                <a:gd name="T27" fmla="*/ 1346 h 1868"/>
                <a:gd name="T28" fmla="*/ 27 w 1595"/>
                <a:gd name="T29" fmla="*/ 1868 h 1868"/>
                <a:gd name="T30" fmla="*/ 432 w 1595"/>
                <a:gd name="T31" fmla="*/ 1868 h 1868"/>
                <a:gd name="T32" fmla="*/ 435 w 1595"/>
                <a:gd name="T33" fmla="*/ 1863 h 1868"/>
                <a:gd name="T34" fmla="*/ 424 w 1595"/>
                <a:gd name="T35" fmla="*/ 1795 h 1868"/>
                <a:gd name="T36" fmla="*/ 404 w 1595"/>
                <a:gd name="T37" fmla="*/ 1736 h 1868"/>
                <a:gd name="T38" fmla="*/ 402 w 1595"/>
                <a:gd name="T39" fmla="*/ 1730 h 1868"/>
                <a:gd name="T40" fmla="*/ 402 w 1595"/>
                <a:gd name="T41" fmla="*/ 1729 h 1868"/>
                <a:gd name="T42" fmla="*/ 400 w 1595"/>
                <a:gd name="T43" fmla="*/ 1726 h 1868"/>
                <a:gd name="T44" fmla="*/ 392 w 1595"/>
                <a:gd name="T45" fmla="*/ 1647 h 1868"/>
                <a:gd name="T46" fmla="*/ 748 w 1595"/>
                <a:gd name="T47" fmla="*/ 1290 h 1868"/>
                <a:gd name="T48" fmla="*/ 836 w 1595"/>
                <a:gd name="T49" fmla="*/ 1301 h 1868"/>
                <a:gd name="T50" fmla="*/ 837 w 1595"/>
                <a:gd name="T51" fmla="*/ 1301 h 1868"/>
                <a:gd name="T52" fmla="*/ 849 w 1595"/>
                <a:gd name="T53" fmla="*/ 1305 h 1868"/>
                <a:gd name="T54" fmla="*/ 862 w 1595"/>
                <a:gd name="T55" fmla="*/ 1309 h 1868"/>
                <a:gd name="T56" fmla="*/ 863 w 1595"/>
                <a:gd name="T57" fmla="*/ 1309 h 1868"/>
                <a:gd name="T58" fmla="*/ 1002 w 1595"/>
                <a:gd name="T59" fmla="*/ 1395 h 1868"/>
                <a:gd name="T60" fmla="*/ 1106 w 1595"/>
                <a:gd name="T61" fmla="*/ 1648 h 1868"/>
                <a:gd name="T62" fmla="*/ 1096 w 1595"/>
                <a:gd name="T63" fmla="*/ 1730 h 1868"/>
                <a:gd name="T64" fmla="*/ 1073 w 1595"/>
                <a:gd name="T65" fmla="*/ 1796 h 1868"/>
                <a:gd name="T66" fmla="*/ 1060 w 1595"/>
                <a:gd name="T67" fmla="*/ 1855 h 1868"/>
                <a:gd name="T68" fmla="*/ 1065 w 1595"/>
                <a:gd name="T69" fmla="*/ 1868 h 1868"/>
                <a:gd name="T70" fmla="*/ 1595 w 1595"/>
                <a:gd name="T71" fmla="*/ 1868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5" h="1868">
                  <a:moveTo>
                    <a:pt x="1595" y="1868"/>
                  </a:moveTo>
                  <a:cubicBezTo>
                    <a:pt x="1595" y="1129"/>
                    <a:pt x="1595" y="1129"/>
                    <a:pt x="1595" y="1129"/>
                  </a:cubicBezTo>
                  <a:cubicBezTo>
                    <a:pt x="1573" y="1129"/>
                    <a:pt x="1549" y="1140"/>
                    <a:pt x="1544" y="1143"/>
                  </a:cubicBezTo>
                  <a:cubicBezTo>
                    <a:pt x="1475" y="1166"/>
                    <a:pt x="1475" y="1166"/>
                    <a:pt x="1475" y="1166"/>
                  </a:cubicBezTo>
                  <a:cubicBezTo>
                    <a:pt x="1449" y="1172"/>
                    <a:pt x="1423" y="1175"/>
                    <a:pt x="1396" y="1175"/>
                  </a:cubicBezTo>
                  <a:cubicBezTo>
                    <a:pt x="1326" y="1175"/>
                    <a:pt x="1259" y="1154"/>
                    <a:pt x="1204" y="1118"/>
                  </a:cubicBezTo>
                  <a:cubicBezTo>
                    <a:pt x="1104" y="1055"/>
                    <a:pt x="1038" y="944"/>
                    <a:pt x="1038" y="817"/>
                  </a:cubicBezTo>
                  <a:cubicBezTo>
                    <a:pt x="1038" y="620"/>
                    <a:pt x="1198" y="460"/>
                    <a:pt x="1395" y="460"/>
                  </a:cubicBezTo>
                  <a:cubicBezTo>
                    <a:pt x="1421" y="460"/>
                    <a:pt x="1448" y="463"/>
                    <a:pt x="1473" y="469"/>
                  </a:cubicBezTo>
                  <a:cubicBezTo>
                    <a:pt x="1543" y="493"/>
                    <a:pt x="1543" y="493"/>
                    <a:pt x="1543" y="493"/>
                  </a:cubicBezTo>
                  <a:cubicBezTo>
                    <a:pt x="1550" y="496"/>
                    <a:pt x="1573" y="506"/>
                    <a:pt x="1595" y="506"/>
                  </a:cubicBezTo>
                  <a:cubicBezTo>
                    <a:pt x="1595" y="0"/>
                    <a:pt x="1595" y="0"/>
                    <a:pt x="1595" y="0"/>
                  </a:cubicBezTo>
                  <a:cubicBezTo>
                    <a:pt x="1554" y="2"/>
                    <a:pt x="1513" y="7"/>
                    <a:pt x="1473" y="13"/>
                  </a:cubicBezTo>
                  <a:cubicBezTo>
                    <a:pt x="637" y="154"/>
                    <a:pt x="152" y="602"/>
                    <a:pt x="32" y="1346"/>
                  </a:cubicBezTo>
                  <a:cubicBezTo>
                    <a:pt x="2" y="1534"/>
                    <a:pt x="0" y="1705"/>
                    <a:pt x="27" y="1868"/>
                  </a:cubicBezTo>
                  <a:cubicBezTo>
                    <a:pt x="432" y="1868"/>
                    <a:pt x="432" y="1868"/>
                    <a:pt x="432" y="1868"/>
                  </a:cubicBezTo>
                  <a:cubicBezTo>
                    <a:pt x="433" y="1866"/>
                    <a:pt x="434" y="1865"/>
                    <a:pt x="435" y="1863"/>
                  </a:cubicBezTo>
                  <a:cubicBezTo>
                    <a:pt x="445" y="1835"/>
                    <a:pt x="424" y="1796"/>
                    <a:pt x="424" y="1795"/>
                  </a:cubicBezTo>
                  <a:cubicBezTo>
                    <a:pt x="404" y="1736"/>
                    <a:pt x="404" y="1736"/>
                    <a:pt x="404" y="1736"/>
                  </a:cubicBezTo>
                  <a:cubicBezTo>
                    <a:pt x="402" y="1730"/>
                    <a:pt x="402" y="1730"/>
                    <a:pt x="402" y="1730"/>
                  </a:cubicBezTo>
                  <a:cubicBezTo>
                    <a:pt x="402" y="1730"/>
                    <a:pt x="402" y="1729"/>
                    <a:pt x="402" y="1729"/>
                  </a:cubicBezTo>
                  <a:cubicBezTo>
                    <a:pt x="400" y="1726"/>
                    <a:pt x="400" y="1726"/>
                    <a:pt x="400" y="1726"/>
                  </a:cubicBezTo>
                  <a:cubicBezTo>
                    <a:pt x="395" y="1700"/>
                    <a:pt x="392" y="1674"/>
                    <a:pt x="392" y="1647"/>
                  </a:cubicBezTo>
                  <a:cubicBezTo>
                    <a:pt x="392" y="1450"/>
                    <a:pt x="552" y="1290"/>
                    <a:pt x="748" y="1290"/>
                  </a:cubicBezTo>
                  <a:cubicBezTo>
                    <a:pt x="778" y="1290"/>
                    <a:pt x="808" y="1294"/>
                    <a:pt x="836" y="1301"/>
                  </a:cubicBezTo>
                  <a:cubicBezTo>
                    <a:pt x="836" y="1301"/>
                    <a:pt x="836" y="1301"/>
                    <a:pt x="837" y="1301"/>
                  </a:cubicBezTo>
                  <a:cubicBezTo>
                    <a:pt x="841" y="1302"/>
                    <a:pt x="845" y="1304"/>
                    <a:pt x="849" y="1305"/>
                  </a:cubicBezTo>
                  <a:cubicBezTo>
                    <a:pt x="854" y="1306"/>
                    <a:pt x="858" y="1307"/>
                    <a:pt x="862" y="1309"/>
                  </a:cubicBezTo>
                  <a:cubicBezTo>
                    <a:pt x="862" y="1309"/>
                    <a:pt x="863" y="1309"/>
                    <a:pt x="863" y="1309"/>
                  </a:cubicBezTo>
                  <a:cubicBezTo>
                    <a:pt x="915" y="1327"/>
                    <a:pt x="962" y="1356"/>
                    <a:pt x="1002" y="1395"/>
                  </a:cubicBezTo>
                  <a:cubicBezTo>
                    <a:pt x="1069" y="1463"/>
                    <a:pt x="1106" y="1552"/>
                    <a:pt x="1106" y="1648"/>
                  </a:cubicBezTo>
                  <a:cubicBezTo>
                    <a:pt x="1106" y="1676"/>
                    <a:pt x="1102" y="1704"/>
                    <a:pt x="1096" y="1730"/>
                  </a:cubicBezTo>
                  <a:cubicBezTo>
                    <a:pt x="1073" y="1796"/>
                    <a:pt x="1073" y="1796"/>
                    <a:pt x="1073" y="1796"/>
                  </a:cubicBezTo>
                  <a:cubicBezTo>
                    <a:pt x="1073" y="1796"/>
                    <a:pt x="1056" y="1828"/>
                    <a:pt x="1060" y="1855"/>
                  </a:cubicBezTo>
                  <a:cubicBezTo>
                    <a:pt x="1061" y="1860"/>
                    <a:pt x="1063" y="1864"/>
                    <a:pt x="1065" y="1868"/>
                  </a:cubicBezTo>
                  <a:lnTo>
                    <a:pt x="1595" y="18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Freeform 19">
            <a:extLst>
              <a:ext uri="{FF2B5EF4-FFF2-40B4-BE49-F238E27FC236}">
                <a16:creationId xmlns:a16="http://schemas.microsoft.com/office/drawing/2014/main" id="{FF2DEBF8-CECC-4A89-A6FF-644D9BC3E7AD}"/>
              </a:ext>
            </a:extLst>
          </p:cNvPr>
          <p:cNvSpPr>
            <a:spLocks/>
          </p:cNvSpPr>
          <p:nvPr/>
        </p:nvSpPr>
        <p:spPr bwMode="auto">
          <a:xfrm>
            <a:off x="5526087" y="5248384"/>
            <a:ext cx="1147763" cy="1020762"/>
          </a:xfrm>
          <a:custGeom>
            <a:avLst/>
            <a:gdLst>
              <a:gd name="T0" fmla="*/ 617 w 1234"/>
              <a:gd name="T1" fmla="*/ 1098 h 1098"/>
              <a:gd name="T2" fmla="*/ 617 w 1234"/>
              <a:gd name="T3" fmla="*/ 1098 h 1098"/>
              <a:gd name="T4" fmla="*/ 0 w 1234"/>
              <a:gd name="T5" fmla="*/ 481 h 1098"/>
              <a:gd name="T6" fmla="*/ 0 w 1234"/>
              <a:gd name="T7" fmla="*/ 0 h 1098"/>
              <a:gd name="T8" fmla="*/ 1234 w 1234"/>
              <a:gd name="T9" fmla="*/ 0 h 1098"/>
              <a:gd name="T10" fmla="*/ 1234 w 1234"/>
              <a:gd name="T11" fmla="*/ 481 h 1098"/>
              <a:gd name="T12" fmla="*/ 617 w 1234"/>
              <a:gd name="T13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" h="1098">
                <a:moveTo>
                  <a:pt x="617" y="1098"/>
                </a:moveTo>
                <a:cubicBezTo>
                  <a:pt x="617" y="1098"/>
                  <a:pt x="617" y="1098"/>
                  <a:pt x="617" y="1098"/>
                </a:cubicBezTo>
                <a:cubicBezTo>
                  <a:pt x="276" y="1098"/>
                  <a:pt x="0" y="822"/>
                  <a:pt x="0" y="481"/>
                </a:cubicBezTo>
                <a:cubicBezTo>
                  <a:pt x="0" y="0"/>
                  <a:pt x="0" y="0"/>
                  <a:pt x="0" y="0"/>
                </a:cubicBezTo>
                <a:cubicBezTo>
                  <a:pt x="1234" y="0"/>
                  <a:pt x="1234" y="0"/>
                  <a:pt x="1234" y="0"/>
                </a:cubicBezTo>
                <a:cubicBezTo>
                  <a:pt x="1234" y="481"/>
                  <a:pt x="1234" y="481"/>
                  <a:pt x="1234" y="481"/>
                </a:cubicBezTo>
                <a:cubicBezTo>
                  <a:pt x="1234" y="822"/>
                  <a:pt x="958" y="1098"/>
                  <a:pt x="617" y="109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4D708A3E-E0EF-45E7-B91B-F97F64303774}"/>
              </a:ext>
            </a:extLst>
          </p:cNvPr>
          <p:cNvSpPr>
            <a:spLocks/>
          </p:cNvSpPr>
          <p:nvPr/>
        </p:nvSpPr>
        <p:spPr bwMode="auto">
          <a:xfrm>
            <a:off x="5383212" y="5208697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3028129B-0A26-4F47-9CFF-563D98850ED3}"/>
              </a:ext>
            </a:extLst>
          </p:cNvPr>
          <p:cNvSpPr>
            <a:spLocks/>
          </p:cNvSpPr>
          <p:nvPr/>
        </p:nvSpPr>
        <p:spPr bwMode="auto">
          <a:xfrm>
            <a:off x="5383212" y="5615097"/>
            <a:ext cx="1400175" cy="231775"/>
          </a:xfrm>
          <a:custGeom>
            <a:avLst/>
            <a:gdLst>
              <a:gd name="T0" fmla="*/ 1381 w 1506"/>
              <a:gd name="T1" fmla="*/ 249 h 249"/>
              <a:gd name="T2" fmla="*/ 125 w 1506"/>
              <a:gd name="T3" fmla="*/ 249 h 249"/>
              <a:gd name="T4" fmla="*/ 0 w 1506"/>
              <a:gd name="T5" fmla="*/ 125 h 249"/>
              <a:gd name="T6" fmla="*/ 0 w 1506"/>
              <a:gd name="T7" fmla="*/ 125 h 249"/>
              <a:gd name="T8" fmla="*/ 125 w 1506"/>
              <a:gd name="T9" fmla="*/ 0 h 249"/>
              <a:gd name="T10" fmla="*/ 1381 w 1506"/>
              <a:gd name="T11" fmla="*/ 0 h 249"/>
              <a:gd name="T12" fmla="*/ 1506 w 1506"/>
              <a:gd name="T13" fmla="*/ 125 h 249"/>
              <a:gd name="T14" fmla="*/ 1506 w 1506"/>
              <a:gd name="T15" fmla="*/ 125 h 249"/>
              <a:gd name="T16" fmla="*/ 1381 w 1506"/>
              <a:gd name="T17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6" h="249">
                <a:moveTo>
                  <a:pt x="1381" y="249"/>
                </a:moveTo>
                <a:cubicBezTo>
                  <a:pt x="125" y="249"/>
                  <a:pt x="125" y="249"/>
                  <a:pt x="125" y="249"/>
                </a:cubicBezTo>
                <a:cubicBezTo>
                  <a:pt x="56" y="249"/>
                  <a:pt x="0" y="193"/>
                  <a:pt x="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50" y="0"/>
                  <a:pt x="1506" y="56"/>
                  <a:pt x="1506" y="125"/>
                </a:cubicBezTo>
                <a:cubicBezTo>
                  <a:pt x="1506" y="125"/>
                  <a:pt x="1506" y="125"/>
                  <a:pt x="1506" y="125"/>
                </a:cubicBezTo>
                <a:cubicBezTo>
                  <a:pt x="1506" y="193"/>
                  <a:pt x="1450" y="249"/>
                  <a:pt x="1381" y="24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0AE93-6225-44D7-87D4-6E28F12BFD62}"/>
              </a:ext>
            </a:extLst>
          </p:cNvPr>
          <p:cNvSpPr txBox="1"/>
          <p:nvPr/>
        </p:nvSpPr>
        <p:spPr>
          <a:xfrm>
            <a:off x="804414" y="2030323"/>
            <a:ext cx="3456570" cy="98277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nalyze the user needs and specify the requirements and specifications for the developers.</a:t>
            </a:r>
            <a:endParaRPr lang="en-US" sz="1400" kern="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F50E77-E95B-499F-B422-AF4141C148D5}"/>
              </a:ext>
            </a:extLst>
          </p:cNvPr>
          <p:cNvSpPr txBox="1"/>
          <p:nvPr/>
        </p:nvSpPr>
        <p:spPr>
          <a:xfrm>
            <a:off x="804414" y="1475672"/>
            <a:ext cx="345657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64FAC6-F6D9-44E7-BA93-1D8830A465DE}"/>
              </a:ext>
            </a:extLst>
          </p:cNvPr>
          <p:cNvSpPr txBox="1"/>
          <p:nvPr/>
        </p:nvSpPr>
        <p:spPr>
          <a:xfrm>
            <a:off x="805074" y="3965246"/>
            <a:ext cx="3456570" cy="98251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nalyze the UI of the NGO website and come up with an optimal design solution.</a:t>
            </a:r>
            <a:endParaRPr lang="en-US" sz="1400" kern="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0A59C-75EC-4706-9D78-1522C6DC97FB}"/>
              </a:ext>
            </a:extLst>
          </p:cNvPr>
          <p:cNvSpPr txBox="1"/>
          <p:nvPr/>
        </p:nvSpPr>
        <p:spPr>
          <a:xfrm>
            <a:off x="805074" y="3410595"/>
            <a:ext cx="345657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321C73-7B6D-4419-9FAE-08B236A2DA34}"/>
              </a:ext>
            </a:extLst>
          </p:cNvPr>
          <p:cNvSpPr txBox="1"/>
          <p:nvPr/>
        </p:nvSpPr>
        <p:spPr>
          <a:xfrm>
            <a:off x="8249114" y="1628553"/>
            <a:ext cx="3334432" cy="128721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rrange meetings for self evaluation, maintain backlogs and guide myself to overcome obstacles.</a:t>
            </a:r>
            <a:endParaRPr lang="en-US" sz="1400" kern="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6EE07-50CA-433F-9C59-2A2CAF5617D6}"/>
              </a:ext>
            </a:extLst>
          </p:cNvPr>
          <p:cNvSpPr txBox="1"/>
          <p:nvPr/>
        </p:nvSpPr>
        <p:spPr>
          <a:xfrm>
            <a:off x="8249114" y="1059424"/>
            <a:ext cx="333443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Scrum Master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A8C693-EB1F-43CC-A08D-2A4D2E389666}"/>
              </a:ext>
            </a:extLst>
          </p:cNvPr>
          <p:cNvSpPr txBox="1"/>
          <p:nvPr/>
        </p:nvSpPr>
        <p:spPr>
          <a:xfrm>
            <a:off x="8249226" y="3572895"/>
            <a:ext cx="3334432" cy="98251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Develop the solution using SharePoint CMS and complete all the functionalities.</a:t>
            </a:r>
            <a:endParaRPr lang="en-US" sz="1800" kern="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A0097C-870C-47DF-8F0D-B31B622F47CD}"/>
              </a:ext>
            </a:extLst>
          </p:cNvPr>
          <p:cNvSpPr txBox="1"/>
          <p:nvPr/>
        </p:nvSpPr>
        <p:spPr>
          <a:xfrm>
            <a:off x="8249226" y="3018244"/>
            <a:ext cx="333443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0027583-3B9A-4462-8ACC-DE379E97D549}"/>
              </a:ext>
            </a:extLst>
          </p:cNvPr>
          <p:cNvGrpSpPr/>
          <p:nvPr/>
        </p:nvGrpSpPr>
        <p:grpSpPr>
          <a:xfrm>
            <a:off x="6686459" y="3643839"/>
            <a:ext cx="472744" cy="451248"/>
            <a:chOff x="4763" y="3175"/>
            <a:chExt cx="4608512" cy="4398963"/>
          </a:xfrm>
          <a:solidFill>
            <a:schemeClr val="bg1">
              <a:lumMod val="95000"/>
            </a:schemeClr>
          </a:solidFill>
        </p:grpSpPr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29FD7DF-2814-4910-ACBB-FA968E1D4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3" y="360363"/>
              <a:ext cx="2290763" cy="4041775"/>
            </a:xfrm>
            <a:custGeom>
              <a:avLst/>
              <a:gdLst>
                <a:gd name="T0" fmla="*/ 1024 w 1064"/>
                <a:gd name="T1" fmla="*/ 1588 h 1882"/>
                <a:gd name="T2" fmla="*/ 508 w 1064"/>
                <a:gd name="T3" fmla="*/ 1374 h 1882"/>
                <a:gd name="T4" fmla="*/ 480 w 1064"/>
                <a:gd name="T5" fmla="*/ 371 h 1882"/>
                <a:gd name="T6" fmla="*/ 573 w 1064"/>
                <a:gd name="T7" fmla="*/ 463 h 1882"/>
                <a:gd name="T8" fmla="*/ 617 w 1064"/>
                <a:gd name="T9" fmla="*/ 472 h 1882"/>
                <a:gd name="T10" fmla="*/ 641 w 1064"/>
                <a:gd name="T11" fmla="*/ 435 h 1882"/>
                <a:gd name="T12" fmla="*/ 641 w 1064"/>
                <a:gd name="T13" fmla="*/ 40 h 1882"/>
                <a:gd name="T14" fmla="*/ 601 w 1064"/>
                <a:gd name="T15" fmla="*/ 0 h 1882"/>
                <a:gd name="T16" fmla="*/ 206 w 1064"/>
                <a:gd name="T17" fmla="*/ 0 h 1882"/>
                <a:gd name="T18" fmla="*/ 169 w 1064"/>
                <a:gd name="T19" fmla="*/ 25 h 1882"/>
                <a:gd name="T20" fmla="*/ 178 w 1064"/>
                <a:gd name="T21" fmla="*/ 69 h 1882"/>
                <a:gd name="T22" fmla="*/ 272 w 1064"/>
                <a:gd name="T23" fmla="*/ 163 h 1882"/>
                <a:gd name="T24" fmla="*/ 0 w 1064"/>
                <a:gd name="T25" fmla="*/ 858 h 1882"/>
                <a:gd name="T26" fmla="*/ 300 w 1064"/>
                <a:gd name="T27" fmla="*/ 1582 h 1882"/>
                <a:gd name="T28" fmla="*/ 1024 w 1064"/>
                <a:gd name="T29" fmla="*/ 1882 h 1882"/>
                <a:gd name="T30" fmla="*/ 1064 w 1064"/>
                <a:gd name="T31" fmla="*/ 1842 h 1882"/>
                <a:gd name="T32" fmla="*/ 1064 w 1064"/>
                <a:gd name="T33" fmla="*/ 1628 h 1882"/>
                <a:gd name="T34" fmla="*/ 1024 w 1064"/>
                <a:gd name="T35" fmla="*/ 1588 h 1882"/>
                <a:gd name="T36" fmla="*/ 984 w 1064"/>
                <a:gd name="T37" fmla="*/ 1801 h 1882"/>
                <a:gd name="T38" fmla="*/ 356 w 1064"/>
                <a:gd name="T39" fmla="*/ 1525 h 1882"/>
                <a:gd name="T40" fmla="*/ 80 w 1064"/>
                <a:gd name="T41" fmla="*/ 858 h 1882"/>
                <a:gd name="T42" fmla="*/ 356 w 1064"/>
                <a:gd name="T43" fmla="*/ 190 h 1882"/>
                <a:gd name="T44" fmla="*/ 356 w 1064"/>
                <a:gd name="T45" fmla="*/ 134 h 1882"/>
                <a:gd name="T46" fmla="*/ 303 w 1064"/>
                <a:gd name="T47" fmla="*/ 80 h 1882"/>
                <a:gd name="T48" fmla="*/ 561 w 1064"/>
                <a:gd name="T49" fmla="*/ 80 h 1882"/>
                <a:gd name="T50" fmla="*/ 561 w 1064"/>
                <a:gd name="T51" fmla="*/ 339 h 1882"/>
                <a:gd name="T52" fmla="*/ 508 w 1064"/>
                <a:gd name="T53" fmla="*/ 285 h 1882"/>
                <a:gd name="T54" fmla="*/ 451 w 1064"/>
                <a:gd name="T55" fmla="*/ 285 h 1882"/>
                <a:gd name="T56" fmla="*/ 451 w 1064"/>
                <a:gd name="T57" fmla="*/ 1430 h 1882"/>
                <a:gd name="T58" fmla="*/ 984 w 1064"/>
                <a:gd name="T59" fmla="*/ 1667 h 1882"/>
                <a:gd name="T60" fmla="*/ 984 w 1064"/>
                <a:gd name="T61" fmla="*/ 180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4" h="1882">
                  <a:moveTo>
                    <a:pt x="1024" y="1588"/>
                  </a:moveTo>
                  <a:cubicBezTo>
                    <a:pt x="829" y="1588"/>
                    <a:pt x="646" y="1512"/>
                    <a:pt x="508" y="1374"/>
                  </a:cubicBezTo>
                  <a:cubicBezTo>
                    <a:pt x="233" y="1099"/>
                    <a:pt x="223" y="657"/>
                    <a:pt x="480" y="371"/>
                  </a:cubicBezTo>
                  <a:cubicBezTo>
                    <a:pt x="573" y="463"/>
                    <a:pt x="573" y="463"/>
                    <a:pt x="573" y="463"/>
                  </a:cubicBezTo>
                  <a:cubicBezTo>
                    <a:pt x="584" y="475"/>
                    <a:pt x="602" y="478"/>
                    <a:pt x="617" y="472"/>
                  </a:cubicBezTo>
                  <a:cubicBezTo>
                    <a:pt x="631" y="466"/>
                    <a:pt x="641" y="451"/>
                    <a:pt x="641" y="435"/>
                  </a:cubicBezTo>
                  <a:cubicBezTo>
                    <a:pt x="641" y="40"/>
                    <a:pt x="641" y="40"/>
                    <a:pt x="641" y="40"/>
                  </a:cubicBezTo>
                  <a:cubicBezTo>
                    <a:pt x="641" y="18"/>
                    <a:pt x="623" y="0"/>
                    <a:pt x="601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90" y="0"/>
                    <a:pt x="176" y="10"/>
                    <a:pt x="169" y="25"/>
                  </a:cubicBezTo>
                  <a:cubicBezTo>
                    <a:pt x="163" y="40"/>
                    <a:pt x="167" y="57"/>
                    <a:pt x="178" y="69"/>
                  </a:cubicBezTo>
                  <a:cubicBezTo>
                    <a:pt x="272" y="163"/>
                    <a:pt x="272" y="163"/>
                    <a:pt x="272" y="163"/>
                  </a:cubicBezTo>
                  <a:cubicBezTo>
                    <a:pt x="96" y="352"/>
                    <a:pt x="0" y="598"/>
                    <a:pt x="0" y="858"/>
                  </a:cubicBezTo>
                  <a:cubicBezTo>
                    <a:pt x="0" y="1131"/>
                    <a:pt x="107" y="1388"/>
                    <a:pt x="300" y="1582"/>
                  </a:cubicBezTo>
                  <a:cubicBezTo>
                    <a:pt x="493" y="1775"/>
                    <a:pt x="750" y="1882"/>
                    <a:pt x="1024" y="1882"/>
                  </a:cubicBezTo>
                  <a:cubicBezTo>
                    <a:pt x="1046" y="1882"/>
                    <a:pt x="1064" y="1864"/>
                    <a:pt x="1064" y="1842"/>
                  </a:cubicBezTo>
                  <a:cubicBezTo>
                    <a:pt x="1064" y="1628"/>
                    <a:pt x="1064" y="1628"/>
                    <a:pt x="1064" y="1628"/>
                  </a:cubicBezTo>
                  <a:cubicBezTo>
                    <a:pt x="1064" y="1606"/>
                    <a:pt x="1046" y="1588"/>
                    <a:pt x="1024" y="1588"/>
                  </a:cubicBezTo>
                  <a:close/>
                  <a:moveTo>
                    <a:pt x="984" y="1801"/>
                  </a:moveTo>
                  <a:cubicBezTo>
                    <a:pt x="747" y="1791"/>
                    <a:pt x="525" y="1694"/>
                    <a:pt x="356" y="1525"/>
                  </a:cubicBezTo>
                  <a:cubicBezTo>
                    <a:pt x="178" y="1347"/>
                    <a:pt x="80" y="1110"/>
                    <a:pt x="80" y="858"/>
                  </a:cubicBezTo>
                  <a:cubicBezTo>
                    <a:pt x="80" y="606"/>
                    <a:pt x="178" y="369"/>
                    <a:pt x="356" y="190"/>
                  </a:cubicBezTo>
                  <a:cubicBezTo>
                    <a:pt x="372" y="175"/>
                    <a:pt x="372" y="149"/>
                    <a:pt x="356" y="134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561" y="80"/>
                    <a:pt x="561" y="80"/>
                    <a:pt x="561" y="80"/>
                  </a:cubicBezTo>
                  <a:cubicBezTo>
                    <a:pt x="561" y="339"/>
                    <a:pt x="561" y="339"/>
                    <a:pt x="561" y="339"/>
                  </a:cubicBezTo>
                  <a:cubicBezTo>
                    <a:pt x="508" y="285"/>
                    <a:pt x="508" y="285"/>
                    <a:pt x="508" y="285"/>
                  </a:cubicBezTo>
                  <a:cubicBezTo>
                    <a:pt x="492" y="270"/>
                    <a:pt x="467" y="270"/>
                    <a:pt x="451" y="285"/>
                  </a:cubicBezTo>
                  <a:cubicBezTo>
                    <a:pt x="135" y="601"/>
                    <a:pt x="135" y="1115"/>
                    <a:pt x="451" y="1430"/>
                  </a:cubicBezTo>
                  <a:cubicBezTo>
                    <a:pt x="595" y="1574"/>
                    <a:pt x="783" y="1657"/>
                    <a:pt x="984" y="1667"/>
                  </a:cubicBezTo>
                  <a:cubicBezTo>
                    <a:pt x="984" y="1801"/>
                    <a:pt x="984" y="1801"/>
                    <a:pt x="984" y="18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70064E9E-9942-46D5-856E-0E3BDB3C0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175"/>
              <a:ext cx="2489200" cy="4040188"/>
            </a:xfrm>
            <a:custGeom>
              <a:avLst/>
              <a:gdLst>
                <a:gd name="T0" fmla="*/ 792 w 1156"/>
                <a:gd name="T1" fmla="*/ 1719 h 1881"/>
                <a:gd name="T2" fmla="*/ 884 w 1156"/>
                <a:gd name="T3" fmla="*/ 444 h 1881"/>
                <a:gd name="T4" fmla="*/ 828 w 1156"/>
                <a:gd name="T5" fmla="*/ 433 h 1881"/>
                <a:gd name="T6" fmla="*/ 818 w 1156"/>
                <a:gd name="T7" fmla="*/ 489 h 1881"/>
                <a:gd name="T8" fmla="*/ 707 w 1156"/>
                <a:gd name="T9" fmla="*/ 1691 h 1881"/>
                <a:gd name="T10" fmla="*/ 695 w 1156"/>
                <a:gd name="T11" fmla="*/ 1719 h 1881"/>
                <a:gd name="T12" fmla="*/ 707 w 1156"/>
                <a:gd name="T13" fmla="*/ 1748 h 1881"/>
                <a:gd name="T14" fmla="*/ 761 w 1156"/>
                <a:gd name="T15" fmla="*/ 1801 h 1881"/>
                <a:gd name="T16" fmla="*/ 502 w 1156"/>
                <a:gd name="T17" fmla="*/ 1801 h 1881"/>
                <a:gd name="T18" fmla="*/ 502 w 1156"/>
                <a:gd name="T19" fmla="*/ 1543 h 1881"/>
                <a:gd name="T20" fmla="*/ 556 w 1156"/>
                <a:gd name="T21" fmla="*/ 1596 h 1881"/>
                <a:gd name="T22" fmla="*/ 584 w 1156"/>
                <a:gd name="T23" fmla="*/ 1608 h 1881"/>
                <a:gd name="T24" fmla="*/ 612 w 1156"/>
                <a:gd name="T25" fmla="*/ 1596 h 1881"/>
                <a:gd name="T26" fmla="*/ 612 w 1156"/>
                <a:gd name="T27" fmla="*/ 451 h 1881"/>
                <a:gd name="T28" fmla="*/ 80 w 1156"/>
                <a:gd name="T29" fmla="*/ 215 h 1881"/>
                <a:gd name="T30" fmla="*/ 80 w 1156"/>
                <a:gd name="T31" fmla="*/ 81 h 1881"/>
                <a:gd name="T32" fmla="*/ 573 w 1156"/>
                <a:gd name="T33" fmla="*/ 245 h 1881"/>
                <a:gd name="T34" fmla="*/ 629 w 1156"/>
                <a:gd name="T35" fmla="*/ 235 h 1881"/>
                <a:gd name="T36" fmla="*/ 619 w 1156"/>
                <a:gd name="T37" fmla="*/ 179 h 1881"/>
                <a:gd name="T38" fmla="*/ 40 w 1156"/>
                <a:gd name="T39" fmla="*/ 0 h 1881"/>
                <a:gd name="T40" fmla="*/ 0 w 1156"/>
                <a:gd name="T41" fmla="*/ 40 h 1881"/>
                <a:gd name="T42" fmla="*/ 0 w 1156"/>
                <a:gd name="T43" fmla="*/ 254 h 1881"/>
                <a:gd name="T44" fmla="*/ 40 w 1156"/>
                <a:gd name="T45" fmla="*/ 294 h 1881"/>
                <a:gd name="T46" fmla="*/ 556 w 1156"/>
                <a:gd name="T47" fmla="*/ 508 h 1881"/>
                <a:gd name="T48" fmla="*/ 583 w 1156"/>
                <a:gd name="T49" fmla="*/ 1511 h 1881"/>
                <a:gd name="T50" fmla="*/ 491 w 1156"/>
                <a:gd name="T51" fmla="*/ 1418 h 1881"/>
                <a:gd name="T52" fmla="*/ 447 w 1156"/>
                <a:gd name="T53" fmla="*/ 1409 h 1881"/>
                <a:gd name="T54" fmla="*/ 422 w 1156"/>
                <a:gd name="T55" fmla="*/ 1446 h 1881"/>
                <a:gd name="T56" fmla="*/ 422 w 1156"/>
                <a:gd name="T57" fmla="*/ 1841 h 1881"/>
                <a:gd name="T58" fmla="*/ 462 w 1156"/>
                <a:gd name="T59" fmla="*/ 1881 h 1881"/>
                <a:gd name="T60" fmla="*/ 857 w 1156"/>
                <a:gd name="T61" fmla="*/ 1881 h 1881"/>
                <a:gd name="T62" fmla="*/ 894 w 1156"/>
                <a:gd name="T63" fmla="*/ 1857 h 1881"/>
                <a:gd name="T64" fmla="*/ 886 w 1156"/>
                <a:gd name="T65" fmla="*/ 1813 h 1881"/>
                <a:gd name="T66" fmla="*/ 792 w 1156"/>
                <a:gd name="T67" fmla="*/ 1719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56" h="1881">
                  <a:moveTo>
                    <a:pt x="792" y="1719"/>
                  </a:moveTo>
                  <a:cubicBezTo>
                    <a:pt x="1116" y="1369"/>
                    <a:pt x="1156" y="839"/>
                    <a:pt x="884" y="444"/>
                  </a:cubicBezTo>
                  <a:cubicBezTo>
                    <a:pt x="871" y="425"/>
                    <a:pt x="846" y="421"/>
                    <a:pt x="828" y="433"/>
                  </a:cubicBezTo>
                  <a:cubicBezTo>
                    <a:pt x="810" y="446"/>
                    <a:pt x="805" y="471"/>
                    <a:pt x="818" y="489"/>
                  </a:cubicBezTo>
                  <a:cubicBezTo>
                    <a:pt x="1076" y="864"/>
                    <a:pt x="1029" y="1369"/>
                    <a:pt x="707" y="1691"/>
                  </a:cubicBezTo>
                  <a:cubicBezTo>
                    <a:pt x="700" y="1699"/>
                    <a:pt x="695" y="1709"/>
                    <a:pt x="695" y="1719"/>
                  </a:cubicBezTo>
                  <a:cubicBezTo>
                    <a:pt x="695" y="1730"/>
                    <a:pt x="700" y="1740"/>
                    <a:pt x="707" y="1748"/>
                  </a:cubicBezTo>
                  <a:cubicBezTo>
                    <a:pt x="761" y="1801"/>
                    <a:pt x="761" y="1801"/>
                    <a:pt x="761" y="1801"/>
                  </a:cubicBezTo>
                  <a:cubicBezTo>
                    <a:pt x="502" y="1801"/>
                    <a:pt x="502" y="1801"/>
                    <a:pt x="502" y="1801"/>
                  </a:cubicBezTo>
                  <a:cubicBezTo>
                    <a:pt x="502" y="1543"/>
                    <a:pt x="502" y="1543"/>
                    <a:pt x="502" y="1543"/>
                  </a:cubicBezTo>
                  <a:cubicBezTo>
                    <a:pt x="556" y="1596"/>
                    <a:pt x="556" y="1596"/>
                    <a:pt x="556" y="1596"/>
                  </a:cubicBezTo>
                  <a:cubicBezTo>
                    <a:pt x="563" y="1604"/>
                    <a:pt x="574" y="1608"/>
                    <a:pt x="584" y="1608"/>
                  </a:cubicBezTo>
                  <a:cubicBezTo>
                    <a:pt x="595" y="1608"/>
                    <a:pt x="605" y="1604"/>
                    <a:pt x="612" y="1596"/>
                  </a:cubicBezTo>
                  <a:cubicBezTo>
                    <a:pt x="928" y="1281"/>
                    <a:pt x="928" y="767"/>
                    <a:pt x="612" y="451"/>
                  </a:cubicBezTo>
                  <a:cubicBezTo>
                    <a:pt x="469" y="308"/>
                    <a:pt x="281" y="225"/>
                    <a:pt x="80" y="215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257" y="88"/>
                    <a:pt x="427" y="145"/>
                    <a:pt x="573" y="245"/>
                  </a:cubicBezTo>
                  <a:cubicBezTo>
                    <a:pt x="592" y="258"/>
                    <a:pt x="617" y="253"/>
                    <a:pt x="629" y="235"/>
                  </a:cubicBezTo>
                  <a:cubicBezTo>
                    <a:pt x="642" y="217"/>
                    <a:pt x="637" y="192"/>
                    <a:pt x="619" y="179"/>
                  </a:cubicBezTo>
                  <a:cubicBezTo>
                    <a:pt x="448" y="62"/>
                    <a:pt x="248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76"/>
                    <a:pt x="18" y="294"/>
                    <a:pt x="40" y="294"/>
                  </a:cubicBezTo>
                  <a:cubicBezTo>
                    <a:pt x="235" y="294"/>
                    <a:pt x="418" y="370"/>
                    <a:pt x="556" y="508"/>
                  </a:cubicBezTo>
                  <a:cubicBezTo>
                    <a:pt x="831" y="783"/>
                    <a:pt x="840" y="1225"/>
                    <a:pt x="583" y="1511"/>
                  </a:cubicBezTo>
                  <a:cubicBezTo>
                    <a:pt x="491" y="1418"/>
                    <a:pt x="491" y="1418"/>
                    <a:pt x="491" y="1418"/>
                  </a:cubicBezTo>
                  <a:cubicBezTo>
                    <a:pt x="479" y="1407"/>
                    <a:pt x="462" y="1403"/>
                    <a:pt x="447" y="1409"/>
                  </a:cubicBezTo>
                  <a:cubicBezTo>
                    <a:pt x="432" y="1416"/>
                    <a:pt x="422" y="1430"/>
                    <a:pt x="422" y="1446"/>
                  </a:cubicBezTo>
                  <a:cubicBezTo>
                    <a:pt x="422" y="1841"/>
                    <a:pt x="422" y="1841"/>
                    <a:pt x="422" y="1841"/>
                  </a:cubicBezTo>
                  <a:cubicBezTo>
                    <a:pt x="422" y="1863"/>
                    <a:pt x="440" y="1881"/>
                    <a:pt x="462" y="1881"/>
                  </a:cubicBezTo>
                  <a:cubicBezTo>
                    <a:pt x="857" y="1881"/>
                    <a:pt x="857" y="1881"/>
                    <a:pt x="857" y="1881"/>
                  </a:cubicBezTo>
                  <a:cubicBezTo>
                    <a:pt x="874" y="1881"/>
                    <a:pt x="88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/a:cubicBezTo>
                  <a:lnTo>
                    <a:pt x="792" y="17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61D269A3-1A8E-4FF0-B21D-D6ADBBAC6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622300"/>
              <a:ext cx="169863" cy="171450"/>
            </a:xfrm>
            <a:custGeom>
              <a:avLst/>
              <a:gdLst>
                <a:gd name="T0" fmla="*/ 39 w 79"/>
                <a:gd name="T1" fmla="*/ 80 h 80"/>
                <a:gd name="T2" fmla="*/ 68 w 79"/>
                <a:gd name="T3" fmla="*/ 68 h 80"/>
                <a:gd name="T4" fmla="*/ 79 w 79"/>
                <a:gd name="T5" fmla="*/ 40 h 80"/>
                <a:gd name="T6" fmla="*/ 68 w 79"/>
                <a:gd name="T7" fmla="*/ 12 h 80"/>
                <a:gd name="T8" fmla="*/ 39 w 79"/>
                <a:gd name="T9" fmla="*/ 0 h 80"/>
                <a:gd name="T10" fmla="*/ 11 w 79"/>
                <a:gd name="T11" fmla="*/ 12 h 80"/>
                <a:gd name="T12" fmla="*/ 0 w 79"/>
                <a:gd name="T13" fmla="*/ 40 h 80"/>
                <a:gd name="T14" fmla="*/ 11 w 79"/>
                <a:gd name="T15" fmla="*/ 68 h 80"/>
                <a:gd name="T16" fmla="*/ 39 w 79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50" y="80"/>
                    <a:pt x="60" y="76"/>
                    <a:pt x="68" y="68"/>
                  </a:cubicBezTo>
                  <a:cubicBezTo>
                    <a:pt x="75" y="61"/>
                    <a:pt x="79" y="51"/>
                    <a:pt x="79" y="40"/>
                  </a:cubicBezTo>
                  <a:cubicBezTo>
                    <a:pt x="79" y="30"/>
                    <a:pt x="75" y="19"/>
                    <a:pt x="68" y="12"/>
                  </a:cubicBezTo>
                  <a:cubicBezTo>
                    <a:pt x="60" y="4"/>
                    <a:pt x="50" y="0"/>
                    <a:pt x="39" y="0"/>
                  </a:cubicBezTo>
                  <a:cubicBezTo>
                    <a:pt x="29" y="0"/>
                    <a:pt x="19" y="4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8"/>
                  </a:cubicBezTo>
                  <a:cubicBezTo>
                    <a:pt x="19" y="76"/>
                    <a:pt x="29" y="80"/>
                    <a:pt x="39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4289D5F1-112A-4BAD-9B03-B717BBEB9C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100" y="989013"/>
              <a:ext cx="2244725" cy="2239963"/>
            </a:xfrm>
            <a:custGeom>
              <a:avLst/>
              <a:gdLst>
                <a:gd name="T0" fmla="*/ 1003 w 1043"/>
                <a:gd name="T1" fmla="*/ 606 h 1043"/>
                <a:gd name="T2" fmla="*/ 1043 w 1043"/>
                <a:gd name="T3" fmla="*/ 566 h 1043"/>
                <a:gd name="T4" fmla="*/ 477 w 1043"/>
                <a:gd name="T5" fmla="*/ 0 h 1043"/>
                <a:gd name="T6" fmla="*/ 437 w 1043"/>
                <a:gd name="T7" fmla="*/ 40 h 1043"/>
                <a:gd name="T8" fmla="*/ 437 w 1043"/>
                <a:gd name="T9" fmla="*/ 90 h 1043"/>
                <a:gd name="T10" fmla="*/ 0 w 1043"/>
                <a:gd name="T11" fmla="*/ 566 h 1043"/>
                <a:gd name="T12" fmla="*/ 477 w 1043"/>
                <a:gd name="T13" fmla="*/ 1043 h 1043"/>
                <a:gd name="T14" fmla="*/ 952 w 1043"/>
                <a:gd name="T15" fmla="*/ 606 h 1043"/>
                <a:gd name="T16" fmla="*/ 1003 w 1043"/>
                <a:gd name="T17" fmla="*/ 606 h 1043"/>
                <a:gd name="T18" fmla="*/ 517 w 1043"/>
                <a:gd name="T19" fmla="*/ 81 h 1043"/>
                <a:gd name="T20" fmla="*/ 962 w 1043"/>
                <a:gd name="T21" fmla="*/ 526 h 1043"/>
                <a:gd name="T22" fmla="*/ 517 w 1043"/>
                <a:gd name="T23" fmla="*/ 526 h 1043"/>
                <a:gd name="T24" fmla="*/ 517 w 1043"/>
                <a:gd name="T25" fmla="*/ 81 h 1043"/>
                <a:gd name="T26" fmla="*/ 437 w 1043"/>
                <a:gd name="T27" fmla="*/ 171 h 1043"/>
                <a:gd name="T28" fmla="*/ 437 w 1043"/>
                <a:gd name="T29" fmla="*/ 549 h 1043"/>
                <a:gd name="T30" fmla="*/ 170 w 1043"/>
                <a:gd name="T31" fmla="*/ 817 h 1043"/>
                <a:gd name="T32" fmla="*/ 80 w 1043"/>
                <a:gd name="T33" fmla="*/ 566 h 1043"/>
                <a:gd name="T34" fmla="*/ 437 w 1043"/>
                <a:gd name="T35" fmla="*/ 171 h 1043"/>
                <a:gd name="T36" fmla="*/ 226 w 1043"/>
                <a:gd name="T37" fmla="*/ 873 h 1043"/>
                <a:gd name="T38" fmla="*/ 477 w 1043"/>
                <a:gd name="T39" fmla="*/ 622 h 1043"/>
                <a:gd name="T40" fmla="*/ 728 w 1043"/>
                <a:gd name="T41" fmla="*/ 873 h 1043"/>
                <a:gd name="T42" fmla="*/ 477 w 1043"/>
                <a:gd name="T43" fmla="*/ 963 h 1043"/>
                <a:gd name="T44" fmla="*/ 226 w 1043"/>
                <a:gd name="T45" fmla="*/ 873 h 1043"/>
                <a:gd name="T46" fmla="*/ 784 w 1043"/>
                <a:gd name="T47" fmla="*/ 817 h 1043"/>
                <a:gd name="T48" fmla="*/ 574 w 1043"/>
                <a:gd name="T49" fmla="*/ 606 h 1043"/>
                <a:gd name="T50" fmla="*/ 872 w 1043"/>
                <a:gd name="T51" fmla="*/ 606 h 1043"/>
                <a:gd name="T52" fmla="*/ 784 w 1043"/>
                <a:gd name="T53" fmla="*/ 81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3" h="1043">
                  <a:moveTo>
                    <a:pt x="1003" y="606"/>
                  </a:moveTo>
                  <a:cubicBezTo>
                    <a:pt x="1025" y="606"/>
                    <a:pt x="1043" y="588"/>
                    <a:pt x="1043" y="566"/>
                  </a:cubicBezTo>
                  <a:cubicBezTo>
                    <a:pt x="1043" y="254"/>
                    <a:pt x="789" y="0"/>
                    <a:pt x="477" y="0"/>
                  </a:cubicBezTo>
                  <a:cubicBezTo>
                    <a:pt x="455" y="0"/>
                    <a:pt x="437" y="17"/>
                    <a:pt x="437" y="40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193" y="111"/>
                    <a:pt x="0" y="316"/>
                    <a:pt x="0" y="566"/>
                  </a:cubicBezTo>
                  <a:cubicBezTo>
                    <a:pt x="0" y="829"/>
                    <a:pt x="214" y="1043"/>
                    <a:pt x="477" y="1043"/>
                  </a:cubicBezTo>
                  <a:cubicBezTo>
                    <a:pt x="727" y="1043"/>
                    <a:pt x="932" y="850"/>
                    <a:pt x="952" y="606"/>
                  </a:cubicBezTo>
                  <a:lnTo>
                    <a:pt x="1003" y="606"/>
                  </a:lnTo>
                  <a:close/>
                  <a:moveTo>
                    <a:pt x="517" y="81"/>
                  </a:moveTo>
                  <a:cubicBezTo>
                    <a:pt x="753" y="101"/>
                    <a:pt x="942" y="289"/>
                    <a:pt x="962" y="526"/>
                  </a:cubicBezTo>
                  <a:cubicBezTo>
                    <a:pt x="517" y="526"/>
                    <a:pt x="517" y="526"/>
                    <a:pt x="517" y="526"/>
                  </a:cubicBezTo>
                  <a:lnTo>
                    <a:pt x="517" y="81"/>
                  </a:lnTo>
                  <a:close/>
                  <a:moveTo>
                    <a:pt x="437" y="171"/>
                  </a:moveTo>
                  <a:cubicBezTo>
                    <a:pt x="437" y="549"/>
                    <a:pt x="437" y="549"/>
                    <a:pt x="437" y="549"/>
                  </a:cubicBezTo>
                  <a:cubicBezTo>
                    <a:pt x="170" y="817"/>
                    <a:pt x="170" y="817"/>
                    <a:pt x="170" y="817"/>
                  </a:cubicBezTo>
                  <a:cubicBezTo>
                    <a:pt x="114" y="748"/>
                    <a:pt x="80" y="661"/>
                    <a:pt x="80" y="566"/>
                  </a:cubicBezTo>
                  <a:cubicBezTo>
                    <a:pt x="80" y="360"/>
                    <a:pt x="237" y="191"/>
                    <a:pt x="437" y="171"/>
                  </a:cubicBezTo>
                  <a:close/>
                  <a:moveTo>
                    <a:pt x="226" y="873"/>
                  </a:moveTo>
                  <a:cubicBezTo>
                    <a:pt x="477" y="622"/>
                    <a:pt x="477" y="622"/>
                    <a:pt x="477" y="622"/>
                  </a:cubicBezTo>
                  <a:cubicBezTo>
                    <a:pt x="728" y="873"/>
                    <a:pt x="728" y="873"/>
                    <a:pt x="728" y="873"/>
                  </a:cubicBezTo>
                  <a:cubicBezTo>
                    <a:pt x="659" y="929"/>
                    <a:pt x="572" y="963"/>
                    <a:pt x="477" y="963"/>
                  </a:cubicBezTo>
                  <a:cubicBezTo>
                    <a:pt x="382" y="963"/>
                    <a:pt x="295" y="929"/>
                    <a:pt x="226" y="873"/>
                  </a:cubicBezTo>
                  <a:close/>
                  <a:moveTo>
                    <a:pt x="784" y="817"/>
                  </a:moveTo>
                  <a:cubicBezTo>
                    <a:pt x="574" y="606"/>
                    <a:pt x="574" y="606"/>
                    <a:pt x="574" y="606"/>
                  </a:cubicBezTo>
                  <a:cubicBezTo>
                    <a:pt x="872" y="606"/>
                    <a:pt x="872" y="606"/>
                    <a:pt x="872" y="606"/>
                  </a:cubicBezTo>
                  <a:cubicBezTo>
                    <a:pt x="864" y="685"/>
                    <a:pt x="832" y="758"/>
                    <a:pt x="784" y="8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C90B3B-3109-4851-ACB4-72C31A3156D3}"/>
              </a:ext>
            </a:extLst>
          </p:cNvPr>
          <p:cNvGrpSpPr/>
          <p:nvPr/>
        </p:nvGrpSpPr>
        <p:grpSpPr>
          <a:xfrm>
            <a:off x="5277610" y="3811379"/>
            <a:ext cx="407947" cy="519734"/>
            <a:chOff x="-4087813" y="1201738"/>
            <a:chExt cx="3452813" cy="4398963"/>
          </a:xfrm>
          <a:solidFill>
            <a:schemeClr val="bg1">
              <a:lumMod val="95000"/>
            </a:schemeClr>
          </a:solidFill>
        </p:grpSpPr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FAFC6E23-0F5A-4876-83FB-57900676F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97263" y="1755776"/>
              <a:ext cx="2303462" cy="3844925"/>
            </a:xfrm>
            <a:custGeom>
              <a:avLst/>
              <a:gdLst>
                <a:gd name="T0" fmla="*/ 37 w 1070"/>
                <a:gd name="T1" fmla="*/ 423 h 1790"/>
                <a:gd name="T2" fmla="*/ 88 w 1070"/>
                <a:gd name="T3" fmla="*/ 398 h 1790"/>
                <a:gd name="T4" fmla="*/ 527 w 1070"/>
                <a:gd name="T5" fmla="*/ 80 h 1790"/>
                <a:gd name="T6" fmla="*/ 990 w 1070"/>
                <a:gd name="T7" fmla="*/ 543 h 1790"/>
                <a:gd name="T8" fmla="*/ 831 w 1070"/>
                <a:gd name="T9" fmla="*/ 953 h 1790"/>
                <a:gd name="T10" fmla="*/ 735 w 1070"/>
                <a:gd name="T11" fmla="*/ 1154 h 1790"/>
                <a:gd name="T12" fmla="*/ 734 w 1070"/>
                <a:gd name="T13" fmla="*/ 1168 h 1790"/>
                <a:gd name="T14" fmla="*/ 567 w 1070"/>
                <a:gd name="T15" fmla="*/ 1168 h 1790"/>
                <a:gd name="T16" fmla="*/ 567 w 1070"/>
                <a:gd name="T17" fmla="*/ 1076 h 1790"/>
                <a:gd name="T18" fmla="*/ 527 w 1070"/>
                <a:gd name="T19" fmla="*/ 1036 h 1790"/>
                <a:gd name="T20" fmla="*/ 487 w 1070"/>
                <a:gd name="T21" fmla="*/ 1076 h 1790"/>
                <a:gd name="T22" fmla="*/ 487 w 1070"/>
                <a:gd name="T23" fmla="*/ 1168 h 1790"/>
                <a:gd name="T24" fmla="*/ 320 w 1070"/>
                <a:gd name="T25" fmla="*/ 1168 h 1790"/>
                <a:gd name="T26" fmla="*/ 320 w 1070"/>
                <a:gd name="T27" fmla="*/ 1154 h 1790"/>
                <a:gd name="T28" fmla="*/ 224 w 1070"/>
                <a:gd name="T29" fmla="*/ 953 h 1790"/>
                <a:gd name="T30" fmla="*/ 83 w 1070"/>
                <a:gd name="T31" fmla="*/ 692 h 1790"/>
                <a:gd name="T32" fmla="*/ 34 w 1070"/>
                <a:gd name="T33" fmla="*/ 663 h 1790"/>
                <a:gd name="T34" fmla="*/ 5 w 1070"/>
                <a:gd name="T35" fmla="*/ 712 h 1790"/>
                <a:gd name="T36" fmla="*/ 160 w 1070"/>
                <a:gd name="T37" fmla="*/ 1001 h 1790"/>
                <a:gd name="T38" fmla="*/ 240 w 1070"/>
                <a:gd name="T39" fmla="*/ 1154 h 1790"/>
                <a:gd name="T40" fmla="*/ 242 w 1070"/>
                <a:gd name="T41" fmla="*/ 1209 h 1790"/>
                <a:gd name="T42" fmla="*/ 242 w 1070"/>
                <a:gd name="T43" fmla="*/ 1548 h 1790"/>
                <a:gd name="T44" fmla="*/ 243 w 1070"/>
                <a:gd name="T45" fmla="*/ 1551 h 1790"/>
                <a:gd name="T46" fmla="*/ 243 w 1070"/>
                <a:gd name="T47" fmla="*/ 1552 h 1790"/>
                <a:gd name="T48" fmla="*/ 243 w 1070"/>
                <a:gd name="T49" fmla="*/ 1556 h 1790"/>
                <a:gd name="T50" fmla="*/ 243 w 1070"/>
                <a:gd name="T51" fmla="*/ 1556 h 1790"/>
                <a:gd name="T52" fmla="*/ 343 w 1070"/>
                <a:gd name="T53" fmla="*/ 1723 h 1790"/>
                <a:gd name="T54" fmla="*/ 527 w 1070"/>
                <a:gd name="T55" fmla="*/ 1790 h 1790"/>
                <a:gd name="T56" fmla="*/ 711 w 1070"/>
                <a:gd name="T57" fmla="*/ 1723 h 1790"/>
                <a:gd name="T58" fmla="*/ 811 w 1070"/>
                <a:gd name="T59" fmla="*/ 1556 h 1790"/>
                <a:gd name="T60" fmla="*/ 811 w 1070"/>
                <a:gd name="T61" fmla="*/ 1556 h 1790"/>
                <a:gd name="T62" fmla="*/ 812 w 1070"/>
                <a:gd name="T63" fmla="*/ 1552 h 1790"/>
                <a:gd name="T64" fmla="*/ 812 w 1070"/>
                <a:gd name="T65" fmla="*/ 1551 h 1790"/>
                <a:gd name="T66" fmla="*/ 812 w 1070"/>
                <a:gd name="T67" fmla="*/ 1548 h 1790"/>
                <a:gd name="T68" fmla="*/ 812 w 1070"/>
                <a:gd name="T69" fmla="*/ 1209 h 1790"/>
                <a:gd name="T70" fmla="*/ 815 w 1070"/>
                <a:gd name="T71" fmla="*/ 1154 h 1790"/>
                <a:gd name="T72" fmla="*/ 895 w 1070"/>
                <a:gd name="T73" fmla="*/ 1001 h 1790"/>
                <a:gd name="T74" fmla="*/ 1070 w 1070"/>
                <a:gd name="T75" fmla="*/ 543 h 1790"/>
                <a:gd name="T76" fmla="*/ 527 w 1070"/>
                <a:gd name="T77" fmla="*/ 0 h 1790"/>
                <a:gd name="T78" fmla="*/ 12 w 1070"/>
                <a:gd name="T79" fmla="*/ 373 h 1790"/>
                <a:gd name="T80" fmla="*/ 37 w 1070"/>
                <a:gd name="T81" fmla="*/ 423 h 1790"/>
                <a:gd name="T82" fmla="*/ 527 w 1070"/>
                <a:gd name="T83" fmla="*/ 1710 h 1790"/>
                <a:gd name="T84" fmla="*/ 338 w 1070"/>
                <a:gd name="T85" fmla="*/ 1588 h 1790"/>
                <a:gd name="T86" fmla="*/ 717 w 1070"/>
                <a:gd name="T87" fmla="*/ 1588 h 1790"/>
                <a:gd name="T88" fmla="*/ 527 w 1070"/>
                <a:gd name="T89" fmla="*/ 1710 h 1790"/>
                <a:gd name="T90" fmla="*/ 732 w 1070"/>
                <a:gd name="T91" fmla="*/ 1508 h 1790"/>
                <a:gd name="T92" fmla="*/ 322 w 1070"/>
                <a:gd name="T93" fmla="*/ 1508 h 1790"/>
                <a:gd name="T94" fmla="*/ 322 w 1070"/>
                <a:gd name="T95" fmla="*/ 1418 h 1790"/>
                <a:gd name="T96" fmla="*/ 732 w 1070"/>
                <a:gd name="T97" fmla="*/ 1418 h 1790"/>
                <a:gd name="T98" fmla="*/ 732 w 1070"/>
                <a:gd name="T99" fmla="*/ 1508 h 1790"/>
                <a:gd name="T100" fmla="*/ 732 w 1070"/>
                <a:gd name="T101" fmla="*/ 1338 h 1790"/>
                <a:gd name="T102" fmla="*/ 322 w 1070"/>
                <a:gd name="T103" fmla="*/ 1338 h 1790"/>
                <a:gd name="T104" fmla="*/ 322 w 1070"/>
                <a:gd name="T105" fmla="*/ 1248 h 1790"/>
                <a:gd name="T106" fmla="*/ 732 w 1070"/>
                <a:gd name="T107" fmla="*/ 1248 h 1790"/>
                <a:gd name="T108" fmla="*/ 732 w 1070"/>
                <a:gd name="T109" fmla="*/ 1338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1790">
                  <a:moveTo>
                    <a:pt x="37" y="423"/>
                  </a:moveTo>
                  <a:cubicBezTo>
                    <a:pt x="58" y="430"/>
                    <a:pt x="81" y="419"/>
                    <a:pt x="88" y="398"/>
                  </a:cubicBezTo>
                  <a:cubicBezTo>
                    <a:pt x="150" y="208"/>
                    <a:pt x="327" y="80"/>
                    <a:pt x="527" y="80"/>
                  </a:cubicBezTo>
                  <a:cubicBezTo>
                    <a:pt x="783" y="80"/>
                    <a:pt x="990" y="288"/>
                    <a:pt x="990" y="543"/>
                  </a:cubicBezTo>
                  <a:cubicBezTo>
                    <a:pt x="990" y="741"/>
                    <a:pt x="902" y="858"/>
                    <a:pt x="831" y="953"/>
                  </a:cubicBezTo>
                  <a:cubicBezTo>
                    <a:pt x="779" y="1022"/>
                    <a:pt x="735" y="1082"/>
                    <a:pt x="735" y="1154"/>
                  </a:cubicBezTo>
                  <a:cubicBezTo>
                    <a:pt x="735" y="1159"/>
                    <a:pt x="735" y="1163"/>
                    <a:pt x="734" y="1168"/>
                  </a:cubicBezTo>
                  <a:cubicBezTo>
                    <a:pt x="567" y="1168"/>
                    <a:pt x="567" y="1168"/>
                    <a:pt x="567" y="1168"/>
                  </a:cubicBezTo>
                  <a:cubicBezTo>
                    <a:pt x="567" y="1076"/>
                    <a:pt x="567" y="1076"/>
                    <a:pt x="567" y="1076"/>
                  </a:cubicBezTo>
                  <a:cubicBezTo>
                    <a:pt x="567" y="1054"/>
                    <a:pt x="549" y="1036"/>
                    <a:pt x="527" y="1036"/>
                  </a:cubicBezTo>
                  <a:cubicBezTo>
                    <a:pt x="505" y="1036"/>
                    <a:pt x="487" y="1054"/>
                    <a:pt x="487" y="1076"/>
                  </a:cubicBezTo>
                  <a:cubicBezTo>
                    <a:pt x="487" y="1168"/>
                    <a:pt x="487" y="1168"/>
                    <a:pt x="487" y="1168"/>
                  </a:cubicBezTo>
                  <a:cubicBezTo>
                    <a:pt x="320" y="1168"/>
                    <a:pt x="320" y="1168"/>
                    <a:pt x="320" y="1168"/>
                  </a:cubicBezTo>
                  <a:cubicBezTo>
                    <a:pt x="320" y="1163"/>
                    <a:pt x="320" y="1159"/>
                    <a:pt x="320" y="1154"/>
                  </a:cubicBezTo>
                  <a:cubicBezTo>
                    <a:pt x="320" y="1082"/>
                    <a:pt x="275" y="1022"/>
                    <a:pt x="224" y="953"/>
                  </a:cubicBezTo>
                  <a:cubicBezTo>
                    <a:pt x="171" y="883"/>
                    <a:pt x="112" y="804"/>
                    <a:pt x="83" y="692"/>
                  </a:cubicBezTo>
                  <a:cubicBezTo>
                    <a:pt x="77" y="671"/>
                    <a:pt x="55" y="658"/>
                    <a:pt x="34" y="663"/>
                  </a:cubicBezTo>
                  <a:cubicBezTo>
                    <a:pt x="13" y="669"/>
                    <a:pt x="0" y="691"/>
                    <a:pt x="5" y="712"/>
                  </a:cubicBezTo>
                  <a:cubicBezTo>
                    <a:pt x="39" y="840"/>
                    <a:pt x="106" y="929"/>
                    <a:pt x="160" y="1001"/>
                  </a:cubicBezTo>
                  <a:cubicBezTo>
                    <a:pt x="205" y="1061"/>
                    <a:pt x="240" y="1108"/>
                    <a:pt x="240" y="1154"/>
                  </a:cubicBezTo>
                  <a:cubicBezTo>
                    <a:pt x="240" y="1173"/>
                    <a:pt x="241" y="1192"/>
                    <a:pt x="242" y="1209"/>
                  </a:cubicBezTo>
                  <a:cubicBezTo>
                    <a:pt x="242" y="1548"/>
                    <a:pt x="242" y="1548"/>
                    <a:pt x="242" y="1548"/>
                  </a:cubicBezTo>
                  <a:cubicBezTo>
                    <a:pt x="242" y="1549"/>
                    <a:pt x="242" y="1550"/>
                    <a:pt x="243" y="1551"/>
                  </a:cubicBezTo>
                  <a:cubicBezTo>
                    <a:pt x="243" y="1551"/>
                    <a:pt x="243" y="1551"/>
                    <a:pt x="243" y="1552"/>
                  </a:cubicBezTo>
                  <a:cubicBezTo>
                    <a:pt x="243" y="1553"/>
                    <a:pt x="243" y="1555"/>
                    <a:pt x="243" y="1556"/>
                  </a:cubicBezTo>
                  <a:cubicBezTo>
                    <a:pt x="243" y="1556"/>
                    <a:pt x="243" y="1556"/>
                    <a:pt x="243" y="1556"/>
                  </a:cubicBezTo>
                  <a:cubicBezTo>
                    <a:pt x="257" y="1621"/>
                    <a:pt x="293" y="1681"/>
                    <a:pt x="343" y="1723"/>
                  </a:cubicBezTo>
                  <a:cubicBezTo>
                    <a:pt x="395" y="1766"/>
                    <a:pt x="460" y="1790"/>
                    <a:pt x="527" y="1790"/>
                  </a:cubicBezTo>
                  <a:cubicBezTo>
                    <a:pt x="594" y="1790"/>
                    <a:pt x="659" y="1766"/>
                    <a:pt x="711" y="1723"/>
                  </a:cubicBezTo>
                  <a:cubicBezTo>
                    <a:pt x="762" y="1681"/>
                    <a:pt x="797" y="1621"/>
                    <a:pt x="811" y="1556"/>
                  </a:cubicBezTo>
                  <a:cubicBezTo>
                    <a:pt x="811" y="1556"/>
                    <a:pt x="811" y="1556"/>
                    <a:pt x="811" y="1556"/>
                  </a:cubicBezTo>
                  <a:cubicBezTo>
                    <a:pt x="812" y="1555"/>
                    <a:pt x="812" y="1553"/>
                    <a:pt x="812" y="1552"/>
                  </a:cubicBezTo>
                  <a:cubicBezTo>
                    <a:pt x="812" y="1551"/>
                    <a:pt x="812" y="1551"/>
                    <a:pt x="812" y="1551"/>
                  </a:cubicBezTo>
                  <a:cubicBezTo>
                    <a:pt x="812" y="1550"/>
                    <a:pt x="812" y="1549"/>
                    <a:pt x="812" y="1548"/>
                  </a:cubicBezTo>
                  <a:cubicBezTo>
                    <a:pt x="812" y="1209"/>
                    <a:pt x="812" y="1209"/>
                    <a:pt x="812" y="1209"/>
                  </a:cubicBezTo>
                  <a:cubicBezTo>
                    <a:pt x="814" y="1192"/>
                    <a:pt x="815" y="1173"/>
                    <a:pt x="815" y="1154"/>
                  </a:cubicBezTo>
                  <a:cubicBezTo>
                    <a:pt x="815" y="1108"/>
                    <a:pt x="850" y="1061"/>
                    <a:pt x="895" y="1001"/>
                  </a:cubicBezTo>
                  <a:cubicBezTo>
                    <a:pt x="969" y="902"/>
                    <a:pt x="1070" y="767"/>
                    <a:pt x="1070" y="543"/>
                  </a:cubicBezTo>
                  <a:cubicBezTo>
                    <a:pt x="1070" y="244"/>
                    <a:pt x="827" y="0"/>
                    <a:pt x="527" y="0"/>
                  </a:cubicBezTo>
                  <a:cubicBezTo>
                    <a:pt x="293" y="0"/>
                    <a:pt x="85" y="150"/>
                    <a:pt x="12" y="373"/>
                  </a:cubicBezTo>
                  <a:cubicBezTo>
                    <a:pt x="5" y="394"/>
                    <a:pt x="16" y="416"/>
                    <a:pt x="37" y="423"/>
                  </a:cubicBezTo>
                  <a:close/>
                  <a:moveTo>
                    <a:pt x="527" y="1710"/>
                  </a:moveTo>
                  <a:cubicBezTo>
                    <a:pt x="446" y="1710"/>
                    <a:pt x="373" y="1661"/>
                    <a:pt x="338" y="1588"/>
                  </a:cubicBezTo>
                  <a:cubicBezTo>
                    <a:pt x="717" y="1588"/>
                    <a:pt x="717" y="1588"/>
                    <a:pt x="717" y="1588"/>
                  </a:cubicBezTo>
                  <a:cubicBezTo>
                    <a:pt x="682" y="1661"/>
                    <a:pt x="609" y="1710"/>
                    <a:pt x="527" y="1710"/>
                  </a:cubicBezTo>
                  <a:close/>
                  <a:moveTo>
                    <a:pt x="732" y="1508"/>
                  </a:moveTo>
                  <a:cubicBezTo>
                    <a:pt x="322" y="1508"/>
                    <a:pt x="322" y="1508"/>
                    <a:pt x="322" y="1508"/>
                  </a:cubicBezTo>
                  <a:cubicBezTo>
                    <a:pt x="322" y="1418"/>
                    <a:pt x="322" y="1418"/>
                    <a:pt x="322" y="1418"/>
                  </a:cubicBezTo>
                  <a:cubicBezTo>
                    <a:pt x="732" y="1418"/>
                    <a:pt x="732" y="1418"/>
                    <a:pt x="732" y="1418"/>
                  </a:cubicBezTo>
                  <a:lnTo>
                    <a:pt x="732" y="1508"/>
                  </a:lnTo>
                  <a:close/>
                  <a:moveTo>
                    <a:pt x="732" y="1338"/>
                  </a:moveTo>
                  <a:cubicBezTo>
                    <a:pt x="322" y="1338"/>
                    <a:pt x="322" y="1338"/>
                    <a:pt x="322" y="1338"/>
                  </a:cubicBezTo>
                  <a:cubicBezTo>
                    <a:pt x="322" y="1248"/>
                    <a:pt x="322" y="1248"/>
                    <a:pt x="322" y="1248"/>
                  </a:cubicBezTo>
                  <a:cubicBezTo>
                    <a:pt x="732" y="1248"/>
                    <a:pt x="732" y="1248"/>
                    <a:pt x="732" y="1248"/>
                  </a:cubicBezTo>
                  <a:lnTo>
                    <a:pt x="732" y="13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8D64BCF4-2E2C-481F-80A2-8454E1A7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47925" y="1201738"/>
              <a:ext cx="171450" cy="401638"/>
            </a:xfrm>
            <a:custGeom>
              <a:avLst/>
              <a:gdLst>
                <a:gd name="T0" fmla="*/ 40 w 80"/>
                <a:gd name="T1" fmla="*/ 187 h 187"/>
                <a:gd name="T2" fmla="*/ 80 w 80"/>
                <a:gd name="T3" fmla="*/ 147 h 187"/>
                <a:gd name="T4" fmla="*/ 80 w 80"/>
                <a:gd name="T5" fmla="*/ 40 h 187"/>
                <a:gd name="T6" fmla="*/ 40 w 80"/>
                <a:gd name="T7" fmla="*/ 0 h 187"/>
                <a:gd name="T8" fmla="*/ 0 w 80"/>
                <a:gd name="T9" fmla="*/ 40 h 187"/>
                <a:gd name="T10" fmla="*/ 0 w 80"/>
                <a:gd name="T11" fmla="*/ 147 h 187"/>
                <a:gd name="T12" fmla="*/ 40 w 80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7">
                  <a:moveTo>
                    <a:pt x="40" y="187"/>
                  </a:moveTo>
                  <a:cubicBezTo>
                    <a:pt x="62" y="187"/>
                    <a:pt x="80" y="169"/>
                    <a:pt x="80" y="1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9"/>
                    <a:pt x="18" y="187"/>
                    <a:pt x="40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28B48CE6-C0D4-4F89-A4F9-CDD3015F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87813" y="2836863"/>
              <a:ext cx="403225" cy="171450"/>
            </a:xfrm>
            <a:custGeom>
              <a:avLst/>
              <a:gdLst>
                <a:gd name="T0" fmla="*/ 40 w 187"/>
                <a:gd name="T1" fmla="*/ 80 h 80"/>
                <a:gd name="T2" fmla="*/ 147 w 187"/>
                <a:gd name="T3" fmla="*/ 80 h 80"/>
                <a:gd name="T4" fmla="*/ 187 w 187"/>
                <a:gd name="T5" fmla="*/ 40 h 80"/>
                <a:gd name="T6" fmla="*/ 147 w 187"/>
                <a:gd name="T7" fmla="*/ 0 h 80"/>
                <a:gd name="T8" fmla="*/ 40 w 187"/>
                <a:gd name="T9" fmla="*/ 0 h 80"/>
                <a:gd name="T10" fmla="*/ 0 w 187"/>
                <a:gd name="T11" fmla="*/ 40 h 80"/>
                <a:gd name="T12" fmla="*/ 40 w 187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80">
                  <a:moveTo>
                    <a:pt x="40" y="80"/>
                  </a:moveTo>
                  <a:cubicBezTo>
                    <a:pt x="147" y="80"/>
                    <a:pt x="147" y="80"/>
                    <a:pt x="147" y="80"/>
                  </a:cubicBezTo>
                  <a:cubicBezTo>
                    <a:pt x="169" y="80"/>
                    <a:pt x="187" y="62"/>
                    <a:pt x="187" y="40"/>
                  </a:cubicBezTo>
                  <a:cubicBezTo>
                    <a:pt x="187" y="18"/>
                    <a:pt x="169" y="0"/>
                    <a:pt x="1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566C2537-8A0C-4051-9FB9-30F1AD0DE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55900" y="3009901"/>
              <a:ext cx="787400" cy="455613"/>
            </a:xfrm>
            <a:custGeom>
              <a:avLst/>
              <a:gdLst>
                <a:gd name="T0" fmla="*/ 366 w 366"/>
                <a:gd name="T1" fmla="*/ 40 h 212"/>
                <a:gd name="T2" fmla="*/ 326 w 366"/>
                <a:gd name="T3" fmla="*/ 0 h 212"/>
                <a:gd name="T4" fmla="*/ 40 w 366"/>
                <a:gd name="T5" fmla="*/ 0 h 212"/>
                <a:gd name="T6" fmla="*/ 0 w 366"/>
                <a:gd name="T7" fmla="*/ 40 h 212"/>
                <a:gd name="T8" fmla="*/ 40 w 366"/>
                <a:gd name="T9" fmla="*/ 80 h 212"/>
                <a:gd name="T10" fmla="*/ 143 w 366"/>
                <a:gd name="T11" fmla="*/ 80 h 212"/>
                <a:gd name="T12" fmla="*/ 143 w 366"/>
                <a:gd name="T13" fmla="*/ 172 h 212"/>
                <a:gd name="T14" fmla="*/ 183 w 366"/>
                <a:gd name="T15" fmla="*/ 212 h 212"/>
                <a:gd name="T16" fmla="*/ 223 w 366"/>
                <a:gd name="T17" fmla="*/ 172 h 212"/>
                <a:gd name="T18" fmla="*/ 223 w 366"/>
                <a:gd name="T19" fmla="*/ 80 h 212"/>
                <a:gd name="T20" fmla="*/ 326 w 366"/>
                <a:gd name="T21" fmla="*/ 80 h 212"/>
                <a:gd name="T22" fmla="*/ 366 w 366"/>
                <a:gd name="T23" fmla="*/ 4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212">
                  <a:moveTo>
                    <a:pt x="366" y="40"/>
                  </a:moveTo>
                  <a:cubicBezTo>
                    <a:pt x="366" y="18"/>
                    <a:pt x="349" y="0"/>
                    <a:pt x="32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172"/>
                    <a:pt x="143" y="172"/>
                    <a:pt x="143" y="172"/>
                  </a:cubicBezTo>
                  <a:cubicBezTo>
                    <a:pt x="143" y="194"/>
                    <a:pt x="161" y="212"/>
                    <a:pt x="183" y="212"/>
                  </a:cubicBezTo>
                  <a:cubicBezTo>
                    <a:pt x="205" y="212"/>
                    <a:pt x="223" y="194"/>
                    <a:pt x="223" y="172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49" y="80"/>
                    <a:pt x="366" y="62"/>
                    <a:pt x="366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EE503BBA-7D65-4ADA-B74C-F114CE25B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16325" y="1671638"/>
              <a:ext cx="350837" cy="341313"/>
            </a:xfrm>
            <a:custGeom>
              <a:avLst/>
              <a:gdLst>
                <a:gd name="T0" fmla="*/ 91 w 163"/>
                <a:gd name="T1" fmla="*/ 148 h 159"/>
                <a:gd name="T2" fmla="*/ 119 w 163"/>
                <a:gd name="T3" fmla="*/ 159 h 159"/>
                <a:gd name="T4" fmla="*/ 148 w 163"/>
                <a:gd name="T5" fmla="*/ 148 h 159"/>
                <a:gd name="T6" fmla="*/ 148 w 163"/>
                <a:gd name="T7" fmla="*/ 91 h 159"/>
                <a:gd name="T8" fmla="*/ 72 w 163"/>
                <a:gd name="T9" fmla="*/ 16 h 159"/>
                <a:gd name="T10" fmla="*/ 16 w 163"/>
                <a:gd name="T11" fmla="*/ 16 h 159"/>
                <a:gd name="T12" fmla="*/ 16 w 163"/>
                <a:gd name="T13" fmla="*/ 72 h 159"/>
                <a:gd name="T14" fmla="*/ 91 w 163"/>
                <a:gd name="T15" fmla="*/ 14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9">
                  <a:moveTo>
                    <a:pt x="91" y="148"/>
                  </a:moveTo>
                  <a:cubicBezTo>
                    <a:pt x="99" y="155"/>
                    <a:pt x="109" y="159"/>
                    <a:pt x="119" y="159"/>
                  </a:cubicBezTo>
                  <a:cubicBezTo>
                    <a:pt x="130" y="159"/>
                    <a:pt x="140" y="155"/>
                    <a:pt x="148" y="148"/>
                  </a:cubicBezTo>
                  <a:cubicBezTo>
                    <a:pt x="163" y="132"/>
                    <a:pt x="163" y="107"/>
                    <a:pt x="148" y="9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57" y="0"/>
                    <a:pt x="31" y="0"/>
                    <a:pt x="16" y="16"/>
                  </a:cubicBezTo>
                  <a:cubicBezTo>
                    <a:pt x="0" y="31"/>
                    <a:pt x="0" y="57"/>
                    <a:pt x="16" y="72"/>
                  </a:cubicBezTo>
                  <a:lnTo>
                    <a:pt x="91" y="1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6ACACB06-0E4C-436C-B9EA-D92F7CFA4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6650" y="3881438"/>
              <a:ext cx="354012" cy="342900"/>
            </a:xfrm>
            <a:custGeom>
              <a:avLst/>
              <a:gdLst>
                <a:gd name="T0" fmla="*/ 44 w 164"/>
                <a:gd name="T1" fmla="*/ 159 h 159"/>
                <a:gd name="T2" fmla="*/ 73 w 164"/>
                <a:gd name="T3" fmla="*/ 147 h 159"/>
                <a:gd name="T4" fmla="*/ 148 w 164"/>
                <a:gd name="T5" fmla="*/ 72 h 159"/>
                <a:gd name="T6" fmla="*/ 148 w 164"/>
                <a:gd name="T7" fmla="*/ 16 h 159"/>
                <a:gd name="T8" fmla="*/ 91 w 164"/>
                <a:gd name="T9" fmla="*/ 16 h 159"/>
                <a:gd name="T10" fmla="*/ 16 w 164"/>
                <a:gd name="T11" fmla="*/ 91 h 159"/>
                <a:gd name="T12" fmla="*/ 16 w 164"/>
                <a:gd name="T13" fmla="*/ 147 h 159"/>
                <a:gd name="T14" fmla="*/ 44 w 164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59">
                  <a:moveTo>
                    <a:pt x="44" y="159"/>
                  </a:moveTo>
                  <a:cubicBezTo>
                    <a:pt x="55" y="159"/>
                    <a:pt x="65" y="155"/>
                    <a:pt x="73" y="147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64" y="56"/>
                    <a:pt x="164" y="31"/>
                    <a:pt x="148" y="16"/>
                  </a:cubicBezTo>
                  <a:cubicBezTo>
                    <a:pt x="132" y="0"/>
                    <a:pt x="107" y="0"/>
                    <a:pt x="91" y="16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0" y="107"/>
                    <a:pt x="0" y="132"/>
                    <a:pt x="16" y="147"/>
                  </a:cubicBezTo>
                  <a:cubicBezTo>
                    <a:pt x="24" y="155"/>
                    <a:pt x="34" y="159"/>
                    <a:pt x="44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9D8588F4-B8CA-4262-BDC6-83859BAD8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0500" y="1671638"/>
              <a:ext cx="354012" cy="341313"/>
            </a:xfrm>
            <a:custGeom>
              <a:avLst/>
              <a:gdLst>
                <a:gd name="T0" fmla="*/ 44 w 164"/>
                <a:gd name="T1" fmla="*/ 159 h 159"/>
                <a:gd name="T2" fmla="*/ 73 w 164"/>
                <a:gd name="T3" fmla="*/ 148 h 159"/>
                <a:gd name="T4" fmla="*/ 148 w 164"/>
                <a:gd name="T5" fmla="*/ 72 h 159"/>
                <a:gd name="T6" fmla="*/ 148 w 164"/>
                <a:gd name="T7" fmla="*/ 16 h 159"/>
                <a:gd name="T8" fmla="*/ 91 w 164"/>
                <a:gd name="T9" fmla="*/ 16 h 159"/>
                <a:gd name="T10" fmla="*/ 16 w 164"/>
                <a:gd name="T11" fmla="*/ 91 h 159"/>
                <a:gd name="T12" fmla="*/ 16 w 164"/>
                <a:gd name="T13" fmla="*/ 148 h 159"/>
                <a:gd name="T14" fmla="*/ 44 w 164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59">
                  <a:moveTo>
                    <a:pt x="44" y="159"/>
                  </a:moveTo>
                  <a:cubicBezTo>
                    <a:pt x="54" y="159"/>
                    <a:pt x="65" y="155"/>
                    <a:pt x="73" y="148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64" y="57"/>
                    <a:pt x="164" y="31"/>
                    <a:pt x="148" y="16"/>
                  </a:cubicBezTo>
                  <a:cubicBezTo>
                    <a:pt x="132" y="0"/>
                    <a:pt x="107" y="0"/>
                    <a:pt x="91" y="16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0" y="107"/>
                    <a:pt x="0" y="132"/>
                    <a:pt x="16" y="148"/>
                  </a:cubicBezTo>
                  <a:cubicBezTo>
                    <a:pt x="24" y="155"/>
                    <a:pt x="34" y="159"/>
                    <a:pt x="44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EB053F12-4E4E-4DB4-8810-CE8A635CF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0175" y="3881438"/>
              <a:ext cx="350837" cy="342900"/>
            </a:xfrm>
            <a:custGeom>
              <a:avLst/>
              <a:gdLst>
                <a:gd name="T0" fmla="*/ 16 w 163"/>
                <a:gd name="T1" fmla="*/ 16 h 159"/>
                <a:gd name="T2" fmla="*/ 16 w 163"/>
                <a:gd name="T3" fmla="*/ 72 h 159"/>
                <a:gd name="T4" fmla="*/ 91 w 163"/>
                <a:gd name="T5" fmla="*/ 147 h 159"/>
                <a:gd name="T6" fmla="*/ 119 w 163"/>
                <a:gd name="T7" fmla="*/ 159 h 159"/>
                <a:gd name="T8" fmla="*/ 147 w 163"/>
                <a:gd name="T9" fmla="*/ 147 h 159"/>
                <a:gd name="T10" fmla="*/ 147 w 163"/>
                <a:gd name="T11" fmla="*/ 91 h 159"/>
                <a:gd name="T12" fmla="*/ 72 w 163"/>
                <a:gd name="T13" fmla="*/ 16 h 159"/>
                <a:gd name="T14" fmla="*/ 16 w 163"/>
                <a:gd name="T15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9">
                  <a:moveTo>
                    <a:pt x="16" y="16"/>
                  </a:moveTo>
                  <a:cubicBezTo>
                    <a:pt x="0" y="31"/>
                    <a:pt x="0" y="56"/>
                    <a:pt x="16" y="72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55"/>
                    <a:pt x="109" y="159"/>
                    <a:pt x="119" y="159"/>
                  </a:cubicBezTo>
                  <a:cubicBezTo>
                    <a:pt x="129" y="159"/>
                    <a:pt x="140" y="155"/>
                    <a:pt x="147" y="147"/>
                  </a:cubicBezTo>
                  <a:cubicBezTo>
                    <a:pt x="163" y="132"/>
                    <a:pt x="163" y="107"/>
                    <a:pt x="147" y="91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57" y="0"/>
                    <a:pt x="31" y="0"/>
                    <a:pt x="16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6AFC2111-3CE1-45CA-96C8-9AFC4853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8225" y="2836863"/>
              <a:ext cx="403225" cy="171450"/>
            </a:xfrm>
            <a:custGeom>
              <a:avLst/>
              <a:gdLst>
                <a:gd name="T0" fmla="*/ 40 w 187"/>
                <a:gd name="T1" fmla="*/ 80 h 80"/>
                <a:gd name="T2" fmla="*/ 147 w 187"/>
                <a:gd name="T3" fmla="*/ 80 h 80"/>
                <a:gd name="T4" fmla="*/ 187 w 187"/>
                <a:gd name="T5" fmla="*/ 40 h 80"/>
                <a:gd name="T6" fmla="*/ 147 w 187"/>
                <a:gd name="T7" fmla="*/ 0 h 80"/>
                <a:gd name="T8" fmla="*/ 40 w 187"/>
                <a:gd name="T9" fmla="*/ 0 h 80"/>
                <a:gd name="T10" fmla="*/ 0 w 187"/>
                <a:gd name="T11" fmla="*/ 40 h 80"/>
                <a:gd name="T12" fmla="*/ 40 w 187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80">
                  <a:moveTo>
                    <a:pt x="40" y="80"/>
                  </a:moveTo>
                  <a:cubicBezTo>
                    <a:pt x="147" y="80"/>
                    <a:pt x="147" y="80"/>
                    <a:pt x="147" y="80"/>
                  </a:cubicBezTo>
                  <a:cubicBezTo>
                    <a:pt x="169" y="80"/>
                    <a:pt x="187" y="62"/>
                    <a:pt x="187" y="40"/>
                  </a:cubicBezTo>
                  <a:cubicBezTo>
                    <a:pt x="187" y="18"/>
                    <a:pt x="169" y="0"/>
                    <a:pt x="1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Oval 38">
              <a:extLst>
                <a:ext uri="{FF2B5EF4-FFF2-40B4-BE49-F238E27FC236}">
                  <a16:creationId xmlns:a16="http://schemas.microsoft.com/office/drawing/2014/main" id="{C523B15A-FCCD-4706-8054-1E5945325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47925" y="3636963"/>
              <a:ext cx="171450" cy="1714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Oval 39">
              <a:extLst>
                <a:ext uri="{FF2B5EF4-FFF2-40B4-BE49-F238E27FC236}">
                  <a16:creationId xmlns:a16="http://schemas.microsoft.com/office/drawing/2014/main" id="{A069A4DE-7FBD-4DB1-9A17-5173954C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32188" y="2836863"/>
              <a:ext cx="173037" cy="1714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22BBE3-DF77-476A-A01D-37CD10AEF03E}"/>
              </a:ext>
            </a:extLst>
          </p:cNvPr>
          <p:cNvGrpSpPr/>
          <p:nvPr/>
        </p:nvGrpSpPr>
        <p:grpSpPr>
          <a:xfrm>
            <a:off x="6464814" y="2247815"/>
            <a:ext cx="443290" cy="393882"/>
            <a:chOff x="3176" y="1587"/>
            <a:chExt cx="5127625" cy="4556126"/>
          </a:xfrm>
          <a:solidFill>
            <a:schemeClr val="bg1">
              <a:lumMod val="95000"/>
            </a:schemeClr>
          </a:solidFill>
        </p:grpSpPr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27D92169-DBF9-4376-912C-558054AEA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6" y="1587"/>
              <a:ext cx="5127625" cy="4556126"/>
            </a:xfrm>
            <a:custGeom>
              <a:avLst/>
              <a:gdLst>
                <a:gd name="T0" fmla="*/ 2238 w 2382"/>
                <a:gd name="T1" fmla="*/ 0 h 2122"/>
                <a:gd name="T2" fmla="*/ 144 w 2382"/>
                <a:gd name="T3" fmla="*/ 0 h 2122"/>
                <a:gd name="T4" fmla="*/ 0 w 2382"/>
                <a:gd name="T5" fmla="*/ 144 h 2122"/>
                <a:gd name="T6" fmla="*/ 0 w 2382"/>
                <a:gd name="T7" fmla="*/ 1590 h 2122"/>
                <a:gd name="T8" fmla="*/ 144 w 2382"/>
                <a:gd name="T9" fmla="*/ 1733 h 2122"/>
                <a:gd name="T10" fmla="*/ 862 w 2382"/>
                <a:gd name="T11" fmla="*/ 1733 h 2122"/>
                <a:gd name="T12" fmla="*/ 862 w 2382"/>
                <a:gd name="T13" fmla="*/ 1838 h 2122"/>
                <a:gd name="T14" fmla="*/ 688 w 2382"/>
                <a:gd name="T15" fmla="*/ 2012 h 2122"/>
                <a:gd name="T16" fmla="*/ 530 w 2382"/>
                <a:gd name="T17" fmla="*/ 2012 h 2122"/>
                <a:gd name="T18" fmla="*/ 475 w 2382"/>
                <a:gd name="T19" fmla="*/ 2067 h 2122"/>
                <a:gd name="T20" fmla="*/ 530 w 2382"/>
                <a:gd name="T21" fmla="*/ 2122 h 2122"/>
                <a:gd name="T22" fmla="*/ 1852 w 2382"/>
                <a:gd name="T23" fmla="*/ 2122 h 2122"/>
                <a:gd name="T24" fmla="*/ 1907 w 2382"/>
                <a:gd name="T25" fmla="*/ 2067 h 2122"/>
                <a:gd name="T26" fmla="*/ 1852 w 2382"/>
                <a:gd name="T27" fmla="*/ 2012 h 2122"/>
                <a:gd name="T28" fmla="*/ 1694 w 2382"/>
                <a:gd name="T29" fmla="*/ 2012 h 2122"/>
                <a:gd name="T30" fmla="*/ 1520 w 2382"/>
                <a:gd name="T31" fmla="*/ 1838 h 2122"/>
                <a:gd name="T32" fmla="*/ 1520 w 2382"/>
                <a:gd name="T33" fmla="*/ 1733 h 2122"/>
                <a:gd name="T34" fmla="*/ 2238 w 2382"/>
                <a:gd name="T35" fmla="*/ 1733 h 2122"/>
                <a:gd name="T36" fmla="*/ 2382 w 2382"/>
                <a:gd name="T37" fmla="*/ 1590 h 2122"/>
                <a:gd name="T38" fmla="*/ 2382 w 2382"/>
                <a:gd name="T39" fmla="*/ 144 h 2122"/>
                <a:gd name="T40" fmla="*/ 2238 w 2382"/>
                <a:gd name="T41" fmla="*/ 0 h 2122"/>
                <a:gd name="T42" fmla="*/ 912 w 2382"/>
                <a:gd name="T43" fmla="*/ 2012 h 2122"/>
                <a:gd name="T44" fmla="*/ 971 w 2382"/>
                <a:gd name="T45" fmla="*/ 1838 h 2122"/>
                <a:gd name="T46" fmla="*/ 971 w 2382"/>
                <a:gd name="T47" fmla="*/ 1733 h 2122"/>
                <a:gd name="T48" fmla="*/ 1411 w 2382"/>
                <a:gd name="T49" fmla="*/ 1733 h 2122"/>
                <a:gd name="T50" fmla="*/ 1411 w 2382"/>
                <a:gd name="T51" fmla="*/ 1838 h 2122"/>
                <a:gd name="T52" fmla="*/ 1470 w 2382"/>
                <a:gd name="T53" fmla="*/ 2012 h 2122"/>
                <a:gd name="T54" fmla="*/ 912 w 2382"/>
                <a:gd name="T55" fmla="*/ 2012 h 2122"/>
                <a:gd name="T56" fmla="*/ 2272 w 2382"/>
                <a:gd name="T57" fmla="*/ 1590 h 2122"/>
                <a:gd name="T58" fmla="*/ 2238 w 2382"/>
                <a:gd name="T59" fmla="*/ 1624 h 2122"/>
                <a:gd name="T60" fmla="*/ 144 w 2382"/>
                <a:gd name="T61" fmla="*/ 1624 h 2122"/>
                <a:gd name="T62" fmla="*/ 110 w 2382"/>
                <a:gd name="T63" fmla="*/ 1590 h 2122"/>
                <a:gd name="T64" fmla="*/ 110 w 2382"/>
                <a:gd name="T65" fmla="*/ 1301 h 2122"/>
                <a:gd name="T66" fmla="*/ 2272 w 2382"/>
                <a:gd name="T67" fmla="*/ 1301 h 2122"/>
                <a:gd name="T68" fmla="*/ 2272 w 2382"/>
                <a:gd name="T69" fmla="*/ 1590 h 2122"/>
                <a:gd name="T70" fmla="*/ 2272 w 2382"/>
                <a:gd name="T71" fmla="*/ 1191 h 2122"/>
                <a:gd name="T72" fmla="*/ 110 w 2382"/>
                <a:gd name="T73" fmla="*/ 1191 h 2122"/>
                <a:gd name="T74" fmla="*/ 110 w 2382"/>
                <a:gd name="T75" fmla="*/ 144 h 2122"/>
                <a:gd name="T76" fmla="*/ 144 w 2382"/>
                <a:gd name="T77" fmla="*/ 110 h 2122"/>
                <a:gd name="T78" fmla="*/ 2238 w 2382"/>
                <a:gd name="T79" fmla="*/ 110 h 2122"/>
                <a:gd name="T80" fmla="*/ 2272 w 2382"/>
                <a:gd name="T81" fmla="*/ 144 h 2122"/>
                <a:gd name="T82" fmla="*/ 2272 w 2382"/>
                <a:gd name="T83" fmla="*/ 1191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82" h="2122">
                  <a:moveTo>
                    <a:pt x="2238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65" y="0"/>
                    <a:pt x="0" y="65"/>
                    <a:pt x="0" y="144"/>
                  </a:cubicBezTo>
                  <a:cubicBezTo>
                    <a:pt x="0" y="1590"/>
                    <a:pt x="0" y="1590"/>
                    <a:pt x="0" y="1590"/>
                  </a:cubicBezTo>
                  <a:cubicBezTo>
                    <a:pt x="0" y="1669"/>
                    <a:pt x="65" y="1733"/>
                    <a:pt x="144" y="1733"/>
                  </a:cubicBezTo>
                  <a:cubicBezTo>
                    <a:pt x="862" y="1733"/>
                    <a:pt x="862" y="1733"/>
                    <a:pt x="862" y="1733"/>
                  </a:cubicBezTo>
                  <a:cubicBezTo>
                    <a:pt x="862" y="1838"/>
                    <a:pt x="862" y="1838"/>
                    <a:pt x="862" y="1838"/>
                  </a:cubicBezTo>
                  <a:cubicBezTo>
                    <a:pt x="862" y="1934"/>
                    <a:pt x="784" y="2012"/>
                    <a:pt x="688" y="2012"/>
                  </a:cubicBezTo>
                  <a:cubicBezTo>
                    <a:pt x="530" y="2012"/>
                    <a:pt x="530" y="2012"/>
                    <a:pt x="530" y="2012"/>
                  </a:cubicBezTo>
                  <a:cubicBezTo>
                    <a:pt x="499" y="2012"/>
                    <a:pt x="475" y="2036"/>
                    <a:pt x="475" y="2067"/>
                  </a:cubicBezTo>
                  <a:cubicBezTo>
                    <a:pt x="475" y="2097"/>
                    <a:pt x="499" y="2122"/>
                    <a:pt x="530" y="2122"/>
                  </a:cubicBezTo>
                  <a:cubicBezTo>
                    <a:pt x="1852" y="2122"/>
                    <a:pt x="1852" y="2122"/>
                    <a:pt x="1852" y="2122"/>
                  </a:cubicBezTo>
                  <a:cubicBezTo>
                    <a:pt x="1883" y="2122"/>
                    <a:pt x="1907" y="2097"/>
                    <a:pt x="1907" y="2067"/>
                  </a:cubicBezTo>
                  <a:cubicBezTo>
                    <a:pt x="1907" y="2036"/>
                    <a:pt x="1883" y="2012"/>
                    <a:pt x="1852" y="2012"/>
                  </a:cubicBezTo>
                  <a:cubicBezTo>
                    <a:pt x="1694" y="2012"/>
                    <a:pt x="1694" y="2012"/>
                    <a:pt x="1694" y="2012"/>
                  </a:cubicBezTo>
                  <a:cubicBezTo>
                    <a:pt x="1598" y="2012"/>
                    <a:pt x="1520" y="1934"/>
                    <a:pt x="1520" y="1838"/>
                  </a:cubicBezTo>
                  <a:cubicBezTo>
                    <a:pt x="1520" y="1733"/>
                    <a:pt x="1520" y="1733"/>
                    <a:pt x="1520" y="1733"/>
                  </a:cubicBezTo>
                  <a:cubicBezTo>
                    <a:pt x="2238" y="1733"/>
                    <a:pt x="2238" y="1733"/>
                    <a:pt x="2238" y="1733"/>
                  </a:cubicBezTo>
                  <a:cubicBezTo>
                    <a:pt x="2317" y="1733"/>
                    <a:pt x="2382" y="1669"/>
                    <a:pt x="2382" y="1590"/>
                  </a:cubicBezTo>
                  <a:cubicBezTo>
                    <a:pt x="2382" y="144"/>
                    <a:pt x="2382" y="144"/>
                    <a:pt x="2382" y="144"/>
                  </a:cubicBezTo>
                  <a:cubicBezTo>
                    <a:pt x="2382" y="65"/>
                    <a:pt x="2317" y="0"/>
                    <a:pt x="2238" y="0"/>
                  </a:cubicBezTo>
                  <a:close/>
                  <a:moveTo>
                    <a:pt x="912" y="2012"/>
                  </a:moveTo>
                  <a:cubicBezTo>
                    <a:pt x="949" y="1964"/>
                    <a:pt x="971" y="1903"/>
                    <a:pt x="971" y="1838"/>
                  </a:cubicBezTo>
                  <a:cubicBezTo>
                    <a:pt x="971" y="1733"/>
                    <a:pt x="971" y="1733"/>
                    <a:pt x="971" y="1733"/>
                  </a:cubicBezTo>
                  <a:cubicBezTo>
                    <a:pt x="1411" y="1733"/>
                    <a:pt x="1411" y="1733"/>
                    <a:pt x="1411" y="1733"/>
                  </a:cubicBezTo>
                  <a:cubicBezTo>
                    <a:pt x="1411" y="1838"/>
                    <a:pt x="1411" y="1838"/>
                    <a:pt x="1411" y="1838"/>
                  </a:cubicBezTo>
                  <a:cubicBezTo>
                    <a:pt x="1411" y="1903"/>
                    <a:pt x="1433" y="1964"/>
                    <a:pt x="1470" y="2012"/>
                  </a:cubicBezTo>
                  <a:lnTo>
                    <a:pt x="912" y="2012"/>
                  </a:lnTo>
                  <a:close/>
                  <a:moveTo>
                    <a:pt x="2272" y="1590"/>
                  </a:moveTo>
                  <a:cubicBezTo>
                    <a:pt x="2272" y="1608"/>
                    <a:pt x="2257" y="1624"/>
                    <a:pt x="2238" y="1624"/>
                  </a:cubicBezTo>
                  <a:cubicBezTo>
                    <a:pt x="144" y="1624"/>
                    <a:pt x="144" y="1624"/>
                    <a:pt x="144" y="1624"/>
                  </a:cubicBezTo>
                  <a:cubicBezTo>
                    <a:pt x="125" y="1624"/>
                    <a:pt x="110" y="1608"/>
                    <a:pt x="110" y="1590"/>
                  </a:cubicBezTo>
                  <a:cubicBezTo>
                    <a:pt x="110" y="1301"/>
                    <a:pt x="110" y="1301"/>
                    <a:pt x="110" y="1301"/>
                  </a:cubicBezTo>
                  <a:cubicBezTo>
                    <a:pt x="2272" y="1301"/>
                    <a:pt x="2272" y="1301"/>
                    <a:pt x="2272" y="1301"/>
                  </a:cubicBezTo>
                  <a:lnTo>
                    <a:pt x="2272" y="1590"/>
                  </a:lnTo>
                  <a:close/>
                  <a:moveTo>
                    <a:pt x="2272" y="1191"/>
                  </a:moveTo>
                  <a:cubicBezTo>
                    <a:pt x="110" y="1191"/>
                    <a:pt x="110" y="1191"/>
                    <a:pt x="110" y="119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25"/>
                    <a:pt x="125" y="110"/>
                    <a:pt x="144" y="110"/>
                  </a:cubicBezTo>
                  <a:cubicBezTo>
                    <a:pt x="2238" y="110"/>
                    <a:pt x="2238" y="110"/>
                    <a:pt x="2238" y="110"/>
                  </a:cubicBezTo>
                  <a:cubicBezTo>
                    <a:pt x="2257" y="110"/>
                    <a:pt x="2272" y="125"/>
                    <a:pt x="2272" y="144"/>
                  </a:cubicBezTo>
                  <a:cubicBezTo>
                    <a:pt x="2272" y="1191"/>
                    <a:pt x="2272" y="1191"/>
                    <a:pt x="2272" y="11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Oval 44">
              <a:extLst>
                <a:ext uri="{FF2B5EF4-FFF2-40B4-BE49-F238E27FC236}">
                  <a16:creationId xmlns:a16="http://schemas.microsoft.com/office/drawing/2014/main" id="{3BAF6A89-FE6B-46A0-8AF4-DCA14F20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3013075"/>
              <a:ext cx="254000" cy="2555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0AD180B6-395A-4373-965C-9F5DA8EBE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1" y="768350"/>
              <a:ext cx="1095375" cy="1079500"/>
            </a:xfrm>
            <a:custGeom>
              <a:avLst/>
              <a:gdLst>
                <a:gd name="T0" fmla="*/ 487 w 509"/>
                <a:gd name="T1" fmla="*/ 22 h 503"/>
                <a:gd name="T2" fmla="*/ 409 w 509"/>
                <a:gd name="T3" fmla="*/ 22 h 503"/>
                <a:gd name="T4" fmla="*/ 22 w 509"/>
                <a:gd name="T5" fmla="*/ 409 h 503"/>
                <a:gd name="T6" fmla="*/ 22 w 509"/>
                <a:gd name="T7" fmla="*/ 487 h 503"/>
                <a:gd name="T8" fmla="*/ 60 w 509"/>
                <a:gd name="T9" fmla="*/ 503 h 503"/>
                <a:gd name="T10" fmla="*/ 99 w 509"/>
                <a:gd name="T11" fmla="*/ 487 h 503"/>
                <a:gd name="T12" fmla="*/ 487 w 509"/>
                <a:gd name="T13" fmla="*/ 99 h 503"/>
                <a:gd name="T14" fmla="*/ 487 w 509"/>
                <a:gd name="T15" fmla="*/ 2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503">
                  <a:moveTo>
                    <a:pt x="487" y="22"/>
                  </a:moveTo>
                  <a:cubicBezTo>
                    <a:pt x="466" y="0"/>
                    <a:pt x="431" y="0"/>
                    <a:pt x="409" y="22"/>
                  </a:cubicBezTo>
                  <a:cubicBezTo>
                    <a:pt x="22" y="409"/>
                    <a:pt x="22" y="409"/>
                    <a:pt x="22" y="409"/>
                  </a:cubicBezTo>
                  <a:cubicBezTo>
                    <a:pt x="0" y="431"/>
                    <a:pt x="0" y="466"/>
                    <a:pt x="22" y="487"/>
                  </a:cubicBezTo>
                  <a:cubicBezTo>
                    <a:pt x="32" y="498"/>
                    <a:pt x="46" y="503"/>
                    <a:pt x="60" y="503"/>
                  </a:cubicBezTo>
                  <a:cubicBezTo>
                    <a:pt x="74" y="503"/>
                    <a:pt x="88" y="498"/>
                    <a:pt x="99" y="487"/>
                  </a:cubicBezTo>
                  <a:cubicBezTo>
                    <a:pt x="487" y="99"/>
                    <a:pt x="487" y="99"/>
                    <a:pt x="487" y="99"/>
                  </a:cubicBezTo>
                  <a:cubicBezTo>
                    <a:pt x="509" y="78"/>
                    <a:pt x="509" y="43"/>
                    <a:pt x="48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D4B6B021-9940-4098-9570-2B88AB9A1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1250950"/>
              <a:ext cx="590550" cy="579438"/>
            </a:xfrm>
            <a:custGeom>
              <a:avLst/>
              <a:gdLst>
                <a:gd name="T0" fmla="*/ 254 w 275"/>
                <a:gd name="T1" fmla="*/ 21 h 270"/>
                <a:gd name="T2" fmla="*/ 176 w 275"/>
                <a:gd name="T3" fmla="*/ 21 h 270"/>
                <a:gd name="T4" fmla="*/ 22 w 275"/>
                <a:gd name="T5" fmla="*/ 176 h 270"/>
                <a:gd name="T6" fmla="*/ 22 w 275"/>
                <a:gd name="T7" fmla="*/ 254 h 270"/>
                <a:gd name="T8" fmla="*/ 61 w 275"/>
                <a:gd name="T9" fmla="*/ 270 h 270"/>
                <a:gd name="T10" fmla="*/ 100 w 275"/>
                <a:gd name="T11" fmla="*/ 254 h 270"/>
                <a:gd name="T12" fmla="*/ 254 w 275"/>
                <a:gd name="T13" fmla="*/ 99 h 270"/>
                <a:gd name="T14" fmla="*/ 254 w 275"/>
                <a:gd name="T15" fmla="*/ 2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270">
                  <a:moveTo>
                    <a:pt x="254" y="21"/>
                  </a:moveTo>
                  <a:cubicBezTo>
                    <a:pt x="233" y="0"/>
                    <a:pt x="198" y="0"/>
                    <a:pt x="176" y="21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0" y="197"/>
                    <a:pt x="0" y="232"/>
                    <a:pt x="22" y="254"/>
                  </a:cubicBezTo>
                  <a:cubicBezTo>
                    <a:pt x="33" y="264"/>
                    <a:pt x="47" y="270"/>
                    <a:pt x="61" y="270"/>
                  </a:cubicBezTo>
                  <a:cubicBezTo>
                    <a:pt x="75" y="270"/>
                    <a:pt x="89" y="264"/>
                    <a:pt x="100" y="254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75" y="78"/>
                    <a:pt x="275" y="43"/>
                    <a:pt x="254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B26766-6A1A-4B3D-8C1B-28B4AA7BD6D7}"/>
              </a:ext>
            </a:extLst>
          </p:cNvPr>
          <p:cNvGrpSpPr/>
          <p:nvPr/>
        </p:nvGrpSpPr>
        <p:grpSpPr>
          <a:xfrm>
            <a:off x="4938579" y="2338331"/>
            <a:ext cx="479206" cy="476694"/>
            <a:chOff x="-4767263" y="615950"/>
            <a:chExt cx="5148263" cy="5121276"/>
          </a:xfrm>
          <a:solidFill>
            <a:schemeClr val="bg1">
              <a:lumMod val="95000"/>
            </a:schemeClr>
          </a:solidFill>
        </p:grpSpPr>
        <p:sp>
          <p:nvSpPr>
            <p:cNvPr id="83" name="Freeform 50">
              <a:extLst>
                <a:ext uri="{FF2B5EF4-FFF2-40B4-BE49-F238E27FC236}">
                  <a16:creationId xmlns:a16="http://schemas.microsoft.com/office/drawing/2014/main" id="{A226C307-3BB5-464E-B5DA-BF9F84677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3800" y="615950"/>
              <a:ext cx="3025775" cy="2562225"/>
            </a:xfrm>
            <a:custGeom>
              <a:avLst/>
              <a:gdLst>
                <a:gd name="T0" fmla="*/ 432 w 1406"/>
                <a:gd name="T1" fmla="*/ 1174 h 1193"/>
                <a:gd name="T2" fmla="*/ 504 w 1406"/>
                <a:gd name="T3" fmla="*/ 1103 h 1193"/>
                <a:gd name="T4" fmla="*/ 124 w 1406"/>
                <a:gd name="T5" fmla="*/ 718 h 1193"/>
                <a:gd name="T6" fmla="*/ 254 w 1406"/>
                <a:gd name="T7" fmla="*/ 588 h 1193"/>
                <a:gd name="T8" fmla="*/ 254 w 1406"/>
                <a:gd name="T9" fmla="*/ 518 h 1193"/>
                <a:gd name="T10" fmla="*/ 254 w 1406"/>
                <a:gd name="T11" fmla="*/ 255 h 1193"/>
                <a:gd name="T12" fmla="*/ 503 w 1406"/>
                <a:gd name="T13" fmla="*/ 255 h 1193"/>
                <a:gd name="T14" fmla="*/ 574 w 1406"/>
                <a:gd name="T15" fmla="*/ 255 h 1193"/>
                <a:gd name="T16" fmla="*/ 575 w 1406"/>
                <a:gd name="T17" fmla="*/ 255 h 1193"/>
                <a:gd name="T18" fmla="*/ 703 w 1406"/>
                <a:gd name="T19" fmla="*/ 126 h 1193"/>
                <a:gd name="T20" fmla="*/ 798 w 1406"/>
                <a:gd name="T21" fmla="*/ 226 h 1193"/>
                <a:gd name="T22" fmla="*/ 829 w 1406"/>
                <a:gd name="T23" fmla="*/ 590 h 1193"/>
                <a:gd name="T24" fmla="*/ 1186 w 1406"/>
                <a:gd name="T25" fmla="*/ 623 h 1193"/>
                <a:gd name="T26" fmla="*/ 1281 w 1406"/>
                <a:gd name="T27" fmla="*/ 720 h 1193"/>
                <a:gd name="T28" fmla="*/ 871 w 1406"/>
                <a:gd name="T29" fmla="*/ 1122 h 1193"/>
                <a:gd name="T30" fmla="*/ 940 w 1406"/>
                <a:gd name="T31" fmla="*/ 1193 h 1193"/>
                <a:gd name="T32" fmla="*/ 1386 w 1406"/>
                <a:gd name="T33" fmla="*/ 753 h 1193"/>
                <a:gd name="T34" fmla="*/ 1386 w 1406"/>
                <a:gd name="T35" fmla="*/ 683 h 1193"/>
                <a:gd name="T36" fmla="*/ 1224 w 1406"/>
                <a:gd name="T37" fmla="*/ 517 h 1193"/>
                <a:gd name="T38" fmla="*/ 1154 w 1406"/>
                <a:gd name="T39" fmla="*/ 516 h 1193"/>
                <a:gd name="T40" fmla="*/ 1153 w 1406"/>
                <a:gd name="T41" fmla="*/ 517 h 1193"/>
                <a:gd name="T42" fmla="*/ 900 w 1406"/>
                <a:gd name="T43" fmla="*/ 517 h 1193"/>
                <a:gd name="T44" fmla="*/ 903 w 1406"/>
                <a:gd name="T45" fmla="*/ 255 h 1193"/>
                <a:gd name="T46" fmla="*/ 903 w 1406"/>
                <a:gd name="T47" fmla="*/ 185 h 1193"/>
                <a:gd name="T48" fmla="*/ 738 w 1406"/>
                <a:gd name="T49" fmla="*/ 20 h 1193"/>
                <a:gd name="T50" fmla="*/ 668 w 1406"/>
                <a:gd name="T51" fmla="*/ 19 h 1193"/>
                <a:gd name="T52" fmla="*/ 667 w 1406"/>
                <a:gd name="T53" fmla="*/ 20 h 1193"/>
                <a:gd name="T54" fmla="*/ 538 w 1406"/>
                <a:gd name="T55" fmla="*/ 155 h 1193"/>
                <a:gd name="T56" fmla="*/ 181 w 1406"/>
                <a:gd name="T57" fmla="*/ 188 h 1193"/>
                <a:gd name="T58" fmla="*/ 150 w 1406"/>
                <a:gd name="T59" fmla="*/ 552 h 1193"/>
                <a:gd name="T60" fmla="*/ 19 w 1406"/>
                <a:gd name="T61" fmla="*/ 684 h 1193"/>
                <a:gd name="T62" fmla="*/ 19 w 1406"/>
                <a:gd name="T63" fmla="*/ 753 h 1193"/>
                <a:gd name="T64" fmla="*/ 432 w 1406"/>
                <a:gd name="T65" fmla="*/ 1174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06" h="1193">
                  <a:moveTo>
                    <a:pt x="432" y="1174"/>
                  </a:moveTo>
                  <a:cubicBezTo>
                    <a:pt x="504" y="1103"/>
                    <a:pt x="504" y="1103"/>
                    <a:pt x="504" y="1103"/>
                  </a:cubicBezTo>
                  <a:cubicBezTo>
                    <a:pt x="124" y="718"/>
                    <a:pt x="124" y="718"/>
                    <a:pt x="124" y="718"/>
                  </a:cubicBezTo>
                  <a:cubicBezTo>
                    <a:pt x="254" y="588"/>
                    <a:pt x="254" y="588"/>
                    <a:pt x="254" y="588"/>
                  </a:cubicBezTo>
                  <a:cubicBezTo>
                    <a:pt x="273" y="568"/>
                    <a:pt x="273" y="537"/>
                    <a:pt x="254" y="518"/>
                  </a:cubicBezTo>
                  <a:cubicBezTo>
                    <a:pt x="183" y="445"/>
                    <a:pt x="183" y="328"/>
                    <a:pt x="254" y="255"/>
                  </a:cubicBezTo>
                  <a:cubicBezTo>
                    <a:pt x="324" y="188"/>
                    <a:pt x="434" y="188"/>
                    <a:pt x="503" y="255"/>
                  </a:cubicBezTo>
                  <a:cubicBezTo>
                    <a:pt x="523" y="274"/>
                    <a:pt x="554" y="275"/>
                    <a:pt x="574" y="255"/>
                  </a:cubicBezTo>
                  <a:cubicBezTo>
                    <a:pt x="574" y="255"/>
                    <a:pt x="575" y="255"/>
                    <a:pt x="575" y="255"/>
                  </a:cubicBezTo>
                  <a:cubicBezTo>
                    <a:pt x="703" y="126"/>
                    <a:pt x="703" y="126"/>
                    <a:pt x="703" y="126"/>
                  </a:cubicBezTo>
                  <a:cubicBezTo>
                    <a:pt x="798" y="226"/>
                    <a:pt x="798" y="226"/>
                    <a:pt x="798" y="226"/>
                  </a:cubicBezTo>
                  <a:cubicBezTo>
                    <a:pt x="721" y="339"/>
                    <a:pt x="734" y="491"/>
                    <a:pt x="829" y="590"/>
                  </a:cubicBezTo>
                  <a:cubicBezTo>
                    <a:pt x="924" y="687"/>
                    <a:pt x="1075" y="701"/>
                    <a:pt x="1186" y="623"/>
                  </a:cubicBezTo>
                  <a:cubicBezTo>
                    <a:pt x="1281" y="720"/>
                    <a:pt x="1281" y="720"/>
                    <a:pt x="1281" y="720"/>
                  </a:cubicBezTo>
                  <a:cubicBezTo>
                    <a:pt x="871" y="1122"/>
                    <a:pt x="871" y="1122"/>
                    <a:pt x="871" y="1122"/>
                  </a:cubicBezTo>
                  <a:cubicBezTo>
                    <a:pt x="940" y="1193"/>
                    <a:pt x="940" y="1193"/>
                    <a:pt x="940" y="1193"/>
                  </a:cubicBezTo>
                  <a:cubicBezTo>
                    <a:pt x="1386" y="753"/>
                    <a:pt x="1386" y="753"/>
                    <a:pt x="1386" y="753"/>
                  </a:cubicBezTo>
                  <a:cubicBezTo>
                    <a:pt x="1406" y="734"/>
                    <a:pt x="1406" y="702"/>
                    <a:pt x="1386" y="683"/>
                  </a:cubicBezTo>
                  <a:cubicBezTo>
                    <a:pt x="1224" y="517"/>
                    <a:pt x="1224" y="517"/>
                    <a:pt x="1224" y="517"/>
                  </a:cubicBezTo>
                  <a:cubicBezTo>
                    <a:pt x="1205" y="497"/>
                    <a:pt x="1173" y="497"/>
                    <a:pt x="1154" y="516"/>
                  </a:cubicBezTo>
                  <a:cubicBezTo>
                    <a:pt x="1153" y="516"/>
                    <a:pt x="1153" y="517"/>
                    <a:pt x="1153" y="517"/>
                  </a:cubicBezTo>
                  <a:cubicBezTo>
                    <a:pt x="1083" y="586"/>
                    <a:pt x="970" y="586"/>
                    <a:pt x="900" y="517"/>
                  </a:cubicBezTo>
                  <a:cubicBezTo>
                    <a:pt x="830" y="443"/>
                    <a:pt x="831" y="327"/>
                    <a:pt x="903" y="255"/>
                  </a:cubicBezTo>
                  <a:cubicBezTo>
                    <a:pt x="922" y="235"/>
                    <a:pt x="922" y="204"/>
                    <a:pt x="903" y="185"/>
                  </a:cubicBezTo>
                  <a:cubicBezTo>
                    <a:pt x="738" y="20"/>
                    <a:pt x="738" y="20"/>
                    <a:pt x="738" y="20"/>
                  </a:cubicBezTo>
                  <a:cubicBezTo>
                    <a:pt x="719" y="0"/>
                    <a:pt x="688" y="0"/>
                    <a:pt x="668" y="19"/>
                  </a:cubicBezTo>
                  <a:cubicBezTo>
                    <a:pt x="668" y="20"/>
                    <a:pt x="667" y="20"/>
                    <a:pt x="667" y="20"/>
                  </a:cubicBezTo>
                  <a:cubicBezTo>
                    <a:pt x="538" y="155"/>
                    <a:pt x="538" y="155"/>
                    <a:pt x="538" y="155"/>
                  </a:cubicBezTo>
                  <a:cubicBezTo>
                    <a:pt x="427" y="77"/>
                    <a:pt x="276" y="91"/>
                    <a:pt x="181" y="188"/>
                  </a:cubicBezTo>
                  <a:cubicBezTo>
                    <a:pt x="86" y="287"/>
                    <a:pt x="73" y="439"/>
                    <a:pt x="150" y="552"/>
                  </a:cubicBezTo>
                  <a:cubicBezTo>
                    <a:pt x="19" y="684"/>
                    <a:pt x="19" y="684"/>
                    <a:pt x="19" y="684"/>
                  </a:cubicBezTo>
                  <a:cubicBezTo>
                    <a:pt x="0" y="703"/>
                    <a:pt x="0" y="734"/>
                    <a:pt x="19" y="753"/>
                  </a:cubicBezTo>
                  <a:lnTo>
                    <a:pt x="432" y="1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23513CAC-DBC0-4F1E-B7C6-F31B6EA72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7263" y="2649538"/>
              <a:ext cx="5148263" cy="3087688"/>
            </a:xfrm>
            <a:custGeom>
              <a:avLst/>
              <a:gdLst>
                <a:gd name="T0" fmla="*/ 2377 w 2392"/>
                <a:gd name="T1" fmla="*/ 158 h 1438"/>
                <a:gd name="T2" fmla="*/ 2257 w 2392"/>
                <a:gd name="T3" fmla="*/ 23 h 1438"/>
                <a:gd name="T4" fmla="*/ 2247 w 2392"/>
                <a:gd name="T5" fmla="*/ 20 h 1438"/>
                <a:gd name="T6" fmla="*/ 2053 w 2392"/>
                <a:gd name="T7" fmla="*/ 70 h 1438"/>
                <a:gd name="T8" fmla="*/ 1389 w 2392"/>
                <a:gd name="T9" fmla="*/ 726 h 1438"/>
                <a:gd name="T10" fmla="*/ 1321 w 2392"/>
                <a:gd name="T11" fmla="*/ 754 h 1438"/>
                <a:gd name="T12" fmla="*/ 1280 w 2392"/>
                <a:gd name="T13" fmla="*/ 754 h 1438"/>
                <a:gd name="T14" fmla="*/ 1300 w 2392"/>
                <a:gd name="T15" fmla="*/ 733 h 1438"/>
                <a:gd name="T16" fmla="*/ 1383 w 2392"/>
                <a:gd name="T17" fmla="*/ 448 h 1438"/>
                <a:gd name="T18" fmla="*/ 1333 w 2392"/>
                <a:gd name="T19" fmla="*/ 405 h 1438"/>
                <a:gd name="T20" fmla="*/ 335 w 2392"/>
                <a:gd name="T21" fmla="*/ 405 h 1438"/>
                <a:gd name="T22" fmla="*/ 300 w 2392"/>
                <a:gd name="T23" fmla="*/ 419 h 1438"/>
                <a:gd name="T24" fmla="*/ 0 w 2392"/>
                <a:gd name="T25" fmla="*/ 719 h 1438"/>
                <a:gd name="T26" fmla="*/ 71 w 2392"/>
                <a:gd name="T27" fmla="*/ 789 h 1438"/>
                <a:gd name="T28" fmla="*/ 355 w 2392"/>
                <a:gd name="T29" fmla="*/ 505 h 1438"/>
                <a:gd name="T30" fmla="*/ 1283 w 2392"/>
                <a:gd name="T31" fmla="*/ 505 h 1438"/>
                <a:gd name="T32" fmla="*/ 1224 w 2392"/>
                <a:gd name="T33" fmla="*/ 667 h 1438"/>
                <a:gd name="T34" fmla="*/ 984 w 2392"/>
                <a:gd name="T35" fmla="*/ 754 h 1438"/>
                <a:gd name="T36" fmla="*/ 934 w 2392"/>
                <a:gd name="T37" fmla="*/ 804 h 1438"/>
                <a:gd name="T38" fmla="*/ 984 w 2392"/>
                <a:gd name="T39" fmla="*/ 854 h 1438"/>
                <a:gd name="T40" fmla="*/ 1322 w 2392"/>
                <a:gd name="T41" fmla="*/ 854 h 1438"/>
                <a:gd name="T42" fmla="*/ 1460 w 2392"/>
                <a:gd name="T43" fmla="*/ 797 h 1438"/>
                <a:gd name="T44" fmla="*/ 2123 w 2392"/>
                <a:gd name="T45" fmla="*/ 140 h 1438"/>
                <a:gd name="T46" fmla="*/ 2218 w 2392"/>
                <a:gd name="T47" fmla="*/ 116 h 1438"/>
                <a:gd name="T48" fmla="*/ 2223 w 2392"/>
                <a:gd name="T49" fmla="*/ 116 h 1438"/>
                <a:gd name="T50" fmla="*/ 2280 w 2392"/>
                <a:gd name="T51" fmla="*/ 180 h 1438"/>
                <a:gd name="T52" fmla="*/ 2254 w 2392"/>
                <a:gd name="T53" fmla="*/ 270 h 1438"/>
                <a:gd name="T54" fmla="*/ 1490 w 2392"/>
                <a:gd name="T55" fmla="*/ 1025 h 1438"/>
                <a:gd name="T56" fmla="*/ 1422 w 2392"/>
                <a:gd name="T57" fmla="*/ 1053 h 1438"/>
                <a:gd name="T58" fmla="*/ 734 w 2392"/>
                <a:gd name="T59" fmla="*/ 1053 h 1438"/>
                <a:gd name="T60" fmla="*/ 596 w 2392"/>
                <a:gd name="T61" fmla="*/ 1110 h 1438"/>
                <a:gd name="T62" fmla="*/ 335 w 2392"/>
                <a:gd name="T63" fmla="*/ 1367 h 1438"/>
                <a:gd name="T64" fmla="*/ 405 w 2392"/>
                <a:gd name="T65" fmla="*/ 1438 h 1438"/>
                <a:gd name="T66" fmla="*/ 665 w 2392"/>
                <a:gd name="T67" fmla="*/ 1181 h 1438"/>
                <a:gd name="T68" fmla="*/ 734 w 2392"/>
                <a:gd name="T69" fmla="*/ 1153 h 1438"/>
                <a:gd name="T70" fmla="*/ 1421 w 2392"/>
                <a:gd name="T71" fmla="*/ 1153 h 1438"/>
                <a:gd name="T72" fmla="*/ 1560 w 2392"/>
                <a:gd name="T73" fmla="*/ 1097 h 1438"/>
                <a:gd name="T74" fmla="*/ 2323 w 2392"/>
                <a:gd name="T75" fmla="*/ 341 h 1438"/>
                <a:gd name="T76" fmla="*/ 2377 w 2392"/>
                <a:gd name="T77" fmla="*/ 15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2" h="1438">
                  <a:moveTo>
                    <a:pt x="2377" y="158"/>
                  </a:moveTo>
                  <a:cubicBezTo>
                    <a:pt x="2363" y="95"/>
                    <a:pt x="2317" y="44"/>
                    <a:pt x="2257" y="23"/>
                  </a:cubicBezTo>
                  <a:cubicBezTo>
                    <a:pt x="2247" y="20"/>
                    <a:pt x="2247" y="20"/>
                    <a:pt x="2247" y="20"/>
                  </a:cubicBezTo>
                  <a:cubicBezTo>
                    <a:pt x="2178" y="0"/>
                    <a:pt x="2104" y="19"/>
                    <a:pt x="2053" y="70"/>
                  </a:cubicBezTo>
                  <a:cubicBezTo>
                    <a:pt x="1389" y="726"/>
                    <a:pt x="1389" y="726"/>
                    <a:pt x="1389" y="726"/>
                  </a:cubicBezTo>
                  <a:cubicBezTo>
                    <a:pt x="1370" y="744"/>
                    <a:pt x="1346" y="754"/>
                    <a:pt x="1321" y="754"/>
                  </a:cubicBezTo>
                  <a:cubicBezTo>
                    <a:pt x="1280" y="754"/>
                    <a:pt x="1280" y="754"/>
                    <a:pt x="1280" y="754"/>
                  </a:cubicBezTo>
                  <a:cubicBezTo>
                    <a:pt x="1287" y="747"/>
                    <a:pt x="1294" y="740"/>
                    <a:pt x="1300" y="733"/>
                  </a:cubicBezTo>
                  <a:cubicBezTo>
                    <a:pt x="1364" y="652"/>
                    <a:pt x="1394" y="550"/>
                    <a:pt x="1383" y="448"/>
                  </a:cubicBezTo>
                  <a:cubicBezTo>
                    <a:pt x="1379" y="423"/>
                    <a:pt x="1358" y="405"/>
                    <a:pt x="1333" y="405"/>
                  </a:cubicBezTo>
                  <a:cubicBezTo>
                    <a:pt x="335" y="405"/>
                    <a:pt x="335" y="405"/>
                    <a:pt x="335" y="405"/>
                  </a:cubicBezTo>
                  <a:cubicBezTo>
                    <a:pt x="322" y="405"/>
                    <a:pt x="309" y="410"/>
                    <a:pt x="300" y="419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71" y="789"/>
                    <a:pt x="71" y="789"/>
                    <a:pt x="71" y="789"/>
                  </a:cubicBezTo>
                  <a:cubicBezTo>
                    <a:pt x="355" y="505"/>
                    <a:pt x="355" y="505"/>
                    <a:pt x="355" y="505"/>
                  </a:cubicBezTo>
                  <a:cubicBezTo>
                    <a:pt x="1283" y="505"/>
                    <a:pt x="1283" y="505"/>
                    <a:pt x="1283" y="505"/>
                  </a:cubicBezTo>
                  <a:cubicBezTo>
                    <a:pt x="1282" y="564"/>
                    <a:pt x="1261" y="621"/>
                    <a:pt x="1224" y="667"/>
                  </a:cubicBezTo>
                  <a:cubicBezTo>
                    <a:pt x="1175" y="725"/>
                    <a:pt x="1093" y="754"/>
                    <a:pt x="984" y="754"/>
                  </a:cubicBezTo>
                  <a:cubicBezTo>
                    <a:pt x="956" y="754"/>
                    <a:pt x="934" y="776"/>
                    <a:pt x="934" y="804"/>
                  </a:cubicBezTo>
                  <a:cubicBezTo>
                    <a:pt x="934" y="831"/>
                    <a:pt x="956" y="854"/>
                    <a:pt x="984" y="854"/>
                  </a:cubicBezTo>
                  <a:cubicBezTo>
                    <a:pt x="1322" y="854"/>
                    <a:pt x="1322" y="854"/>
                    <a:pt x="1322" y="854"/>
                  </a:cubicBezTo>
                  <a:cubicBezTo>
                    <a:pt x="1374" y="854"/>
                    <a:pt x="1424" y="834"/>
                    <a:pt x="1460" y="797"/>
                  </a:cubicBezTo>
                  <a:cubicBezTo>
                    <a:pt x="2123" y="140"/>
                    <a:pt x="2123" y="140"/>
                    <a:pt x="2123" y="140"/>
                  </a:cubicBezTo>
                  <a:cubicBezTo>
                    <a:pt x="2148" y="116"/>
                    <a:pt x="2184" y="106"/>
                    <a:pt x="2218" y="116"/>
                  </a:cubicBezTo>
                  <a:cubicBezTo>
                    <a:pt x="2223" y="116"/>
                    <a:pt x="2223" y="116"/>
                    <a:pt x="2223" y="116"/>
                  </a:cubicBezTo>
                  <a:cubicBezTo>
                    <a:pt x="2253" y="126"/>
                    <a:pt x="2275" y="150"/>
                    <a:pt x="2280" y="180"/>
                  </a:cubicBezTo>
                  <a:cubicBezTo>
                    <a:pt x="2288" y="213"/>
                    <a:pt x="2278" y="247"/>
                    <a:pt x="2254" y="270"/>
                  </a:cubicBezTo>
                  <a:cubicBezTo>
                    <a:pt x="1490" y="1025"/>
                    <a:pt x="1490" y="1025"/>
                    <a:pt x="1490" y="1025"/>
                  </a:cubicBezTo>
                  <a:cubicBezTo>
                    <a:pt x="1472" y="1043"/>
                    <a:pt x="1447" y="1053"/>
                    <a:pt x="1422" y="1053"/>
                  </a:cubicBezTo>
                  <a:cubicBezTo>
                    <a:pt x="734" y="1053"/>
                    <a:pt x="734" y="1053"/>
                    <a:pt x="734" y="1053"/>
                  </a:cubicBezTo>
                  <a:cubicBezTo>
                    <a:pt x="682" y="1053"/>
                    <a:pt x="633" y="1073"/>
                    <a:pt x="596" y="1110"/>
                  </a:cubicBezTo>
                  <a:cubicBezTo>
                    <a:pt x="335" y="1367"/>
                    <a:pt x="335" y="1367"/>
                    <a:pt x="335" y="1367"/>
                  </a:cubicBezTo>
                  <a:cubicBezTo>
                    <a:pt x="405" y="1438"/>
                    <a:pt x="405" y="1438"/>
                    <a:pt x="405" y="1438"/>
                  </a:cubicBezTo>
                  <a:cubicBezTo>
                    <a:pt x="665" y="1181"/>
                    <a:pt x="665" y="1181"/>
                    <a:pt x="665" y="1181"/>
                  </a:cubicBezTo>
                  <a:cubicBezTo>
                    <a:pt x="684" y="1163"/>
                    <a:pt x="708" y="1153"/>
                    <a:pt x="734" y="1153"/>
                  </a:cubicBezTo>
                  <a:cubicBezTo>
                    <a:pt x="1421" y="1153"/>
                    <a:pt x="1421" y="1153"/>
                    <a:pt x="1421" y="1153"/>
                  </a:cubicBezTo>
                  <a:cubicBezTo>
                    <a:pt x="1473" y="1153"/>
                    <a:pt x="1523" y="1133"/>
                    <a:pt x="1560" y="1097"/>
                  </a:cubicBezTo>
                  <a:cubicBezTo>
                    <a:pt x="2323" y="341"/>
                    <a:pt x="2323" y="341"/>
                    <a:pt x="2323" y="341"/>
                  </a:cubicBezTo>
                  <a:cubicBezTo>
                    <a:pt x="2372" y="293"/>
                    <a:pt x="2392" y="224"/>
                    <a:pt x="2377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9A66EDF-3200-42A2-B0FF-F27653B3A0A9}"/>
              </a:ext>
            </a:extLst>
          </p:cNvPr>
          <p:cNvSpPr txBox="1"/>
          <p:nvPr/>
        </p:nvSpPr>
        <p:spPr>
          <a:xfrm>
            <a:off x="8244952" y="5302359"/>
            <a:ext cx="3334432" cy="98251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ind errors and bugs in my work more efficiently and take security measures if necessary.</a:t>
            </a:r>
            <a:endParaRPr lang="en-US" sz="1800" kern="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63C77A-0166-400A-98AD-B681F28BB5D8}"/>
              </a:ext>
            </a:extLst>
          </p:cNvPr>
          <p:cNvSpPr txBox="1"/>
          <p:nvPr/>
        </p:nvSpPr>
        <p:spPr>
          <a:xfrm>
            <a:off x="8244952" y="4725148"/>
            <a:ext cx="3334432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305071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002F2E-E5EB-4987-A3E2-CA4B12493461}"/>
              </a:ext>
            </a:extLst>
          </p:cNvPr>
          <p:cNvSpPr txBox="1"/>
          <p:nvPr/>
        </p:nvSpPr>
        <p:spPr>
          <a:xfrm>
            <a:off x="3947081" y="2645437"/>
            <a:ext cx="7344816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DF184-720D-403E-9623-A3A748E21113}"/>
              </a:ext>
            </a:extLst>
          </p:cNvPr>
          <p:cNvGrpSpPr/>
          <p:nvPr/>
        </p:nvGrpSpPr>
        <p:grpSpPr>
          <a:xfrm>
            <a:off x="246416" y="6091130"/>
            <a:ext cx="903400" cy="520769"/>
            <a:chOff x="1121722" y="5893897"/>
            <a:chExt cx="903400" cy="520769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AF897D-031A-4521-ABAB-D005679ED832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4B5732-A488-4E57-A284-CB7F362592BC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58165A-C5CA-4462-BE38-D90448C09BC6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965F06-49B2-4611-A8DE-F8112BB77026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8F0929-1E5E-4D12-85A1-E8D81ED643F5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AF5AC0-E2E2-4CCA-B97E-2A6BC1CCA881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5A82E3-7DC6-48A6-8684-C6D32EB37B46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A70673-2C03-460A-AEA9-969C7DA03B60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B83747-8B26-49A1-898F-E521B449EDF2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E9E3B4-00E6-4D9F-8866-94AC877F2C14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F86340-E4A0-4A98-A24D-D01C50C4DD4F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1DF450-F281-4128-87AC-E550C0996F58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55111F-F0CE-491B-A084-3C662FEE7CF3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6C11E8-2685-4F5A-99F4-E7C068BAFFBD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AACBA-CBE7-478F-9665-67F7C097895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08F93C-E304-446A-8F8C-F3C50B6ED0D6}"/>
              </a:ext>
            </a:extLst>
          </p:cNvPr>
          <p:cNvGrpSpPr/>
          <p:nvPr/>
        </p:nvGrpSpPr>
        <p:grpSpPr>
          <a:xfrm>
            <a:off x="10918948" y="260648"/>
            <a:ext cx="903400" cy="520769"/>
            <a:chOff x="1121722" y="5893897"/>
            <a:chExt cx="903400" cy="520769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181BE9-47E9-4767-9EB8-F3DBE8596C68}"/>
                </a:ext>
              </a:extLst>
            </p:cNvPr>
            <p:cNvSpPr/>
            <p:nvPr/>
          </p:nvSpPr>
          <p:spPr>
            <a:xfrm rot="5400000" flipH="1">
              <a:off x="195437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7502A9-9972-4B43-90E4-B084B8975343}"/>
                </a:ext>
              </a:extLst>
            </p:cNvPr>
            <p:cNvSpPr/>
            <p:nvPr/>
          </p:nvSpPr>
          <p:spPr>
            <a:xfrm rot="5400000" flipH="1">
              <a:off x="174621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24B2A9-5B15-4FD6-8E3E-398E717FCC37}"/>
                </a:ext>
              </a:extLst>
            </p:cNvPr>
            <p:cNvSpPr/>
            <p:nvPr/>
          </p:nvSpPr>
          <p:spPr>
            <a:xfrm rot="5400000" flipH="1">
              <a:off x="1538047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AA442A-8266-49EE-828A-1FC095DA140C}"/>
                </a:ext>
              </a:extLst>
            </p:cNvPr>
            <p:cNvSpPr/>
            <p:nvPr/>
          </p:nvSpPr>
          <p:spPr>
            <a:xfrm rot="5400000" flipH="1">
              <a:off x="1329884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06AF9E4-B9F2-4CFE-90F9-94E8285CF740}"/>
                </a:ext>
              </a:extLst>
            </p:cNvPr>
            <p:cNvSpPr/>
            <p:nvPr/>
          </p:nvSpPr>
          <p:spPr>
            <a:xfrm rot="5400000" flipH="1">
              <a:off x="1121720" y="589389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B0DFAB-6CCA-47D3-B3A0-76A21872FC47}"/>
                </a:ext>
              </a:extLst>
            </p:cNvPr>
            <p:cNvSpPr/>
            <p:nvPr/>
          </p:nvSpPr>
          <p:spPr>
            <a:xfrm rot="5400000" flipH="1">
              <a:off x="195437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2F3011-22D8-4599-BA4F-32F64EE7FC7A}"/>
                </a:ext>
              </a:extLst>
            </p:cNvPr>
            <p:cNvSpPr/>
            <p:nvPr/>
          </p:nvSpPr>
          <p:spPr>
            <a:xfrm rot="5400000" flipH="1">
              <a:off x="174621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D51EB1-14BC-406C-8EC3-A45F045B4FFE}"/>
                </a:ext>
              </a:extLst>
            </p:cNvPr>
            <p:cNvSpPr/>
            <p:nvPr/>
          </p:nvSpPr>
          <p:spPr>
            <a:xfrm rot="5400000" flipH="1">
              <a:off x="1538047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57A85A-BAD6-4C30-A964-923D75853352}"/>
                </a:ext>
              </a:extLst>
            </p:cNvPr>
            <p:cNvSpPr/>
            <p:nvPr/>
          </p:nvSpPr>
          <p:spPr>
            <a:xfrm rot="5400000" flipH="1">
              <a:off x="1329884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F044C7-2072-4974-8773-9F7592A5FBAD}"/>
                </a:ext>
              </a:extLst>
            </p:cNvPr>
            <p:cNvSpPr/>
            <p:nvPr/>
          </p:nvSpPr>
          <p:spPr>
            <a:xfrm rot="5400000" flipH="1">
              <a:off x="1121720" y="611890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130C39-E9B4-4494-A1EC-DAB69D781961}"/>
                </a:ext>
              </a:extLst>
            </p:cNvPr>
            <p:cNvSpPr/>
            <p:nvPr/>
          </p:nvSpPr>
          <p:spPr>
            <a:xfrm rot="5400000" flipH="1">
              <a:off x="195437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C31D8A-0844-4499-BFAD-3832ACD0DD97}"/>
                </a:ext>
              </a:extLst>
            </p:cNvPr>
            <p:cNvSpPr/>
            <p:nvPr/>
          </p:nvSpPr>
          <p:spPr>
            <a:xfrm rot="5400000" flipH="1">
              <a:off x="174621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1C39D9-2E6E-43EB-9E7C-1EB61A1693E5}"/>
                </a:ext>
              </a:extLst>
            </p:cNvPr>
            <p:cNvSpPr/>
            <p:nvPr/>
          </p:nvSpPr>
          <p:spPr>
            <a:xfrm rot="5400000" flipH="1">
              <a:off x="1538047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D9A909A-8386-4076-B115-3655099E4AF6}"/>
                </a:ext>
              </a:extLst>
            </p:cNvPr>
            <p:cNvSpPr/>
            <p:nvPr/>
          </p:nvSpPr>
          <p:spPr>
            <a:xfrm rot="5400000" flipH="1">
              <a:off x="1329884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096FF6-451B-4C2A-B475-7B70A1BB6F75}"/>
                </a:ext>
              </a:extLst>
            </p:cNvPr>
            <p:cNvSpPr/>
            <p:nvPr/>
          </p:nvSpPr>
          <p:spPr>
            <a:xfrm rot="5400000" flipH="1">
              <a:off x="1121720" y="6343919"/>
              <a:ext cx="70749" cy="70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9744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20659E"/>
      </a:accent1>
      <a:accent2>
        <a:srgbClr val="FFFFFF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</TotalTime>
  <Words>155</Words>
  <Application>Microsoft Office PowerPoint</Application>
  <PresentationFormat>Custom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Office Theme</vt:lpstr>
      <vt:lpstr>PowerPoint Presentation</vt:lpstr>
      <vt:lpstr>This presentation includes</vt:lpstr>
      <vt:lpstr>Home</vt:lpstr>
      <vt:lpstr>History (About)</vt:lpstr>
      <vt:lpstr>Contact Us</vt:lpstr>
      <vt:lpstr>News and Stories (Blog)</vt:lpstr>
      <vt:lpstr>Donate</vt:lpstr>
      <vt:lpstr>Roles I have played in this project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Executive PowerPoint Template</dc:title>
  <dc:creator>Julian</dc:creator>
  <cp:lastModifiedBy>MD Abid Hossain</cp:lastModifiedBy>
  <cp:revision>137</cp:revision>
  <dcterms:created xsi:type="dcterms:W3CDTF">2013-09-12T13:05:01Z</dcterms:created>
  <dcterms:modified xsi:type="dcterms:W3CDTF">2021-11-17T14:24:46Z</dcterms:modified>
</cp:coreProperties>
</file>