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e991a97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e991a97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e991a9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e991a97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e991a9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e991a9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e991a97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e991a97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e991a9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e991a97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e991a97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e991a97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e991a97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e991a97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028C4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Hajj Doctor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project by </a:t>
            </a:r>
            <a:r>
              <a:rPr lang="en" sz="2400" b="1"/>
              <a:t>Forte</a:t>
            </a:r>
            <a:r>
              <a:rPr lang="en" sz="2400"/>
              <a:t> Team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4">
            <a:extLst>
              <a:ext uri="{FF2B5EF4-FFF2-40B4-BE49-F238E27FC236}">
                <a16:creationId xmlns:a16="http://schemas.microsoft.com/office/drawing/2014/main" id="{1BCCFD80-887D-4AB6-8E9B-4E91CCC9E6F8}"/>
              </a:ext>
            </a:extLst>
          </p:cNvPr>
          <p:cNvSpPr txBox="1"/>
          <p:nvPr/>
        </p:nvSpPr>
        <p:spPr>
          <a:xfrm>
            <a:off x="710975" y="1439700"/>
            <a:ext cx="63987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Any Questions ?</a:t>
            </a:r>
            <a:endParaRPr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Dedicated for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10975" y="1439700"/>
            <a:ext cx="63987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>
                <a:solidFill>
                  <a:schemeClr val="bg1"/>
                </a:solidFill>
              </a:rPr>
              <a:t>Public Health</a:t>
            </a:r>
            <a:endParaRPr sz="4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710975" y="1439700"/>
            <a:ext cx="63987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Overcrowding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Too many languages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Rapid aid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Problems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 flipH="1">
            <a:off x="283100" y="1544050"/>
            <a:ext cx="81651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Simply in few steps, we achieve: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Disease diagnosis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Medicine delivery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iOS Doctor App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55475" y="1255350"/>
            <a:ext cx="844290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710975" y="1439700"/>
            <a:ext cx="76986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Overcrowding                         Remote diagnosis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Too many languages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Rapid aid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rot="10800000" flipH="1">
            <a:off x="3343825" y="1710800"/>
            <a:ext cx="17553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8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10975" y="1439700"/>
            <a:ext cx="76986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Overcrowding                         Remote diagnosis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Too many languages             Support all languages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Rapid aid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rot="10800000" flipH="1">
            <a:off x="3343825" y="1710800"/>
            <a:ext cx="17553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4177000" y="2110725"/>
            <a:ext cx="8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710975" y="1439700"/>
            <a:ext cx="7698600" cy="2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Overcrowding                         Remote diagnosis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Too many languages             Support all languages</a:t>
            </a:r>
            <a:endParaRPr sz="2400" dirty="0">
              <a:solidFill>
                <a:schemeClr val="bg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/>
                </a:solidFill>
              </a:rPr>
              <a:t>Rapid aid                                Medicine delivery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rot="10800000" flipH="1">
            <a:off x="3343825" y="1710800"/>
            <a:ext cx="17553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4177000" y="2110725"/>
            <a:ext cx="8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0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2752825" y="2487950"/>
            <a:ext cx="234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11050" y="366550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Business model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5FA15-661A-4669-BBD9-CFD5646B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1" y="1112951"/>
            <a:ext cx="7712772" cy="36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On-screen Show 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Swiss</vt:lpstr>
      <vt:lpstr>Hajj Doctor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HajjDoctor</dc:title>
  <cp:lastModifiedBy>Mohammed Deifallah</cp:lastModifiedBy>
  <cp:revision>5</cp:revision>
  <dcterms:modified xsi:type="dcterms:W3CDTF">2018-08-03T03:54:53Z</dcterms:modified>
</cp:coreProperties>
</file>