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68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35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5694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172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0916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1335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9566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4995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1780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D05EDCB-CB6F-4075-2F7E-B7BB22A2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3A1A789-E955-49BD-77E4-A6EC73C4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4F3E6C4-1411-86F6-9D5A-4DD80FF9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921883C-45E2-8A16-5BEB-3108E1F3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B0F59B1-BAB9-BE85-8DA0-6002CD88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5730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352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115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607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347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21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9106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195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035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35D2299-2EBC-44F7-A865-3DF55DCE5CCD}" type="datetimeFigureOut">
              <a:rPr lang="ar-SA" smtClean="0"/>
              <a:t>28/01/47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9EE07F-8974-4DEA-BACD-9E89309539C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699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4B38FC-AB71-5A3E-D9D3-BAA283758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015"/>
            <a:ext cx="9144000" cy="984739"/>
          </a:xfrm>
        </p:spPr>
        <p:txBody>
          <a:bodyPr>
            <a:normAutofit fontScale="90000"/>
          </a:bodyPr>
          <a:lstStyle/>
          <a:p>
            <a:r>
              <a:rPr lang="ar-SA"/>
              <a:t>تنفيذ المحاضر</a:t>
            </a:r>
            <a:r>
              <a:rPr lang="ar-SA" dirty="0"/>
              <a:t>ة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36498A2-EDCC-CE7A-B330-710FF5E7B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ACEEAF1-D4AE-EF52-4103-A98BCE4FB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754"/>
            <a:ext cx="12192000" cy="5660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05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1EC8F4-7C69-3B4A-D215-6827114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20E169C3-A66A-0FD8-45C1-C07EDAA27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3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6663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E47B63-5F8E-B53C-D382-3B46A749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1E0690B-1455-2BA5-40C8-7E81412A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52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8528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C1C164-76B4-32AA-60AC-0C9A1A75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C865AE9-556B-0FD6-4750-20C39C74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5379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88E164-B03F-317E-2876-5547333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6" y="348175"/>
            <a:ext cx="10396882" cy="1151965"/>
          </a:xfrm>
        </p:spPr>
        <p:txBody>
          <a:bodyPr/>
          <a:lstStyle/>
          <a:p>
            <a:r>
              <a:rPr lang="ar-SA" dirty="0"/>
              <a:t>ربط الملف بـ                               </a:t>
            </a:r>
            <a:r>
              <a:rPr lang="en-US" dirty="0" err="1"/>
              <a:t>githup</a:t>
            </a:r>
            <a:endParaRPr lang="ar-SA" dirty="0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107C2860-7838-AA45-E23D-BE9A6D2F5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1136"/>
            <a:ext cx="12071252" cy="5496863"/>
          </a:xfrm>
        </p:spPr>
      </p:pic>
    </p:spTree>
    <p:extLst>
      <p:ext uri="{BB962C8B-B14F-4D97-AF65-F5344CB8AC3E}">
        <p14:creationId xmlns:p14="http://schemas.microsoft.com/office/powerpoint/2010/main" val="27708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3C91D8-55C2-22B6-72A9-35161CE2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90B9BD44-7C90-54C6-496B-9323D1EF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74"/>
            <a:ext cx="12192000" cy="6854654"/>
          </a:xfrm>
        </p:spPr>
      </p:pic>
    </p:spTree>
    <p:extLst>
      <p:ext uri="{BB962C8B-B14F-4D97-AF65-F5344CB8AC3E}">
        <p14:creationId xmlns:p14="http://schemas.microsoft.com/office/powerpoint/2010/main" val="1778341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لحدث الرئيسي">
  <a:themeElements>
    <a:clrScheme name="الحدث الرئيسي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الحدث الرئيسي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الحدث الرئيسي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TM04033927[[fn=الحدث الرئيسي]]</Template>
  <TotalTime>6</TotalTime>
  <Words>6</Words>
  <Application>Microsoft Office PowerPoint</Application>
  <PresentationFormat>شاشة عريضة</PresentationFormat>
  <Paragraphs>2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9" baseType="lpstr">
      <vt:lpstr>Arial</vt:lpstr>
      <vt:lpstr>Impact</vt:lpstr>
      <vt:lpstr>الحدث الرئيسي</vt:lpstr>
      <vt:lpstr>تنفيذ المحاضرة</vt:lpstr>
      <vt:lpstr>عرض تقديمي في PowerPoint</vt:lpstr>
      <vt:lpstr>عرض تقديمي في PowerPoint</vt:lpstr>
      <vt:lpstr>عرض تقديمي في PowerPoint</vt:lpstr>
      <vt:lpstr>ربط الملف بـ                               githup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omputerWorld</dc:creator>
  <cp:lastModifiedBy>omputerWorld</cp:lastModifiedBy>
  <cp:revision>1</cp:revision>
  <dcterms:created xsi:type="dcterms:W3CDTF">2025-07-23T19:21:09Z</dcterms:created>
  <dcterms:modified xsi:type="dcterms:W3CDTF">2025-07-23T19:27:37Z</dcterms:modified>
</cp:coreProperties>
</file>