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0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0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0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6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0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BF7B-308A-4894-B3B7-912AEF6503C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C29A-F9CF-4D9D-BC9D-56CF9D0DB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PyCrypt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 smtClean="0"/>
              <a:t>Галеев</a:t>
            </a:r>
            <a:r>
              <a:rPr lang="ru-RU" dirty="0" smtClean="0"/>
              <a:t>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зашифровки и расшифровки информации методом шифрования </a:t>
            </a:r>
            <a:r>
              <a:rPr lang="en-US" dirty="0" smtClean="0"/>
              <a:t>RSA</a:t>
            </a:r>
            <a:r>
              <a:rPr lang="en-US" dirty="0" smtClean="0"/>
              <a:t>. </a:t>
            </a:r>
            <a:r>
              <a:rPr lang="ru-RU" dirty="0" smtClean="0"/>
              <a:t>На базе этого проекта можно осуществить разнообразные проекты где нужна надёжная защита информации.</a:t>
            </a:r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en-US" dirty="0" smtClean="0"/>
              <a:t>: </a:t>
            </a:r>
            <a:r>
              <a:rPr lang="ru-RU" dirty="0" smtClean="0"/>
              <a:t>мессенджеры, менеджеры паролей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НА </a:t>
            </a:r>
            <a:r>
              <a:rPr lang="ru-RU" dirty="0" smtClean="0"/>
              <a:t>МЕНЯ И СЛУШАЙТЕ!</a:t>
            </a:r>
          </a:p>
          <a:p>
            <a:pPr marL="0" indent="0">
              <a:buNone/>
            </a:pPr>
            <a:r>
              <a:rPr lang="ru-RU" dirty="0" smtClean="0"/>
              <a:t>Я все опишу красным словцом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При желании поиграйтесь с исходным кодом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/>
              <a:t>https://gitlab.com/TyFoon/pycrypt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2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Дальше я добавлю новые виды шифрования и </a:t>
            </a:r>
            <a:r>
              <a:rPr lang="ru-RU" dirty="0" smtClean="0"/>
              <a:t>возможно</a:t>
            </a:r>
            <a:r>
              <a:rPr lang="en-US" dirty="0" smtClean="0"/>
              <a:t> </a:t>
            </a:r>
            <a:r>
              <a:rPr lang="ru-RU" dirty="0" smtClean="0"/>
              <a:t>к концу года </a:t>
            </a:r>
            <a:r>
              <a:rPr lang="ru-RU" dirty="0" smtClean="0"/>
              <a:t>создам на основе этого мессенджер</a:t>
            </a:r>
          </a:p>
        </p:txBody>
      </p:sp>
    </p:spTree>
    <p:extLst>
      <p:ext uri="{BB962C8B-B14F-4D97-AF65-F5344CB8AC3E}">
        <p14:creationId xmlns:p14="http://schemas.microsoft.com/office/powerpoint/2010/main" val="42832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PyCrypt</vt:lpstr>
      <vt:lpstr>Для чего?</vt:lpstr>
      <vt:lpstr>Описание</vt:lpstr>
      <vt:lpstr>Перспективы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PyCrypt</dc:title>
  <dc:creator>student</dc:creator>
  <cp:lastModifiedBy>TyFoon</cp:lastModifiedBy>
  <cp:revision>2</cp:revision>
  <dcterms:created xsi:type="dcterms:W3CDTF">2018-12-15T12:15:35Z</dcterms:created>
  <dcterms:modified xsi:type="dcterms:W3CDTF">2018-12-15T17:58:04Z</dcterms:modified>
</cp:coreProperties>
</file>