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F247DC-02A0-4D4E-8686-A8F9DCF4CF0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DA5DEC-66CE-4036-82CA-0AC8D39AD024}">
      <dgm:prSet phldrT="[Текст]"/>
      <dgm:spPr/>
      <dgm:t>
        <a:bodyPr/>
        <a:lstStyle/>
        <a:p>
          <a:r>
            <a:rPr lang="ru-RU" dirty="0" smtClean="0"/>
            <a:t>Симметричные</a:t>
          </a:r>
          <a:endParaRPr lang="ru-RU" dirty="0"/>
        </a:p>
      </dgm:t>
    </dgm:pt>
    <dgm:pt modelId="{ECC51212-1D96-45D0-9C84-FFEF3BDDDB0A}" type="parTrans" cxnId="{E8BCD9DF-96FC-4C5F-B3BD-1DCD1A5FC04A}">
      <dgm:prSet/>
      <dgm:spPr/>
      <dgm:t>
        <a:bodyPr/>
        <a:lstStyle/>
        <a:p>
          <a:endParaRPr lang="ru-RU"/>
        </a:p>
      </dgm:t>
    </dgm:pt>
    <dgm:pt modelId="{4CEA10DD-85EC-478A-967C-708F0D88BB78}" type="sibTrans" cxnId="{E8BCD9DF-96FC-4C5F-B3BD-1DCD1A5FC04A}">
      <dgm:prSet/>
      <dgm:spPr/>
      <dgm:t>
        <a:bodyPr/>
        <a:lstStyle/>
        <a:p>
          <a:endParaRPr lang="ru-RU"/>
        </a:p>
      </dgm:t>
    </dgm:pt>
    <dgm:pt modelId="{682C30C7-0A46-4A3A-80EA-0D0E7F068CDB}">
      <dgm:prSet phldrT="[Текст]"/>
      <dgm:spPr/>
      <dgm:t>
        <a:bodyPr/>
        <a:lstStyle/>
        <a:p>
          <a:r>
            <a:rPr lang="en-US" dirty="0" smtClean="0"/>
            <a:t>DES(AES)</a:t>
          </a:r>
          <a:endParaRPr lang="ru-RU" dirty="0"/>
        </a:p>
      </dgm:t>
    </dgm:pt>
    <dgm:pt modelId="{AB8A02FE-7A79-412F-8B12-BEAC1A755A20}" type="parTrans" cxnId="{E5B9AA45-322A-4572-875C-F2D31DFBC871}">
      <dgm:prSet/>
      <dgm:spPr/>
      <dgm:t>
        <a:bodyPr/>
        <a:lstStyle/>
        <a:p>
          <a:endParaRPr lang="ru-RU"/>
        </a:p>
      </dgm:t>
    </dgm:pt>
    <dgm:pt modelId="{BD967DBF-24CC-43F1-965B-CD2451737EDD}" type="sibTrans" cxnId="{E5B9AA45-322A-4572-875C-F2D31DFBC871}">
      <dgm:prSet/>
      <dgm:spPr/>
      <dgm:t>
        <a:bodyPr/>
        <a:lstStyle/>
        <a:p>
          <a:endParaRPr lang="ru-RU"/>
        </a:p>
      </dgm:t>
    </dgm:pt>
    <dgm:pt modelId="{D418B693-E566-4D81-9CF4-08BF973A5CC0}">
      <dgm:prSet phldrT="[Текст]"/>
      <dgm:spPr/>
      <dgm:t>
        <a:bodyPr/>
        <a:lstStyle/>
        <a:p>
          <a:r>
            <a:rPr lang="en-US" b="0" i="0" dirty="0" smtClean="0"/>
            <a:t>Camellia</a:t>
          </a:r>
          <a:endParaRPr lang="ru-RU" dirty="0"/>
        </a:p>
      </dgm:t>
    </dgm:pt>
    <dgm:pt modelId="{C43CC8FD-394A-4D36-8ECE-2C640437D2ED}" type="parTrans" cxnId="{926CA012-BA67-470F-949F-0196C32AD339}">
      <dgm:prSet/>
      <dgm:spPr/>
      <dgm:t>
        <a:bodyPr/>
        <a:lstStyle/>
        <a:p>
          <a:endParaRPr lang="ru-RU"/>
        </a:p>
      </dgm:t>
    </dgm:pt>
    <dgm:pt modelId="{54E11290-D595-4C3D-AD27-60856CC65FAD}" type="sibTrans" cxnId="{926CA012-BA67-470F-949F-0196C32AD339}">
      <dgm:prSet/>
      <dgm:spPr/>
      <dgm:t>
        <a:bodyPr/>
        <a:lstStyle/>
        <a:p>
          <a:endParaRPr lang="ru-RU"/>
        </a:p>
      </dgm:t>
    </dgm:pt>
    <dgm:pt modelId="{4B79B074-58EF-4908-98BE-B86368CD7E66}">
      <dgm:prSet phldrT="[Текст]"/>
      <dgm:spPr/>
      <dgm:t>
        <a:bodyPr/>
        <a:lstStyle/>
        <a:p>
          <a:r>
            <a:rPr lang="ru-RU" dirty="0" smtClean="0"/>
            <a:t>Асимметричные</a:t>
          </a:r>
          <a:endParaRPr lang="ru-RU" dirty="0"/>
        </a:p>
      </dgm:t>
    </dgm:pt>
    <dgm:pt modelId="{4BE66099-6562-48C6-9648-00F7451F9BA8}" type="parTrans" cxnId="{92B3E143-68A9-4DB1-AC6C-EBD8DE765F75}">
      <dgm:prSet/>
      <dgm:spPr/>
      <dgm:t>
        <a:bodyPr/>
        <a:lstStyle/>
        <a:p>
          <a:endParaRPr lang="ru-RU"/>
        </a:p>
      </dgm:t>
    </dgm:pt>
    <dgm:pt modelId="{FEF553BA-A39E-4DCA-B310-B4D41AFADA4C}" type="sibTrans" cxnId="{92B3E143-68A9-4DB1-AC6C-EBD8DE765F75}">
      <dgm:prSet/>
      <dgm:spPr/>
      <dgm:t>
        <a:bodyPr/>
        <a:lstStyle/>
        <a:p>
          <a:endParaRPr lang="ru-RU"/>
        </a:p>
      </dgm:t>
    </dgm:pt>
    <dgm:pt modelId="{E4170DF7-F023-46AC-A19C-2D369043D24E}">
      <dgm:prSet phldrT="[Текст]"/>
      <dgm:spPr/>
      <dgm:t>
        <a:bodyPr/>
        <a:lstStyle/>
        <a:p>
          <a:r>
            <a:rPr lang="en-US" dirty="0" smtClean="0"/>
            <a:t>Elgamal</a:t>
          </a:r>
          <a:endParaRPr lang="ru-RU" dirty="0"/>
        </a:p>
      </dgm:t>
    </dgm:pt>
    <dgm:pt modelId="{5DEC51CD-1851-4DEB-A15C-EE106BE1722F}" type="parTrans" cxnId="{C731AFEC-261A-40BC-B6B4-BBDB1BED7D7D}">
      <dgm:prSet/>
      <dgm:spPr/>
      <dgm:t>
        <a:bodyPr/>
        <a:lstStyle/>
        <a:p>
          <a:endParaRPr lang="ru-RU"/>
        </a:p>
      </dgm:t>
    </dgm:pt>
    <dgm:pt modelId="{A98D3AC0-8364-49C6-90B1-91C72B3BD9AF}" type="sibTrans" cxnId="{C731AFEC-261A-40BC-B6B4-BBDB1BED7D7D}">
      <dgm:prSet/>
      <dgm:spPr/>
      <dgm:t>
        <a:bodyPr/>
        <a:lstStyle/>
        <a:p>
          <a:endParaRPr lang="ru-RU"/>
        </a:p>
      </dgm:t>
    </dgm:pt>
    <dgm:pt modelId="{56E9257E-9DB1-474C-9816-DE62925F673E}">
      <dgm:prSet phldrT="[Текст]"/>
      <dgm:spPr/>
      <dgm:t>
        <a:bodyPr/>
        <a:lstStyle/>
        <a:p>
          <a:r>
            <a:rPr lang="en-US" dirty="0" smtClean="0"/>
            <a:t>RSA</a:t>
          </a:r>
          <a:endParaRPr lang="ru-RU" dirty="0"/>
        </a:p>
      </dgm:t>
    </dgm:pt>
    <dgm:pt modelId="{172A37E0-C7EF-4BAE-B677-C4E92AB4AF6E}" type="parTrans" cxnId="{11AF856B-CACE-4DE2-B200-39609323EA3B}">
      <dgm:prSet/>
      <dgm:spPr/>
      <dgm:t>
        <a:bodyPr/>
        <a:lstStyle/>
        <a:p>
          <a:endParaRPr lang="ru-RU"/>
        </a:p>
      </dgm:t>
    </dgm:pt>
    <dgm:pt modelId="{D1447964-5C00-41FA-94EE-F88DE5AA073D}" type="sibTrans" cxnId="{11AF856B-CACE-4DE2-B200-39609323EA3B}">
      <dgm:prSet/>
      <dgm:spPr/>
      <dgm:t>
        <a:bodyPr/>
        <a:lstStyle/>
        <a:p>
          <a:endParaRPr lang="ru-RU"/>
        </a:p>
      </dgm:t>
    </dgm:pt>
    <dgm:pt modelId="{E3E406FB-353B-4253-81B2-D163E7C4E6D1}">
      <dgm:prSet phldrT="[Текст]"/>
      <dgm:spPr/>
      <dgm:t>
        <a:bodyPr/>
        <a:lstStyle/>
        <a:p>
          <a:r>
            <a:rPr lang="en-US" b="0" i="0" dirty="0" smtClean="0"/>
            <a:t>Twofish</a:t>
          </a:r>
          <a:endParaRPr lang="ru-RU" dirty="0"/>
        </a:p>
      </dgm:t>
    </dgm:pt>
    <dgm:pt modelId="{2B21D8E5-5BA5-44E9-89F7-3A529225E3B0}" type="parTrans" cxnId="{BF817975-C70D-47EC-8FA7-24FEA70BAF74}">
      <dgm:prSet/>
      <dgm:spPr/>
    </dgm:pt>
    <dgm:pt modelId="{EC4B9696-999F-44A8-906A-7022F38A096C}" type="sibTrans" cxnId="{BF817975-C70D-47EC-8FA7-24FEA70BAF74}">
      <dgm:prSet/>
      <dgm:spPr/>
    </dgm:pt>
    <dgm:pt modelId="{B339543D-DE18-41BB-8370-D9E728761441}">
      <dgm:prSet phldrT="[Текст]"/>
      <dgm:spPr/>
      <dgm:t>
        <a:bodyPr/>
        <a:lstStyle/>
        <a:p>
          <a:r>
            <a:rPr lang="en-US" b="0" i="0" dirty="0" smtClean="0"/>
            <a:t>Blowfish</a:t>
          </a:r>
          <a:endParaRPr lang="ru-RU" dirty="0"/>
        </a:p>
      </dgm:t>
    </dgm:pt>
    <dgm:pt modelId="{6913D8D8-E217-4C5F-9F65-A7413B6D1FDC}" type="parTrans" cxnId="{5EFB664B-5D2B-465C-AE51-57EA8EBB9CA2}">
      <dgm:prSet/>
      <dgm:spPr/>
    </dgm:pt>
    <dgm:pt modelId="{55A39B2E-AA03-438C-B31A-1AEB21AC6DEA}" type="sibTrans" cxnId="{5EFB664B-5D2B-465C-AE51-57EA8EBB9CA2}">
      <dgm:prSet/>
      <dgm:spPr/>
    </dgm:pt>
    <dgm:pt modelId="{DEB629F6-04EC-493A-ABAB-056809C1AEFB}">
      <dgm:prSet phldrT="[Текст]"/>
      <dgm:spPr/>
      <dgm:t>
        <a:bodyPr/>
        <a:lstStyle/>
        <a:p>
          <a:r>
            <a:rPr lang="en-US" b="0" i="0" dirty="0" smtClean="0"/>
            <a:t>IDEA</a:t>
          </a:r>
          <a:endParaRPr lang="ru-RU" dirty="0"/>
        </a:p>
      </dgm:t>
    </dgm:pt>
    <dgm:pt modelId="{6A89F4D3-F1F7-4F19-B47E-E8BCECEB21DC}" type="parTrans" cxnId="{AAB2CB69-3401-43BD-B94B-8DDD71CCA274}">
      <dgm:prSet/>
      <dgm:spPr/>
    </dgm:pt>
    <dgm:pt modelId="{5BA31F10-DADB-414A-9FC6-566EF80ABEB8}" type="sibTrans" cxnId="{AAB2CB69-3401-43BD-B94B-8DDD71CCA274}">
      <dgm:prSet/>
      <dgm:spPr/>
    </dgm:pt>
    <dgm:pt modelId="{C0824986-A93E-454E-B737-E8E573C30DC8}">
      <dgm:prSet phldrT="[Текст]"/>
      <dgm:spPr/>
      <dgm:t>
        <a:bodyPr/>
        <a:lstStyle/>
        <a:p>
          <a:r>
            <a:rPr lang="ru-RU" dirty="0" err="1" smtClean="0"/>
            <a:t>Гаммирование</a:t>
          </a:r>
          <a:endParaRPr lang="ru-RU" dirty="0"/>
        </a:p>
      </dgm:t>
    </dgm:pt>
    <dgm:pt modelId="{AD67469E-6C77-4A24-B814-304EBA88DEA9}" type="parTrans" cxnId="{53AE5B4D-A85E-4EC1-97DA-C107C84EF9B8}">
      <dgm:prSet/>
      <dgm:spPr/>
    </dgm:pt>
    <dgm:pt modelId="{A6D5BF74-5447-45D5-AFC6-467FA4037A69}" type="sibTrans" cxnId="{53AE5B4D-A85E-4EC1-97DA-C107C84EF9B8}">
      <dgm:prSet/>
      <dgm:spPr/>
    </dgm:pt>
    <dgm:pt modelId="{94A4C017-BF8F-4214-AE91-22749C616252}" type="pres">
      <dgm:prSet presAssocID="{6CF247DC-02A0-4D4E-8686-A8F9DCF4CF08}" presName="Name0" presStyleCnt="0">
        <dgm:presLayoutVars>
          <dgm:dir/>
          <dgm:animLvl val="lvl"/>
          <dgm:resizeHandles val="exact"/>
        </dgm:presLayoutVars>
      </dgm:prSet>
      <dgm:spPr/>
    </dgm:pt>
    <dgm:pt modelId="{8796408A-BF74-4165-B11C-666D963E8C3B}" type="pres">
      <dgm:prSet presAssocID="{4CDA5DEC-66CE-4036-82CA-0AC8D39AD024}" presName="composite" presStyleCnt="0"/>
      <dgm:spPr/>
    </dgm:pt>
    <dgm:pt modelId="{443A723A-E876-4751-83CE-A53117C6D731}" type="pres">
      <dgm:prSet presAssocID="{4CDA5DEC-66CE-4036-82CA-0AC8D39AD024}" presName="parTx" presStyleLbl="alignNode1" presStyleIdx="0" presStyleCnt="2" custLinFactNeighborX="-14">
        <dgm:presLayoutVars>
          <dgm:chMax val="0"/>
          <dgm:chPref val="0"/>
          <dgm:bulletEnabled val="1"/>
        </dgm:presLayoutVars>
      </dgm:prSet>
      <dgm:spPr/>
    </dgm:pt>
    <dgm:pt modelId="{E3CDC9AC-2FB0-467A-A959-7ABFFA0C5DBE}" type="pres">
      <dgm:prSet presAssocID="{4CDA5DEC-66CE-4036-82CA-0AC8D39AD024}" presName="desTx" presStyleLbl="alignAccFollowNode1" presStyleIdx="0" presStyleCnt="2" custLinFactNeighborX="-14" custLinFactNeighborY="15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C8BE38-42D1-4D16-980F-07974AF19F06}" type="pres">
      <dgm:prSet presAssocID="{4CEA10DD-85EC-478A-967C-708F0D88BB78}" presName="space" presStyleCnt="0"/>
      <dgm:spPr/>
    </dgm:pt>
    <dgm:pt modelId="{2CD71CDE-F291-4DB8-AEEF-6E22D288F31C}" type="pres">
      <dgm:prSet presAssocID="{4B79B074-58EF-4908-98BE-B86368CD7E66}" presName="composite" presStyleCnt="0"/>
      <dgm:spPr/>
    </dgm:pt>
    <dgm:pt modelId="{E2199542-0764-48AC-8974-8C09DA423F2A}" type="pres">
      <dgm:prSet presAssocID="{4B79B074-58EF-4908-98BE-B86368CD7E6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343A0B0-419C-4B6F-A461-8223EC7682FB}" type="pres">
      <dgm:prSet presAssocID="{4B79B074-58EF-4908-98BE-B86368CD7E6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C7D3779-6034-47F6-89A2-660B3F840C35}" type="presOf" srcId="{E3E406FB-353B-4253-81B2-D163E7C4E6D1}" destId="{E3CDC9AC-2FB0-467A-A959-7ABFFA0C5DBE}" srcOrd="0" destOrd="2" presId="urn:microsoft.com/office/officeart/2005/8/layout/hList1"/>
    <dgm:cxn modelId="{8C573239-6D3E-435A-8FA5-8F8B455C97E7}" type="presOf" srcId="{B339543D-DE18-41BB-8370-D9E728761441}" destId="{E3CDC9AC-2FB0-467A-A959-7ABFFA0C5DBE}" srcOrd="0" destOrd="3" presId="urn:microsoft.com/office/officeart/2005/8/layout/hList1"/>
    <dgm:cxn modelId="{1A4E36DF-BFF3-45CB-BD95-925236A63FAF}" type="presOf" srcId="{E4170DF7-F023-46AC-A19C-2D369043D24E}" destId="{0343A0B0-419C-4B6F-A461-8223EC7682FB}" srcOrd="0" destOrd="0" presId="urn:microsoft.com/office/officeart/2005/8/layout/hList1"/>
    <dgm:cxn modelId="{2F3F9EE8-4F27-45F1-AADF-92F097981D6B}" type="presOf" srcId="{DEB629F6-04EC-493A-ABAB-056809C1AEFB}" destId="{E3CDC9AC-2FB0-467A-A959-7ABFFA0C5DBE}" srcOrd="0" destOrd="4" presId="urn:microsoft.com/office/officeart/2005/8/layout/hList1"/>
    <dgm:cxn modelId="{87199E3B-576E-4438-BC2E-3ECAF0829894}" type="presOf" srcId="{4CDA5DEC-66CE-4036-82CA-0AC8D39AD024}" destId="{443A723A-E876-4751-83CE-A53117C6D731}" srcOrd="0" destOrd="0" presId="urn:microsoft.com/office/officeart/2005/8/layout/hList1"/>
    <dgm:cxn modelId="{E5B9AA45-322A-4572-875C-F2D31DFBC871}" srcId="{4CDA5DEC-66CE-4036-82CA-0AC8D39AD024}" destId="{682C30C7-0A46-4A3A-80EA-0D0E7F068CDB}" srcOrd="0" destOrd="0" parTransId="{AB8A02FE-7A79-412F-8B12-BEAC1A755A20}" sibTransId="{BD967DBF-24CC-43F1-965B-CD2451737EDD}"/>
    <dgm:cxn modelId="{53AE5B4D-A85E-4EC1-97DA-C107C84EF9B8}" srcId="{4CDA5DEC-66CE-4036-82CA-0AC8D39AD024}" destId="{C0824986-A93E-454E-B737-E8E573C30DC8}" srcOrd="5" destOrd="0" parTransId="{AD67469E-6C77-4A24-B814-304EBA88DEA9}" sibTransId="{A6D5BF74-5447-45D5-AFC6-467FA4037A69}"/>
    <dgm:cxn modelId="{4026FEED-55DC-4519-B4B5-9FD63779990F}" type="presOf" srcId="{6CF247DC-02A0-4D4E-8686-A8F9DCF4CF08}" destId="{94A4C017-BF8F-4214-AE91-22749C616252}" srcOrd="0" destOrd="0" presId="urn:microsoft.com/office/officeart/2005/8/layout/hList1"/>
    <dgm:cxn modelId="{E8BCD9DF-96FC-4C5F-B3BD-1DCD1A5FC04A}" srcId="{6CF247DC-02A0-4D4E-8686-A8F9DCF4CF08}" destId="{4CDA5DEC-66CE-4036-82CA-0AC8D39AD024}" srcOrd="0" destOrd="0" parTransId="{ECC51212-1D96-45D0-9C84-FFEF3BDDDB0A}" sibTransId="{4CEA10DD-85EC-478A-967C-708F0D88BB78}"/>
    <dgm:cxn modelId="{11AF856B-CACE-4DE2-B200-39609323EA3B}" srcId="{4B79B074-58EF-4908-98BE-B86368CD7E66}" destId="{56E9257E-9DB1-474C-9816-DE62925F673E}" srcOrd="1" destOrd="0" parTransId="{172A37E0-C7EF-4BAE-B677-C4E92AB4AF6E}" sibTransId="{D1447964-5C00-41FA-94EE-F88DE5AA073D}"/>
    <dgm:cxn modelId="{3F3BEB48-FA2B-4860-A9BC-AE2180416FA3}" type="presOf" srcId="{D418B693-E566-4D81-9CF4-08BF973A5CC0}" destId="{E3CDC9AC-2FB0-467A-A959-7ABFFA0C5DBE}" srcOrd="0" destOrd="1" presId="urn:microsoft.com/office/officeart/2005/8/layout/hList1"/>
    <dgm:cxn modelId="{26EDE1AD-27D3-4274-9DF4-F07BE1F73239}" type="presOf" srcId="{56E9257E-9DB1-474C-9816-DE62925F673E}" destId="{0343A0B0-419C-4B6F-A461-8223EC7682FB}" srcOrd="0" destOrd="1" presId="urn:microsoft.com/office/officeart/2005/8/layout/hList1"/>
    <dgm:cxn modelId="{BF817975-C70D-47EC-8FA7-24FEA70BAF74}" srcId="{4CDA5DEC-66CE-4036-82CA-0AC8D39AD024}" destId="{E3E406FB-353B-4253-81B2-D163E7C4E6D1}" srcOrd="2" destOrd="0" parTransId="{2B21D8E5-5BA5-44E9-89F7-3A529225E3B0}" sibTransId="{EC4B9696-999F-44A8-906A-7022F38A096C}"/>
    <dgm:cxn modelId="{92B3E143-68A9-4DB1-AC6C-EBD8DE765F75}" srcId="{6CF247DC-02A0-4D4E-8686-A8F9DCF4CF08}" destId="{4B79B074-58EF-4908-98BE-B86368CD7E66}" srcOrd="1" destOrd="0" parTransId="{4BE66099-6562-48C6-9648-00F7451F9BA8}" sibTransId="{FEF553BA-A39E-4DCA-B310-B4D41AFADA4C}"/>
    <dgm:cxn modelId="{0FB13108-3C54-4B29-B649-64237645AC6A}" type="presOf" srcId="{4B79B074-58EF-4908-98BE-B86368CD7E66}" destId="{E2199542-0764-48AC-8974-8C09DA423F2A}" srcOrd="0" destOrd="0" presId="urn:microsoft.com/office/officeart/2005/8/layout/hList1"/>
    <dgm:cxn modelId="{83F4F198-4DBC-4E8D-8D0A-54DD8E86C179}" type="presOf" srcId="{682C30C7-0A46-4A3A-80EA-0D0E7F068CDB}" destId="{E3CDC9AC-2FB0-467A-A959-7ABFFA0C5DBE}" srcOrd="0" destOrd="0" presId="urn:microsoft.com/office/officeart/2005/8/layout/hList1"/>
    <dgm:cxn modelId="{FB9760AA-5F29-4894-A16F-1E48E228BBA1}" type="presOf" srcId="{C0824986-A93E-454E-B737-E8E573C30DC8}" destId="{E3CDC9AC-2FB0-467A-A959-7ABFFA0C5DBE}" srcOrd="0" destOrd="5" presId="urn:microsoft.com/office/officeart/2005/8/layout/hList1"/>
    <dgm:cxn modelId="{926CA012-BA67-470F-949F-0196C32AD339}" srcId="{4CDA5DEC-66CE-4036-82CA-0AC8D39AD024}" destId="{D418B693-E566-4D81-9CF4-08BF973A5CC0}" srcOrd="1" destOrd="0" parTransId="{C43CC8FD-394A-4D36-8ECE-2C640437D2ED}" sibTransId="{54E11290-D595-4C3D-AD27-60856CC65FAD}"/>
    <dgm:cxn modelId="{5EFB664B-5D2B-465C-AE51-57EA8EBB9CA2}" srcId="{4CDA5DEC-66CE-4036-82CA-0AC8D39AD024}" destId="{B339543D-DE18-41BB-8370-D9E728761441}" srcOrd="3" destOrd="0" parTransId="{6913D8D8-E217-4C5F-9F65-A7413B6D1FDC}" sibTransId="{55A39B2E-AA03-438C-B31A-1AEB21AC6DEA}"/>
    <dgm:cxn modelId="{C731AFEC-261A-40BC-B6B4-BBDB1BED7D7D}" srcId="{4B79B074-58EF-4908-98BE-B86368CD7E66}" destId="{E4170DF7-F023-46AC-A19C-2D369043D24E}" srcOrd="0" destOrd="0" parTransId="{5DEC51CD-1851-4DEB-A15C-EE106BE1722F}" sibTransId="{A98D3AC0-8364-49C6-90B1-91C72B3BD9AF}"/>
    <dgm:cxn modelId="{AAB2CB69-3401-43BD-B94B-8DDD71CCA274}" srcId="{4CDA5DEC-66CE-4036-82CA-0AC8D39AD024}" destId="{DEB629F6-04EC-493A-ABAB-056809C1AEFB}" srcOrd="4" destOrd="0" parTransId="{6A89F4D3-F1F7-4F19-B47E-E8BCECEB21DC}" sibTransId="{5BA31F10-DADB-414A-9FC6-566EF80ABEB8}"/>
    <dgm:cxn modelId="{7AF08AB4-7E89-4385-8401-E5BCCEA80108}" type="presParOf" srcId="{94A4C017-BF8F-4214-AE91-22749C616252}" destId="{8796408A-BF74-4165-B11C-666D963E8C3B}" srcOrd="0" destOrd="0" presId="urn:microsoft.com/office/officeart/2005/8/layout/hList1"/>
    <dgm:cxn modelId="{4C1CEE9B-623E-45AD-9FD1-C901F22C89D2}" type="presParOf" srcId="{8796408A-BF74-4165-B11C-666D963E8C3B}" destId="{443A723A-E876-4751-83CE-A53117C6D731}" srcOrd="0" destOrd="0" presId="urn:microsoft.com/office/officeart/2005/8/layout/hList1"/>
    <dgm:cxn modelId="{9D381485-0C9C-4E24-AE97-6183E3C2E950}" type="presParOf" srcId="{8796408A-BF74-4165-B11C-666D963E8C3B}" destId="{E3CDC9AC-2FB0-467A-A959-7ABFFA0C5DBE}" srcOrd="1" destOrd="0" presId="urn:microsoft.com/office/officeart/2005/8/layout/hList1"/>
    <dgm:cxn modelId="{38AEE02D-348B-417F-BA3C-B0F276182033}" type="presParOf" srcId="{94A4C017-BF8F-4214-AE91-22749C616252}" destId="{17C8BE38-42D1-4D16-980F-07974AF19F06}" srcOrd="1" destOrd="0" presId="urn:microsoft.com/office/officeart/2005/8/layout/hList1"/>
    <dgm:cxn modelId="{84D1A0BF-94D6-4562-AEA8-5F785E837140}" type="presParOf" srcId="{94A4C017-BF8F-4214-AE91-22749C616252}" destId="{2CD71CDE-F291-4DB8-AEEF-6E22D288F31C}" srcOrd="2" destOrd="0" presId="urn:microsoft.com/office/officeart/2005/8/layout/hList1"/>
    <dgm:cxn modelId="{C26B1196-FFB7-4331-9462-C1D069C0CA09}" type="presParOf" srcId="{2CD71CDE-F291-4DB8-AEEF-6E22D288F31C}" destId="{E2199542-0764-48AC-8974-8C09DA423F2A}" srcOrd="0" destOrd="0" presId="urn:microsoft.com/office/officeart/2005/8/layout/hList1"/>
    <dgm:cxn modelId="{C39144CC-D361-4FA0-B6BA-D60F6F880FEE}" type="presParOf" srcId="{2CD71CDE-F291-4DB8-AEEF-6E22D288F31C}" destId="{0343A0B0-419C-4B6F-A461-8223EC7682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A723A-E876-4751-83CE-A53117C6D731}">
      <dsp:nvSpPr>
        <dsp:cNvPr id="0" name=""/>
        <dsp:cNvSpPr/>
      </dsp:nvSpPr>
      <dsp:spPr>
        <a:xfrm>
          <a:off x="0" y="10623"/>
          <a:ext cx="4016928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Симметричные</a:t>
          </a:r>
          <a:endParaRPr lang="ru-RU" sz="2900" kern="1200" dirty="0"/>
        </a:p>
      </dsp:txBody>
      <dsp:txXfrm>
        <a:off x="0" y="10623"/>
        <a:ext cx="4016928" cy="835200"/>
      </dsp:txXfrm>
    </dsp:sp>
    <dsp:sp modelId="{E3CDC9AC-2FB0-467A-A959-7ABFFA0C5DBE}">
      <dsp:nvSpPr>
        <dsp:cNvPr id="0" name=""/>
        <dsp:cNvSpPr/>
      </dsp:nvSpPr>
      <dsp:spPr>
        <a:xfrm>
          <a:off x="0" y="850451"/>
          <a:ext cx="4016928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DES(AES)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dirty="0" smtClean="0"/>
            <a:t>Camellia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dirty="0" smtClean="0"/>
            <a:t>Twofish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dirty="0" smtClean="0"/>
            <a:t>Blowfish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b="0" i="0" kern="1200" dirty="0" smtClean="0"/>
            <a:t>IDEA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kern="1200" dirty="0" err="1" smtClean="0"/>
            <a:t>Гаммирование</a:t>
          </a:r>
          <a:endParaRPr lang="ru-RU" sz="2900" kern="1200" dirty="0"/>
        </a:p>
      </dsp:txBody>
      <dsp:txXfrm>
        <a:off x="0" y="850451"/>
        <a:ext cx="4016928" cy="3024990"/>
      </dsp:txXfrm>
    </dsp:sp>
    <dsp:sp modelId="{E2199542-0764-48AC-8974-8C09DA423F2A}">
      <dsp:nvSpPr>
        <dsp:cNvPr id="0" name=""/>
        <dsp:cNvSpPr/>
      </dsp:nvSpPr>
      <dsp:spPr>
        <a:xfrm>
          <a:off x="4579341" y="10623"/>
          <a:ext cx="4016928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Асимметричные</a:t>
          </a:r>
          <a:endParaRPr lang="ru-RU" sz="2900" kern="1200" dirty="0"/>
        </a:p>
      </dsp:txBody>
      <dsp:txXfrm>
        <a:off x="4579341" y="10623"/>
        <a:ext cx="4016928" cy="835200"/>
      </dsp:txXfrm>
    </dsp:sp>
    <dsp:sp modelId="{0343A0B0-419C-4B6F-A461-8223EC7682FB}">
      <dsp:nvSpPr>
        <dsp:cNvPr id="0" name=""/>
        <dsp:cNvSpPr/>
      </dsp:nvSpPr>
      <dsp:spPr>
        <a:xfrm>
          <a:off x="4579341" y="845823"/>
          <a:ext cx="4016928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Elgamal</a:t>
          </a:r>
          <a:endParaRPr lang="ru-R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RSA</a:t>
          </a:r>
          <a:endParaRPr lang="ru-RU" sz="2900" kern="1200" dirty="0"/>
        </a:p>
      </dsp:txBody>
      <dsp:txXfrm>
        <a:off x="4579341" y="845823"/>
        <a:ext cx="4016928" cy="3024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6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7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230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6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6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9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2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8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9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3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0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2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2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0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3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7982" y="2286968"/>
            <a:ext cx="9021596" cy="1646302"/>
          </a:xfrm>
        </p:spPr>
        <p:txBody>
          <a:bodyPr/>
          <a:lstStyle/>
          <a:p>
            <a:r>
              <a:rPr lang="ru-RU" dirty="0" smtClean="0"/>
              <a:t>Криптография на практике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0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Распространенные алгоритмы шифрования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44621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52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39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Enigma </a:t>
            </a:r>
            <a:r>
              <a:rPr lang="ru-RU" dirty="0" smtClean="0"/>
              <a:t>или почему Германия проиграла Вторую Мировую войну</a:t>
            </a:r>
            <a:endParaRPr lang="ru-RU" dirty="0"/>
          </a:p>
        </p:txBody>
      </p:sp>
      <p:pic>
        <p:nvPicPr>
          <p:cNvPr id="1026" name="Picture 2" descr="https://upload.wikimedia.org/wikipedia/commons/thumb/a/ae/Enigma.jpg/230px-Enigm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3615305" cy="44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7/7f/Enigma-rotor-stack.jpg/320px-Enigma-rotor-st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775" y="1930400"/>
            <a:ext cx="5873445" cy="44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21192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25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Криптография на практике</vt:lpstr>
      <vt:lpstr>Распространенные алгоритмы шифрования</vt:lpstr>
      <vt:lpstr>Презентация PowerPoint</vt:lpstr>
      <vt:lpstr>Enigma или почему Германия проиграла Вторую Мировую войну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Криптография на практике</dc:title>
  <dc:creator>Ученик</dc:creator>
  <cp:lastModifiedBy>Ученик</cp:lastModifiedBy>
  <cp:revision>4</cp:revision>
  <dcterms:created xsi:type="dcterms:W3CDTF">2019-01-23T05:44:55Z</dcterms:created>
  <dcterms:modified xsi:type="dcterms:W3CDTF">2019-01-23T06:17:41Z</dcterms:modified>
</cp:coreProperties>
</file>