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6"/>
          <a:stretch/>
        </p:blipFill>
        <p:spPr>
          <a:xfrm>
            <a:off x="7596336" y="116632"/>
            <a:ext cx="1328167" cy="76545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Nombre del curso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87624" y="4653136"/>
            <a:ext cx="6768752" cy="9856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Autores y semestre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20/03/2015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347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20/03/2015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71290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6"/>
          <a:stretch/>
        </p:blipFill>
        <p:spPr>
          <a:xfrm>
            <a:off x="2943418" y="980728"/>
            <a:ext cx="3257164" cy="2119088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20/03/2015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2 Subtítulo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la unidad de aprendizaje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0685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20/03/2015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792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20/03/2015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111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20/03/2015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026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20/03/2015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939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20/03/2015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140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92288" y="5157192"/>
            <a:ext cx="5486400" cy="426170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20/03/2015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0256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826" y="-1"/>
            <a:ext cx="9164825" cy="68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9985-E2EC-4C90-A101-2E8205FC45AA}" type="datetimeFigureOut">
              <a:rPr lang="es-PE" smtClean="0"/>
              <a:t>20/03/2015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19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352928" cy="533921"/>
          </a:xfrm>
        </p:spPr>
        <p:txBody>
          <a:bodyPr/>
          <a:lstStyle/>
          <a:p>
            <a:r>
              <a:rPr lang="es-PE" sz="2400" dirty="0" smtClean="0">
                <a:solidFill>
                  <a:schemeClr val="tx1"/>
                </a:solidFill>
              </a:rPr>
              <a:t>Curso: </a:t>
            </a:r>
            <a:r>
              <a:rPr lang="es-PE" sz="2400" dirty="0" smtClean="0">
                <a:solidFill>
                  <a:schemeClr val="tx1"/>
                </a:solidFill>
              </a:rPr>
              <a:t>DBA-II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115616" y="1916832"/>
            <a:ext cx="6768752" cy="504056"/>
          </a:xfrm>
        </p:spPr>
        <p:txBody>
          <a:bodyPr/>
          <a:lstStyle/>
          <a:p>
            <a:r>
              <a:rPr lang="es-PE" dirty="0" smtClean="0"/>
              <a:t>Docente: Sierra </a:t>
            </a:r>
            <a:r>
              <a:rPr lang="es-PE" dirty="0" err="1" smtClean="0"/>
              <a:t>Liñan</a:t>
            </a:r>
            <a:r>
              <a:rPr lang="es-PE" dirty="0" smtClean="0"/>
              <a:t>, </a:t>
            </a:r>
            <a:r>
              <a:rPr lang="es-PE" dirty="0" smtClean="0"/>
              <a:t>Fernando </a:t>
            </a:r>
            <a:r>
              <a:rPr lang="es-PE" dirty="0" smtClean="0"/>
              <a:t>Alex</a:t>
            </a:r>
            <a:endParaRPr lang="es-PE" dirty="0"/>
          </a:p>
        </p:txBody>
      </p:sp>
      <p:pic>
        <p:nvPicPr>
          <p:cNvPr id="6" name="5 Imagen" descr="escaneo fot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767" y="1700808"/>
            <a:ext cx="94043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107504" y="4797152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s-PE" sz="1600" u="sng" dirty="0" smtClean="0"/>
              <a:t>Experiencia Laboral</a:t>
            </a:r>
            <a:r>
              <a:rPr lang="es-PE" sz="1600" dirty="0" smtClean="0"/>
              <a:t>: (10 años de Experiencia como desarrollador)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600" dirty="0" smtClean="0"/>
              <a:t>Web Connection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600" dirty="0" err="1" smtClean="0"/>
              <a:t>Indep</a:t>
            </a:r>
            <a:r>
              <a:rPr lang="es-PE" sz="1600" dirty="0" smtClean="0"/>
              <a:t> Perú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600" dirty="0" smtClean="0"/>
              <a:t>Ascensores Andinos SAC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MX" sz="1600" dirty="0" smtClean="0"/>
              <a:t>Grupo empresarial </a:t>
            </a:r>
            <a:r>
              <a:rPr lang="es-MX" sz="1600" dirty="0"/>
              <a:t>E</a:t>
            </a:r>
            <a:r>
              <a:rPr lang="es-MX" sz="1600" dirty="0" smtClean="0"/>
              <a:t>spinoza - </a:t>
            </a:r>
            <a:r>
              <a:rPr lang="es-MX" sz="1600" dirty="0"/>
              <a:t>T</a:t>
            </a:r>
            <a:r>
              <a:rPr lang="es-MX" sz="1600" dirty="0" smtClean="0"/>
              <a:t>oyota </a:t>
            </a:r>
            <a:r>
              <a:rPr lang="es-MX" sz="1600" dirty="0" err="1"/>
              <a:t>A</a:t>
            </a:r>
            <a:r>
              <a:rPr lang="es-MX" sz="1600" dirty="0" err="1" smtClean="0"/>
              <a:t>utoespar</a:t>
            </a:r>
            <a:endParaRPr lang="es-PE" sz="1600" dirty="0" smtClean="0"/>
          </a:p>
          <a:p>
            <a:pPr algn="l"/>
            <a:endParaRPr lang="es-PE" sz="1800" dirty="0"/>
          </a:p>
        </p:txBody>
      </p:sp>
      <p:sp>
        <p:nvSpPr>
          <p:cNvPr id="8" name="3 Título"/>
          <p:cNvSpPr txBox="1">
            <a:spLocks/>
          </p:cNvSpPr>
          <p:nvPr/>
        </p:nvSpPr>
        <p:spPr>
          <a:xfrm>
            <a:off x="116737" y="2564904"/>
            <a:ext cx="7517767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s-PE" sz="1600" u="sng" dirty="0" smtClean="0"/>
              <a:t>Estudios</a:t>
            </a:r>
            <a:r>
              <a:rPr lang="es-PE" sz="1600" dirty="0" smtClean="0"/>
              <a:t>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600" dirty="0" smtClean="0"/>
              <a:t>Certificación Internacional MCP(Microsoft </a:t>
            </a:r>
            <a:r>
              <a:rPr lang="es-PE" sz="1600" dirty="0" err="1"/>
              <a:t>Certified</a:t>
            </a:r>
            <a:r>
              <a:rPr lang="es-PE" sz="1600" dirty="0"/>
              <a:t> </a:t>
            </a:r>
            <a:r>
              <a:rPr lang="es-PE" sz="1600" dirty="0" smtClean="0"/>
              <a:t>Professional)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s-PE" sz="1600" dirty="0" smtClean="0"/>
              <a:t>MTA Base de Datos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s-PE" sz="1600" dirty="0" smtClean="0"/>
              <a:t>MTA Programación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600" dirty="0" smtClean="0"/>
              <a:t>Estudios Superiores en Computación e </a:t>
            </a:r>
            <a:r>
              <a:rPr lang="es-PE" sz="1600" dirty="0" smtClean="0"/>
              <a:t>Informática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600" dirty="0" smtClean="0"/>
              <a:t>Ing. Sistemas</a:t>
            </a:r>
            <a:endParaRPr lang="es-PE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600" dirty="0" smtClean="0"/>
              <a:t>Licenciado en Educación especialidad Ciencia e Informática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600" dirty="0" smtClean="0"/>
              <a:t>Magister en Edumatica y Docencia Universitaria</a:t>
            </a:r>
          </a:p>
        </p:txBody>
      </p:sp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85" y="6093296"/>
            <a:ext cx="1133475" cy="523875"/>
          </a:xfrm>
          <a:prstGeom prst="rect">
            <a:avLst/>
          </a:prstGeom>
        </p:spPr>
      </p:pic>
      <p:pic>
        <p:nvPicPr>
          <p:cNvPr id="9" name="8 Imagen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63" y="5445224"/>
            <a:ext cx="1133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Tema de Office</vt:lpstr>
      <vt:lpstr>Curso: DBA-II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Davalos Candia</dc:creator>
  <cp:lastModifiedBy>t5bng1</cp:lastModifiedBy>
  <cp:revision>25</cp:revision>
  <dcterms:created xsi:type="dcterms:W3CDTF">2013-04-11T15:37:03Z</dcterms:created>
  <dcterms:modified xsi:type="dcterms:W3CDTF">2015-03-21T00:12:04Z</dcterms:modified>
</cp:coreProperties>
</file>