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6" r:id="rId2"/>
    <p:sldId id="257" r:id="rId3"/>
    <p:sldId id="260" r:id="rId4"/>
    <p:sldId id="261" r:id="rId5"/>
    <p:sldId id="262" r:id="rId6"/>
    <p:sldId id="270" r:id="rId7"/>
    <p:sldId id="259" r:id="rId8"/>
  </p:sldIdLst>
  <p:sldSz cx="10691813"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1pPr>
    <a:lvl2pPr marL="742950" indent="-285750" algn="l" defTabSz="449263"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2pPr>
    <a:lvl3pPr marL="1143000" indent="-228600" algn="l" defTabSz="449263"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3pPr>
    <a:lvl4pPr marL="1600200" indent="-228600" algn="l" defTabSz="449263"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4pPr>
    <a:lvl5pPr marL="2057400" indent="-228600" algn="l" defTabSz="449263"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5pPr>
    <a:lvl6pPr marL="2286000" algn="l" defTabSz="457200" rtl="0" eaLnBrk="1" latinLnBrk="0" hangingPunct="1">
      <a:defRPr kern="1200">
        <a:solidFill>
          <a:schemeClr val="bg1"/>
        </a:solidFill>
        <a:latin typeface="Arial" charset="0"/>
        <a:ea typeface="ＭＳ Ｐゴシック" charset="0"/>
        <a:cs typeface="ＭＳ Ｐゴシック" charset="0"/>
      </a:defRPr>
    </a:lvl6pPr>
    <a:lvl7pPr marL="2743200" algn="l" defTabSz="457200" rtl="0" eaLnBrk="1" latinLnBrk="0" hangingPunct="1">
      <a:defRPr kern="1200">
        <a:solidFill>
          <a:schemeClr val="bg1"/>
        </a:solidFill>
        <a:latin typeface="Arial" charset="0"/>
        <a:ea typeface="ＭＳ Ｐゴシック" charset="0"/>
        <a:cs typeface="ＭＳ Ｐゴシック" charset="0"/>
      </a:defRPr>
    </a:lvl7pPr>
    <a:lvl8pPr marL="3200400" algn="l" defTabSz="457200" rtl="0" eaLnBrk="1" latinLnBrk="0" hangingPunct="1">
      <a:defRPr kern="1200">
        <a:solidFill>
          <a:schemeClr val="bg1"/>
        </a:solidFill>
        <a:latin typeface="Arial" charset="0"/>
        <a:ea typeface="ＭＳ Ｐゴシック" charset="0"/>
        <a:cs typeface="ＭＳ Ｐゴシック" charset="0"/>
      </a:defRPr>
    </a:lvl8pPr>
    <a:lvl9pPr marL="3657600" algn="l" defTabSz="457200" rtl="0" eaLnBrk="1" latinLnBrk="0" hangingPunct="1">
      <a:defRPr kern="1200">
        <a:solidFill>
          <a:schemeClr val="bg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D0D0D"/>
    <a:srgbClr val="004080"/>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972" y="-10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s-ES">
              <a:cs typeface="Arial Unicode MS" charset="0"/>
            </a:endParaRPr>
          </a:p>
        </p:txBody>
      </p:sp>
      <p:sp>
        <p:nvSpPr>
          <p:cNvPr id="2050" name="Rectangle 2"/>
          <p:cNvSpPr>
            <a:spLocks noGrp="1" noRot="1" noChangeAspect="1" noChangeArrowheads="1"/>
          </p:cNvSpPr>
          <p:nvPr>
            <p:ph type="sldImg"/>
          </p:nvPr>
        </p:nvSpPr>
        <p:spPr bwMode="auto">
          <a:xfrm>
            <a:off x="1106488" y="812800"/>
            <a:ext cx="5341937" cy="4005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sp>
      <p:sp>
        <p:nvSpPr>
          <p:cNvPr id="2051" name="Rectangle 3"/>
          <p:cNvSpPr>
            <a:spLocks noGrp="1" noChangeArrowheads="1"/>
          </p:cNvSpPr>
          <p:nvPr>
            <p:ph type="body"/>
          </p:nvPr>
        </p:nvSpPr>
        <p:spPr bwMode="auto">
          <a:xfrm>
            <a:off x="755650" y="5078413"/>
            <a:ext cx="6045200" cy="4808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endParaRPr lang="es-ES" noProof="0" smtClean="0"/>
          </a:p>
        </p:txBody>
      </p:sp>
      <p:sp>
        <p:nvSpPr>
          <p:cNvPr id="2052" name="Rectangle 4"/>
          <p:cNvSpPr>
            <a:spLocks noGrp="1" noChangeArrowheads="1"/>
          </p:cNvSpPr>
          <p:nvPr>
            <p:ph type="hdr"/>
          </p:nvPr>
        </p:nvSpPr>
        <p:spPr bwMode="auto">
          <a:xfrm>
            <a:off x="0" y="0"/>
            <a:ext cx="3278188"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charset="0"/>
                <a:cs typeface="Arial Unicode MS" charset="0"/>
              </a:defRPr>
            </a:lvl1pPr>
          </a:lstStyle>
          <a:p>
            <a:pPr>
              <a:defRPr/>
            </a:pPr>
            <a:endParaRPr lang="es-UY"/>
          </a:p>
        </p:txBody>
      </p:sp>
      <p:sp>
        <p:nvSpPr>
          <p:cNvPr id="2053" name="Rectangle 5"/>
          <p:cNvSpPr>
            <a:spLocks noGrp="1" noChangeArrowheads="1"/>
          </p:cNvSpPr>
          <p:nvPr>
            <p:ph type="dt"/>
          </p:nvPr>
        </p:nvSpPr>
        <p:spPr bwMode="auto">
          <a:xfrm>
            <a:off x="4278313" y="0"/>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charset="0"/>
                <a:cs typeface="Arial Unicode MS" charset="0"/>
              </a:defRPr>
            </a:lvl1pPr>
          </a:lstStyle>
          <a:p>
            <a:pPr>
              <a:defRPr/>
            </a:pPr>
            <a:endParaRPr lang="es-UY"/>
          </a:p>
        </p:txBody>
      </p:sp>
      <p:sp>
        <p:nvSpPr>
          <p:cNvPr id="2054" name="Rectangle 6"/>
          <p:cNvSpPr>
            <a:spLocks noGrp="1" noChangeArrowheads="1"/>
          </p:cNvSpPr>
          <p:nvPr>
            <p:ph type="ftr"/>
          </p:nvPr>
        </p:nvSpPr>
        <p:spPr bwMode="auto">
          <a:xfrm>
            <a:off x="0" y="10156825"/>
            <a:ext cx="3278188"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b"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charset="0"/>
                <a:cs typeface="Arial Unicode MS" charset="0"/>
              </a:defRPr>
            </a:lvl1pPr>
          </a:lstStyle>
          <a:p>
            <a:pPr>
              <a:defRPr/>
            </a:pPr>
            <a:endParaRPr lang="es-UY"/>
          </a:p>
        </p:txBody>
      </p:sp>
      <p:sp>
        <p:nvSpPr>
          <p:cNvPr id="2055" name="Rectangle 7"/>
          <p:cNvSpPr>
            <a:spLocks noGrp="1" noChangeArrowheads="1"/>
          </p:cNvSpPr>
          <p:nvPr>
            <p:ph type="sldNum"/>
          </p:nvPr>
        </p:nvSpPr>
        <p:spPr bwMode="auto">
          <a:xfrm>
            <a:off x="4278313" y="10156825"/>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b" anchorCtr="0" compatLnSpc="1">
            <a:prstTxWarp prst="textNoShape">
              <a:avLst/>
            </a:prstTxWarp>
          </a:bodyPr>
          <a:lstStyle>
            <a:lvl1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charset="0"/>
                <a:cs typeface="Arial Unicode MS" charset="0"/>
              </a:defRPr>
            </a:lvl1pPr>
          </a:lstStyle>
          <a:p>
            <a:pPr>
              <a:defRPr/>
            </a:pPr>
            <a:fld id="{DE85CD35-C6F7-6243-B2CE-9F15DD59C9F9}" type="slidenum">
              <a:rPr lang="es-UY"/>
              <a:pPr>
                <a:defRPr/>
              </a:pPr>
              <a:t>‹Nº›</a:t>
            </a:fld>
            <a:endParaRPr lang="es-UY"/>
          </a:p>
        </p:txBody>
      </p:sp>
    </p:spTree>
    <p:extLst>
      <p:ext uri="{BB962C8B-B14F-4D97-AF65-F5344CB8AC3E}">
        <p14:creationId xmlns:p14="http://schemas.microsoft.com/office/powerpoint/2010/main" val="1902595029"/>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ＭＳ Ｐゴシック" charset="0"/>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p:nvPr>
        </p:nvSpPr>
        <p:spPr/>
        <p:txBody>
          <a:bodyPr/>
          <a:lstStyle/>
          <a:p>
            <a:pPr>
              <a:defRPr/>
            </a:pPr>
            <a:fld id="{752A32A6-D93B-0645-A9F8-3AF5D22D1005}" type="slidenum">
              <a:rPr lang="es-UY"/>
              <a:pPr>
                <a:defRPr/>
              </a:pPr>
              <a:t>1</a:t>
            </a:fld>
            <a:endParaRPr lang="es-UY"/>
          </a:p>
        </p:txBody>
      </p:sp>
      <p:sp>
        <p:nvSpPr>
          <p:cNvPr id="7169" name="Text Box 1"/>
          <p:cNvSpPr txBox="1">
            <a:spLocks noGrp="1" noRot="1" noChangeAspect="1" noChangeArrowheads="1"/>
          </p:cNvSpPr>
          <p:nvPr>
            <p:ph type="sldImg"/>
          </p:nvPr>
        </p:nvSpPr>
        <p:spPr>
          <a:xfrm>
            <a:off x="944563" y="812800"/>
            <a:ext cx="566896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170" name="Text Box 2"/>
          <p:cNvSpPr txBox="1">
            <a:spLocks noGrp="1" noChangeArrowheads="1"/>
          </p:cNvSpPr>
          <p:nvPr>
            <p:ph type="body" idx="1"/>
          </p:nvPr>
        </p:nvSpPr>
        <p:spPr>
          <a:xfrm>
            <a:off x="755650" y="5078413"/>
            <a:ext cx="6046788" cy="4810125"/>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s-ES" smtClean="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p:nvPr>
        </p:nvSpPr>
        <p:spPr/>
        <p:txBody>
          <a:bodyPr/>
          <a:lstStyle/>
          <a:p>
            <a:pPr>
              <a:defRPr/>
            </a:pPr>
            <a:fld id="{9109E52D-A682-FF4A-9E25-1F0F73EFF6D8}" type="slidenum">
              <a:rPr lang="es-UY"/>
              <a:pPr>
                <a:defRPr/>
              </a:pPr>
              <a:t>2</a:t>
            </a:fld>
            <a:endParaRPr lang="es-UY"/>
          </a:p>
        </p:txBody>
      </p:sp>
      <p:sp>
        <p:nvSpPr>
          <p:cNvPr id="8193" name="Text Box 1"/>
          <p:cNvSpPr txBox="1">
            <a:spLocks noGrp="1" noRot="1" noChangeAspect="1" noChangeArrowheads="1"/>
          </p:cNvSpPr>
          <p:nvPr>
            <p:ph type="sldImg"/>
          </p:nvPr>
        </p:nvSpPr>
        <p:spPr>
          <a:xfrm>
            <a:off x="944563" y="812800"/>
            <a:ext cx="566896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194" name="Text Box 2"/>
          <p:cNvSpPr txBox="1">
            <a:spLocks noGrp="1" noChangeArrowheads="1"/>
          </p:cNvSpPr>
          <p:nvPr>
            <p:ph type="body" idx="1"/>
          </p:nvPr>
        </p:nvSpPr>
        <p:spPr>
          <a:xfrm>
            <a:off x="755650" y="5078413"/>
            <a:ext cx="6046788" cy="4810125"/>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s-ES" smtClean="0">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p:nvPr>
        </p:nvSpPr>
        <p:spPr/>
        <p:txBody>
          <a:bodyPr/>
          <a:lstStyle/>
          <a:p>
            <a:pPr>
              <a:defRPr/>
            </a:pPr>
            <a:fld id="{9109E52D-A682-FF4A-9E25-1F0F73EFF6D8}" type="slidenum">
              <a:rPr lang="es-UY"/>
              <a:pPr>
                <a:defRPr/>
              </a:pPr>
              <a:t>3</a:t>
            </a:fld>
            <a:endParaRPr lang="es-UY"/>
          </a:p>
        </p:txBody>
      </p:sp>
      <p:sp>
        <p:nvSpPr>
          <p:cNvPr id="8193" name="Text Box 1"/>
          <p:cNvSpPr txBox="1">
            <a:spLocks noGrp="1" noRot="1" noChangeAspect="1" noChangeArrowheads="1"/>
          </p:cNvSpPr>
          <p:nvPr>
            <p:ph type="sldImg"/>
          </p:nvPr>
        </p:nvSpPr>
        <p:spPr>
          <a:xfrm>
            <a:off x="944563" y="812800"/>
            <a:ext cx="566896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194" name="Text Box 2"/>
          <p:cNvSpPr txBox="1">
            <a:spLocks noGrp="1" noChangeArrowheads="1"/>
          </p:cNvSpPr>
          <p:nvPr>
            <p:ph type="body" idx="1"/>
          </p:nvPr>
        </p:nvSpPr>
        <p:spPr>
          <a:xfrm>
            <a:off x="755650" y="5078413"/>
            <a:ext cx="6046788" cy="4810125"/>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s-ES" smtClean="0">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p:nvPr>
        </p:nvSpPr>
        <p:spPr/>
        <p:txBody>
          <a:bodyPr/>
          <a:lstStyle/>
          <a:p>
            <a:pPr>
              <a:defRPr/>
            </a:pPr>
            <a:fld id="{9109E52D-A682-FF4A-9E25-1F0F73EFF6D8}" type="slidenum">
              <a:rPr lang="es-UY"/>
              <a:pPr>
                <a:defRPr/>
              </a:pPr>
              <a:t>4</a:t>
            </a:fld>
            <a:endParaRPr lang="es-UY"/>
          </a:p>
        </p:txBody>
      </p:sp>
      <p:sp>
        <p:nvSpPr>
          <p:cNvPr id="8193" name="Text Box 1"/>
          <p:cNvSpPr txBox="1">
            <a:spLocks noGrp="1" noRot="1" noChangeAspect="1" noChangeArrowheads="1"/>
          </p:cNvSpPr>
          <p:nvPr>
            <p:ph type="sldImg"/>
          </p:nvPr>
        </p:nvSpPr>
        <p:spPr>
          <a:xfrm>
            <a:off x="944563" y="812800"/>
            <a:ext cx="566896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194" name="Text Box 2"/>
          <p:cNvSpPr txBox="1">
            <a:spLocks noGrp="1" noChangeArrowheads="1"/>
          </p:cNvSpPr>
          <p:nvPr>
            <p:ph type="body" idx="1"/>
          </p:nvPr>
        </p:nvSpPr>
        <p:spPr>
          <a:xfrm>
            <a:off x="755650" y="5078413"/>
            <a:ext cx="6046788" cy="4810125"/>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s-ES" smtClean="0">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p:nvPr>
        </p:nvSpPr>
        <p:spPr/>
        <p:txBody>
          <a:bodyPr/>
          <a:lstStyle/>
          <a:p>
            <a:pPr>
              <a:defRPr/>
            </a:pPr>
            <a:fld id="{9109E52D-A682-FF4A-9E25-1F0F73EFF6D8}" type="slidenum">
              <a:rPr lang="es-UY"/>
              <a:pPr>
                <a:defRPr/>
              </a:pPr>
              <a:t>5</a:t>
            </a:fld>
            <a:endParaRPr lang="es-UY"/>
          </a:p>
        </p:txBody>
      </p:sp>
      <p:sp>
        <p:nvSpPr>
          <p:cNvPr id="8193" name="Text Box 1"/>
          <p:cNvSpPr txBox="1">
            <a:spLocks noGrp="1" noRot="1" noChangeAspect="1" noChangeArrowheads="1"/>
          </p:cNvSpPr>
          <p:nvPr>
            <p:ph type="sldImg"/>
          </p:nvPr>
        </p:nvSpPr>
        <p:spPr>
          <a:xfrm>
            <a:off x="944563" y="812800"/>
            <a:ext cx="566896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194" name="Text Box 2"/>
          <p:cNvSpPr txBox="1">
            <a:spLocks noGrp="1" noChangeArrowheads="1"/>
          </p:cNvSpPr>
          <p:nvPr>
            <p:ph type="body" idx="1"/>
          </p:nvPr>
        </p:nvSpPr>
        <p:spPr>
          <a:xfrm>
            <a:off x="755650" y="5078413"/>
            <a:ext cx="6046788" cy="4810125"/>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s-ES" smtClean="0">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p:nvPr>
        </p:nvSpPr>
        <p:spPr/>
        <p:txBody>
          <a:bodyPr/>
          <a:lstStyle/>
          <a:p>
            <a:pPr>
              <a:defRPr/>
            </a:pPr>
            <a:fld id="{9109E52D-A682-FF4A-9E25-1F0F73EFF6D8}" type="slidenum">
              <a:rPr lang="es-UY"/>
              <a:pPr>
                <a:defRPr/>
              </a:pPr>
              <a:t>6</a:t>
            </a:fld>
            <a:endParaRPr lang="es-UY"/>
          </a:p>
        </p:txBody>
      </p:sp>
      <p:sp>
        <p:nvSpPr>
          <p:cNvPr id="8193" name="Text Box 1"/>
          <p:cNvSpPr txBox="1">
            <a:spLocks noGrp="1" noRot="1" noChangeAspect="1" noChangeArrowheads="1"/>
          </p:cNvSpPr>
          <p:nvPr>
            <p:ph type="sldImg"/>
          </p:nvPr>
        </p:nvSpPr>
        <p:spPr>
          <a:xfrm>
            <a:off x="944563" y="812800"/>
            <a:ext cx="566896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194" name="Text Box 2"/>
          <p:cNvSpPr txBox="1">
            <a:spLocks noGrp="1" noChangeArrowheads="1"/>
          </p:cNvSpPr>
          <p:nvPr>
            <p:ph type="body" idx="1"/>
          </p:nvPr>
        </p:nvSpPr>
        <p:spPr>
          <a:xfrm>
            <a:off x="755650" y="5078413"/>
            <a:ext cx="6046788" cy="4810125"/>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s-ES" smtClean="0">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p:nvPr>
        </p:nvSpPr>
        <p:spPr/>
        <p:txBody>
          <a:bodyPr/>
          <a:lstStyle/>
          <a:p>
            <a:pPr>
              <a:defRPr/>
            </a:pPr>
            <a:fld id="{E9662D48-A250-C744-A2AE-C5A82C6BCB16}" type="slidenum">
              <a:rPr lang="es-UY"/>
              <a:pPr>
                <a:defRPr/>
              </a:pPr>
              <a:t>7</a:t>
            </a:fld>
            <a:endParaRPr lang="es-UY"/>
          </a:p>
        </p:txBody>
      </p:sp>
      <p:sp>
        <p:nvSpPr>
          <p:cNvPr id="10241" name="Text Box 1"/>
          <p:cNvSpPr txBox="1">
            <a:spLocks noGrp="1" noRot="1" noChangeAspect="1" noChangeArrowheads="1"/>
          </p:cNvSpPr>
          <p:nvPr>
            <p:ph type="sldImg"/>
          </p:nvPr>
        </p:nvSpPr>
        <p:spPr>
          <a:xfrm>
            <a:off x="944563" y="812800"/>
            <a:ext cx="566896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0242" name="Text Box 2"/>
          <p:cNvSpPr txBox="1">
            <a:spLocks noGrp="1" noChangeArrowheads="1"/>
          </p:cNvSpPr>
          <p:nvPr>
            <p:ph type="body" idx="1"/>
          </p:nvPr>
        </p:nvSpPr>
        <p:spPr>
          <a:xfrm>
            <a:off x="755650" y="5078413"/>
            <a:ext cx="6046788" cy="4810125"/>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s-ES" smtClean="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175" y="0"/>
            <a:ext cx="10693400" cy="755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ítulo 1"/>
          <p:cNvSpPr>
            <a:spLocks noGrp="1" noChangeAspect="1"/>
          </p:cNvSpPr>
          <p:nvPr>
            <p:ph type="ctrTitle"/>
          </p:nvPr>
        </p:nvSpPr>
        <p:spPr>
          <a:xfrm>
            <a:off x="801688" y="1043534"/>
            <a:ext cx="9088437" cy="2160240"/>
          </a:xfrm>
        </p:spPr>
        <p:txBody>
          <a:bodyPr/>
          <a:lstStyle>
            <a:lvl1pPr>
              <a:defRPr cap="all" baseline="0">
                <a:solidFill>
                  <a:schemeClr val="bg1"/>
                </a:solidFill>
                <a:latin typeface="Brandon Grotesque Black" pitchFamily="34" charset="0"/>
              </a:defRPr>
            </a:lvl1pPr>
          </a:lstStyle>
          <a:p>
            <a:r>
              <a:rPr lang="es-ES_tradnl" smtClean="0"/>
              <a:t>Clic para editar título</a:t>
            </a:r>
            <a:endParaRPr lang="es-ES"/>
          </a:p>
        </p:txBody>
      </p:sp>
      <p:sp>
        <p:nvSpPr>
          <p:cNvPr id="3" name="Subtítulo 2"/>
          <p:cNvSpPr>
            <a:spLocks noGrp="1" noChangeAspect="1"/>
          </p:cNvSpPr>
          <p:nvPr>
            <p:ph type="subTitle" idx="1"/>
          </p:nvPr>
        </p:nvSpPr>
        <p:spPr>
          <a:xfrm>
            <a:off x="809402" y="3275781"/>
            <a:ext cx="6552728" cy="1931988"/>
          </a:xfrm>
        </p:spPr>
        <p:txBody>
          <a:bodyPr/>
          <a:lstStyle>
            <a:lvl1pPr marL="0" indent="0" algn="ctr">
              <a:buNone/>
              <a:defRPr cap="small" baseline="0">
                <a:solidFill>
                  <a:schemeClr val="bg1"/>
                </a:solidFill>
                <a:latin typeface="Brandon Grotesque Black"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_tradnl" smtClean="0"/>
              <a:t>Haga clic para modificar el estilo de subtítulo del patrón</a:t>
            </a:r>
            <a:endParaRPr lang="es-ES"/>
          </a:p>
        </p:txBody>
      </p:sp>
    </p:spTree>
    <p:extLst>
      <p:ext uri="{BB962C8B-B14F-4D97-AF65-F5344CB8AC3E}">
        <p14:creationId xmlns:p14="http://schemas.microsoft.com/office/powerpoint/2010/main" val="989479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Rectangle 3"/>
          <p:cNvSpPr>
            <a:spLocks noGrp="1" noChangeArrowheads="1"/>
          </p:cNvSpPr>
          <p:nvPr>
            <p:ph type="dt" idx="10"/>
          </p:nvPr>
        </p:nvSpPr>
        <p:spPr>
          <a:xfrm>
            <a:off x="534988" y="6886575"/>
            <a:ext cx="2487612" cy="517525"/>
          </a:xfrm>
          <a:prstGeom prst="rect">
            <a:avLst/>
          </a:prstGeom>
          <a:ln/>
        </p:spPr>
        <p:txBody>
          <a:bodyPr/>
          <a:lstStyle>
            <a:lvl1pPr>
              <a:defRPr/>
            </a:lvl1pPr>
          </a:lstStyle>
          <a:p>
            <a:pPr>
              <a:defRPr/>
            </a:pPr>
            <a:endParaRPr lang="es-UY"/>
          </a:p>
        </p:txBody>
      </p:sp>
      <p:sp>
        <p:nvSpPr>
          <p:cNvPr id="5" name="Rectangle 4"/>
          <p:cNvSpPr>
            <a:spLocks noGrp="1" noChangeArrowheads="1"/>
          </p:cNvSpPr>
          <p:nvPr>
            <p:ph type="ftr" idx="11"/>
          </p:nvPr>
        </p:nvSpPr>
        <p:spPr>
          <a:xfrm>
            <a:off x="3656013" y="6886575"/>
            <a:ext cx="3386137" cy="517525"/>
          </a:xfrm>
          <a:prstGeom prst="rect">
            <a:avLst/>
          </a:prstGeom>
          <a:ln/>
        </p:spPr>
        <p:txBody>
          <a:bodyPr/>
          <a:lstStyle>
            <a:lvl1pPr>
              <a:defRPr/>
            </a:lvl1pPr>
          </a:lstStyle>
          <a:p>
            <a:pPr>
              <a:defRPr/>
            </a:pPr>
            <a:endParaRPr lang="es-UY"/>
          </a:p>
        </p:txBody>
      </p:sp>
      <p:sp>
        <p:nvSpPr>
          <p:cNvPr id="6" name="Rectangle 5"/>
          <p:cNvSpPr>
            <a:spLocks noGrp="1" noChangeArrowheads="1"/>
          </p:cNvSpPr>
          <p:nvPr>
            <p:ph type="sldNum" idx="12"/>
          </p:nvPr>
        </p:nvSpPr>
        <p:spPr>
          <a:xfrm>
            <a:off x="7666038" y="6886575"/>
            <a:ext cx="2487612" cy="517525"/>
          </a:xfrm>
          <a:prstGeom prst="rect">
            <a:avLst/>
          </a:prstGeom>
          <a:ln/>
        </p:spPr>
        <p:txBody>
          <a:bodyPr/>
          <a:lstStyle>
            <a:lvl1pPr>
              <a:defRPr/>
            </a:lvl1pPr>
          </a:lstStyle>
          <a:p>
            <a:pPr>
              <a:defRPr/>
            </a:pPr>
            <a:fld id="{8B2F86E5-FE59-6645-BB2F-601FCF34D9E0}" type="slidenum">
              <a:rPr lang="es-UY"/>
              <a:pPr>
                <a:defRPr/>
              </a:pPr>
              <a:t>‹Nº›</a:t>
            </a:fld>
            <a:endParaRPr lang="es-UY"/>
          </a:p>
        </p:txBody>
      </p:sp>
    </p:spTree>
    <p:extLst>
      <p:ext uri="{BB962C8B-B14F-4D97-AF65-F5344CB8AC3E}">
        <p14:creationId xmlns:p14="http://schemas.microsoft.com/office/powerpoint/2010/main" val="2704535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7750175" y="301625"/>
            <a:ext cx="2403475" cy="6453188"/>
          </a:xfrm>
        </p:spPr>
        <p:txBody>
          <a:bodyPr vert="eaVert"/>
          <a:lstStyle/>
          <a:p>
            <a:r>
              <a:rPr lang="es-ES_tradnl" smtClean="0"/>
              <a:t>Clic para editar título</a:t>
            </a:r>
            <a:endParaRPr lang="es-ES"/>
          </a:p>
        </p:txBody>
      </p:sp>
      <p:sp>
        <p:nvSpPr>
          <p:cNvPr id="3" name="Marcador de texto vertical 2"/>
          <p:cNvSpPr>
            <a:spLocks noGrp="1"/>
          </p:cNvSpPr>
          <p:nvPr>
            <p:ph type="body" orient="vert" idx="1"/>
          </p:nvPr>
        </p:nvSpPr>
        <p:spPr>
          <a:xfrm>
            <a:off x="534988" y="301625"/>
            <a:ext cx="7062787" cy="6453188"/>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Rectangle 3"/>
          <p:cNvSpPr>
            <a:spLocks noGrp="1" noChangeArrowheads="1"/>
          </p:cNvSpPr>
          <p:nvPr>
            <p:ph type="dt" idx="10"/>
          </p:nvPr>
        </p:nvSpPr>
        <p:spPr>
          <a:xfrm>
            <a:off x="534988" y="6886575"/>
            <a:ext cx="2487612" cy="517525"/>
          </a:xfrm>
          <a:prstGeom prst="rect">
            <a:avLst/>
          </a:prstGeom>
          <a:ln/>
        </p:spPr>
        <p:txBody>
          <a:bodyPr/>
          <a:lstStyle>
            <a:lvl1pPr>
              <a:defRPr/>
            </a:lvl1pPr>
          </a:lstStyle>
          <a:p>
            <a:pPr>
              <a:defRPr/>
            </a:pPr>
            <a:endParaRPr lang="es-UY"/>
          </a:p>
        </p:txBody>
      </p:sp>
      <p:sp>
        <p:nvSpPr>
          <p:cNvPr id="5" name="Rectangle 4"/>
          <p:cNvSpPr>
            <a:spLocks noGrp="1" noChangeArrowheads="1"/>
          </p:cNvSpPr>
          <p:nvPr>
            <p:ph type="ftr" idx="11"/>
          </p:nvPr>
        </p:nvSpPr>
        <p:spPr>
          <a:xfrm>
            <a:off x="3656013" y="6886575"/>
            <a:ext cx="3386137" cy="517525"/>
          </a:xfrm>
          <a:prstGeom prst="rect">
            <a:avLst/>
          </a:prstGeom>
          <a:ln/>
        </p:spPr>
        <p:txBody>
          <a:bodyPr/>
          <a:lstStyle>
            <a:lvl1pPr>
              <a:defRPr/>
            </a:lvl1pPr>
          </a:lstStyle>
          <a:p>
            <a:pPr>
              <a:defRPr/>
            </a:pPr>
            <a:endParaRPr lang="es-UY"/>
          </a:p>
        </p:txBody>
      </p:sp>
      <p:sp>
        <p:nvSpPr>
          <p:cNvPr id="6" name="Rectangle 5"/>
          <p:cNvSpPr>
            <a:spLocks noGrp="1" noChangeArrowheads="1"/>
          </p:cNvSpPr>
          <p:nvPr>
            <p:ph type="sldNum" idx="12"/>
          </p:nvPr>
        </p:nvSpPr>
        <p:spPr>
          <a:xfrm>
            <a:off x="7666038" y="6886575"/>
            <a:ext cx="2487612" cy="517525"/>
          </a:xfrm>
          <a:prstGeom prst="rect">
            <a:avLst/>
          </a:prstGeom>
          <a:ln/>
        </p:spPr>
        <p:txBody>
          <a:bodyPr/>
          <a:lstStyle>
            <a:lvl1pPr>
              <a:defRPr/>
            </a:lvl1pPr>
          </a:lstStyle>
          <a:p>
            <a:pPr>
              <a:defRPr/>
            </a:pPr>
            <a:fld id="{7A3F3DA4-4672-DF41-9295-392FBB1D7E57}" type="slidenum">
              <a:rPr lang="es-UY"/>
              <a:pPr>
                <a:defRPr/>
              </a:pPr>
              <a:t>‹Nº›</a:t>
            </a:fld>
            <a:endParaRPr lang="es-UY"/>
          </a:p>
        </p:txBody>
      </p:sp>
    </p:spTree>
    <p:extLst>
      <p:ext uri="{BB962C8B-B14F-4D97-AF65-F5344CB8AC3E}">
        <p14:creationId xmlns:p14="http://schemas.microsoft.com/office/powerpoint/2010/main" val="1236733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Clic para editar título</a:t>
            </a:r>
            <a:endParaRPr lang="es-ES" dirty="0"/>
          </a:p>
        </p:txBody>
      </p:sp>
      <p:sp>
        <p:nvSpPr>
          <p:cNvPr id="3" name="Marcador de contenido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Tree>
    <p:extLst>
      <p:ext uri="{BB962C8B-B14F-4D97-AF65-F5344CB8AC3E}">
        <p14:creationId xmlns:p14="http://schemas.microsoft.com/office/powerpoint/2010/main" val="395773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44550" y="4857750"/>
            <a:ext cx="9088438" cy="1501775"/>
          </a:xfrm>
        </p:spPr>
        <p:txBody>
          <a:bodyPr anchor="t"/>
          <a:lstStyle>
            <a:lvl1pPr algn="l">
              <a:defRPr sz="4000" b="1" cap="all"/>
            </a:lvl1pPr>
          </a:lstStyle>
          <a:p>
            <a:r>
              <a:rPr lang="es-ES_tradnl" smtClean="0"/>
              <a:t>Clic para editar título</a:t>
            </a:r>
            <a:endParaRPr lang="es-ES"/>
          </a:p>
        </p:txBody>
      </p:sp>
      <p:sp>
        <p:nvSpPr>
          <p:cNvPr id="3" name="Marcador de texto 2"/>
          <p:cNvSpPr>
            <a:spLocks noGrp="1"/>
          </p:cNvSpPr>
          <p:nvPr>
            <p:ph type="body" idx="1"/>
          </p:nvPr>
        </p:nvSpPr>
        <p:spPr>
          <a:xfrm>
            <a:off x="844550" y="3203575"/>
            <a:ext cx="90884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smtClean="0"/>
              <a:t>Haga clic para modificar el estilo de texto del patrón</a:t>
            </a:r>
          </a:p>
        </p:txBody>
      </p:sp>
      <p:sp>
        <p:nvSpPr>
          <p:cNvPr id="4" name="Rectangle 3"/>
          <p:cNvSpPr>
            <a:spLocks noGrp="1" noChangeArrowheads="1"/>
          </p:cNvSpPr>
          <p:nvPr>
            <p:ph type="dt" idx="10"/>
          </p:nvPr>
        </p:nvSpPr>
        <p:spPr>
          <a:xfrm>
            <a:off x="534988" y="6886575"/>
            <a:ext cx="2487612" cy="517525"/>
          </a:xfrm>
          <a:prstGeom prst="rect">
            <a:avLst/>
          </a:prstGeom>
          <a:ln/>
        </p:spPr>
        <p:txBody>
          <a:bodyPr/>
          <a:lstStyle>
            <a:lvl1pPr>
              <a:defRPr/>
            </a:lvl1pPr>
          </a:lstStyle>
          <a:p>
            <a:pPr>
              <a:defRPr/>
            </a:pPr>
            <a:endParaRPr lang="es-UY"/>
          </a:p>
        </p:txBody>
      </p:sp>
      <p:sp>
        <p:nvSpPr>
          <p:cNvPr id="5" name="Rectangle 4"/>
          <p:cNvSpPr>
            <a:spLocks noGrp="1" noChangeArrowheads="1"/>
          </p:cNvSpPr>
          <p:nvPr>
            <p:ph type="ftr" idx="11"/>
          </p:nvPr>
        </p:nvSpPr>
        <p:spPr>
          <a:xfrm>
            <a:off x="3656013" y="6886575"/>
            <a:ext cx="3386137" cy="517525"/>
          </a:xfrm>
          <a:prstGeom prst="rect">
            <a:avLst/>
          </a:prstGeom>
          <a:ln/>
        </p:spPr>
        <p:txBody>
          <a:bodyPr/>
          <a:lstStyle>
            <a:lvl1pPr>
              <a:defRPr/>
            </a:lvl1pPr>
          </a:lstStyle>
          <a:p>
            <a:pPr>
              <a:defRPr/>
            </a:pPr>
            <a:endParaRPr lang="es-UY"/>
          </a:p>
        </p:txBody>
      </p:sp>
      <p:sp>
        <p:nvSpPr>
          <p:cNvPr id="6" name="Rectangle 5"/>
          <p:cNvSpPr>
            <a:spLocks noGrp="1" noChangeArrowheads="1"/>
          </p:cNvSpPr>
          <p:nvPr>
            <p:ph type="sldNum" idx="12"/>
          </p:nvPr>
        </p:nvSpPr>
        <p:spPr>
          <a:xfrm>
            <a:off x="7666038" y="6886575"/>
            <a:ext cx="2487612" cy="517525"/>
          </a:xfrm>
          <a:prstGeom prst="rect">
            <a:avLst/>
          </a:prstGeom>
          <a:ln/>
        </p:spPr>
        <p:txBody>
          <a:bodyPr/>
          <a:lstStyle>
            <a:lvl1pPr>
              <a:defRPr/>
            </a:lvl1pPr>
          </a:lstStyle>
          <a:p>
            <a:pPr>
              <a:defRPr/>
            </a:pPr>
            <a:fld id="{C7640985-3D5B-864A-926E-8AA0F8388013}" type="slidenum">
              <a:rPr lang="es-UY"/>
              <a:pPr>
                <a:defRPr/>
              </a:pPr>
              <a:t>‹Nº›</a:t>
            </a:fld>
            <a:endParaRPr lang="es-UY"/>
          </a:p>
        </p:txBody>
      </p:sp>
    </p:spTree>
    <p:extLst>
      <p:ext uri="{BB962C8B-B14F-4D97-AF65-F5344CB8AC3E}">
        <p14:creationId xmlns:p14="http://schemas.microsoft.com/office/powerpoint/2010/main" val="235879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sz="half" idx="1"/>
          </p:nvPr>
        </p:nvSpPr>
        <p:spPr>
          <a:xfrm>
            <a:off x="534988" y="1768475"/>
            <a:ext cx="4732337" cy="4986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contenido 3"/>
          <p:cNvSpPr>
            <a:spLocks noGrp="1"/>
          </p:cNvSpPr>
          <p:nvPr>
            <p:ph sz="half" idx="2"/>
          </p:nvPr>
        </p:nvSpPr>
        <p:spPr>
          <a:xfrm>
            <a:off x="5419725" y="1768475"/>
            <a:ext cx="4733925" cy="4986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Rectangle 3"/>
          <p:cNvSpPr>
            <a:spLocks noGrp="1" noChangeArrowheads="1"/>
          </p:cNvSpPr>
          <p:nvPr>
            <p:ph type="dt" idx="10"/>
          </p:nvPr>
        </p:nvSpPr>
        <p:spPr>
          <a:xfrm>
            <a:off x="534988" y="6886575"/>
            <a:ext cx="2487612" cy="517525"/>
          </a:xfrm>
          <a:prstGeom prst="rect">
            <a:avLst/>
          </a:prstGeom>
          <a:ln/>
        </p:spPr>
        <p:txBody>
          <a:bodyPr/>
          <a:lstStyle>
            <a:lvl1pPr>
              <a:defRPr/>
            </a:lvl1pPr>
          </a:lstStyle>
          <a:p>
            <a:pPr>
              <a:defRPr/>
            </a:pPr>
            <a:endParaRPr lang="es-UY"/>
          </a:p>
        </p:txBody>
      </p:sp>
      <p:sp>
        <p:nvSpPr>
          <p:cNvPr id="6" name="Rectangle 4"/>
          <p:cNvSpPr>
            <a:spLocks noGrp="1" noChangeArrowheads="1"/>
          </p:cNvSpPr>
          <p:nvPr>
            <p:ph type="ftr" idx="11"/>
          </p:nvPr>
        </p:nvSpPr>
        <p:spPr>
          <a:xfrm>
            <a:off x="3656013" y="6886575"/>
            <a:ext cx="3386137" cy="517525"/>
          </a:xfrm>
          <a:prstGeom prst="rect">
            <a:avLst/>
          </a:prstGeom>
          <a:ln/>
        </p:spPr>
        <p:txBody>
          <a:bodyPr/>
          <a:lstStyle>
            <a:lvl1pPr>
              <a:defRPr/>
            </a:lvl1pPr>
          </a:lstStyle>
          <a:p>
            <a:pPr>
              <a:defRPr/>
            </a:pPr>
            <a:endParaRPr lang="es-UY"/>
          </a:p>
        </p:txBody>
      </p:sp>
      <p:sp>
        <p:nvSpPr>
          <p:cNvPr id="7" name="Rectangle 5"/>
          <p:cNvSpPr>
            <a:spLocks noGrp="1" noChangeArrowheads="1"/>
          </p:cNvSpPr>
          <p:nvPr>
            <p:ph type="sldNum" idx="12"/>
          </p:nvPr>
        </p:nvSpPr>
        <p:spPr>
          <a:xfrm>
            <a:off x="7666038" y="6886575"/>
            <a:ext cx="2487612" cy="517525"/>
          </a:xfrm>
          <a:prstGeom prst="rect">
            <a:avLst/>
          </a:prstGeom>
          <a:ln/>
        </p:spPr>
        <p:txBody>
          <a:bodyPr/>
          <a:lstStyle>
            <a:lvl1pPr>
              <a:defRPr/>
            </a:lvl1pPr>
          </a:lstStyle>
          <a:p>
            <a:pPr>
              <a:defRPr/>
            </a:pPr>
            <a:fld id="{47693FA5-AC67-4F4A-A0B3-20E9C9982C3F}" type="slidenum">
              <a:rPr lang="es-UY"/>
              <a:pPr>
                <a:defRPr/>
              </a:pPr>
              <a:t>‹Nº›</a:t>
            </a:fld>
            <a:endParaRPr lang="es-UY"/>
          </a:p>
        </p:txBody>
      </p:sp>
    </p:spTree>
    <p:extLst>
      <p:ext uri="{BB962C8B-B14F-4D97-AF65-F5344CB8AC3E}">
        <p14:creationId xmlns:p14="http://schemas.microsoft.com/office/powerpoint/2010/main" val="346797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534988" y="303213"/>
            <a:ext cx="9621837" cy="1258887"/>
          </a:xfrm>
        </p:spPr>
        <p:txBody>
          <a:bodyPr/>
          <a:lstStyle>
            <a:lvl1pPr>
              <a:defRPr/>
            </a:lvl1pPr>
          </a:lstStyle>
          <a:p>
            <a:r>
              <a:rPr lang="es-ES_tradnl" smtClean="0"/>
              <a:t>Clic para editar título</a:t>
            </a:r>
            <a:endParaRPr lang="es-ES"/>
          </a:p>
        </p:txBody>
      </p:sp>
      <p:sp>
        <p:nvSpPr>
          <p:cNvPr id="3" name="Marcador de texto 2"/>
          <p:cNvSpPr>
            <a:spLocks noGrp="1"/>
          </p:cNvSpPr>
          <p:nvPr>
            <p:ph type="body" idx="1"/>
          </p:nvPr>
        </p:nvSpPr>
        <p:spPr>
          <a:xfrm>
            <a:off x="534988" y="1692275"/>
            <a:ext cx="4724400"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Marcador de contenido 3"/>
          <p:cNvSpPr>
            <a:spLocks noGrp="1"/>
          </p:cNvSpPr>
          <p:nvPr>
            <p:ph sz="half" idx="2"/>
          </p:nvPr>
        </p:nvSpPr>
        <p:spPr>
          <a:xfrm>
            <a:off x="534988" y="2397125"/>
            <a:ext cx="4724400"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texto 4"/>
          <p:cNvSpPr>
            <a:spLocks noGrp="1"/>
          </p:cNvSpPr>
          <p:nvPr>
            <p:ph type="body" sz="quarter" idx="3"/>
          </p:nvPr>
        </p:nvSpPr>
        <p:spPr>
          <a:xfrm>
            <a:off x="5430838" y="1692275"/>
            <a:ext cx="4725987"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Marcador de contenido 5"/>
          <p:cNvSpPr>
            <a:spLocks noGrp="1"/>
          </p:cNvSpPr>
          <p:nvPr>
            <p:ph sz="quarter" idx="4"/>
          </p:nvPr>
        </p:nvSpPr>
        <p:spPr>
          <a:xfrm>
            <a:off x="5430838" y="2397125"/>
            <a:ext cx="4725987"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7" name="Rectangle 3"/>
          <p:cNvSpPr>
            <a:spLocks noGrp="1" noChangeArrowheads="1"/>
          </p:cNvSpPr>
          <p:nvPr>
            <p:ph type="dt" idx="10"/>
          </p:nvPr>
        </p:nvSpPr>
        <p:spPr>
          <a:xfrm>
            <a:off x="534988" y="6886575"/>
            <a:ext cx="2487612" cy="517525"/>
          </a:xfrm>
          <a:prstGeom prst="rect">
            <a:avLst/>
          </a:prstGeom>
          <a:ln/>
        </p:spPr>
        <p:txBody>
          <a:bodyPr/>
          <a:lstStyle>
            <a:lvl1pPr>
              <a:defRPr/>
            </a:lvl1pPr>
          </a:lstStyle>
          <a:p>
            <a:pPr>
              <a:defRPr/>
            </a:pPr>
            <a:endParaRPr lang="es-UY"/>
          </a:p>
        </p:txBody>
      </p:sp>
      <p:sp>
        <p:nvSpPr>
          <p:cNvPr id="8" name="Rectangle 4"/>
          <p:cNvSpPr>
            <a:spLocks noGrp="1" noChangeArrowheads="1"/>
          </p:cNvSpPr>
          <p:nvPr>
            <p:ph type="ftr" idx="11"/>
          </p:nvPr>
        </p:nvSpPr>
        <p:spPr>
          <a:xfrm>
            <a:off x="3656013" y="6886575"/>
            <a:ext cx="3386137" cy="517525"/>
          </a:xfrm>
          <a:prstGeom prst="rect">
            <a:avLst/>
          </a:prstGeom>
          <a:ln/>
        </p:spPr>
        <p:txBody>
          <a:bodyPr/>
          <a:lstStyle>
            <a:lvl1pPr>
              <a:defRPr/>
            </a:lvl1pPr>
          </a:lstStyle>
          <a:p>
            <a:pPr>
              <a:defRPr/>
            </a:pPr>
            <a:endParaRPr lang="es-UY"/>
          </a:p>
        </p:txBody>
      </p:sp>
      <p:sp>
        <p:nvSpPr>
          <p:cNvPr id="9" name="Rectangle 5"/>
          <p:cNvSpPr>
            <a:spLocks noGrp="1" noChangeArrowheads="1"/>
          </p:cNvSpPr>
          <p:nvPr>
            <p:ph type="sldNum" idx="12"/>
          </p:nvPr>
        </p:nvSpPr>
        <p:spPr>
          <a:xfrm>
            <a:off x="7666038" y="6886575"/>
            <a:ext cx="2487612" cy="517525"/>
          </a:xfrm>
          <a:prstGeom prst="rect">
            <a:avLst/>
          </a:prstGeom>
          <a:ln/>
        </p:spPr>
        <p:txBody>
          <a:bodyPr/>
          <a:lstStyle>
            <a:lvl1pPr>
              <a:defRPr/>
            </a:lvl1pPr>
          </a:lstStyle>
          <a:p>
            <a:pPr>
              <a:defRPr/>
            </a:pPr>
            <a:fld id="{4AD14708-D64C-8A41-A522-FC94E2D1095E}" type="slidenum">
              <a:rPr lang="es-UY"/>
              <a:pPr>
                <a:defRPr/>
              </a:pPr>
              <a:t>‹Nº›</a:t>
            </a:fld>
            <a:endParaRPr lang="es-UY"/>
          </a:p>
        </p:txBody>
      </p:sp>
    </p:spTree>
    <p:extLst>
      <p:ext uri="{BB962C8B-B14F-4D97-AF65-F5344CB8AC3E}">
        <p14:creationId xmlns:p14="http://schemas.microsoft.com/office/powerpoint/2010/main" val="346187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Rectangle 3"/>
          <p:cNvSpPr>
            <a:spLocks noGrp="1" noChangeArrowheads="1"/>
          </p:cNvSpPr>
          <p:nvPr>
            <p:ph type="dt" idx="10"/>
          </p:nvPr>
        </p:nvSpPr>
        <p:spPr>
          <a:xfrm>
            <a:off x="534988" y="6886575"/>
            <a:ext cx="2487612" cy="517525"/>
          </a:xfrm>
          <a:prstGeom prst="rect">
            <a:avLst/>
          </a:prstGeom>
          <a:ln/>
        </p:spPr>
        <p:txBody>
          <a:bodyPr/>
          <a:lstStyle>
            <a:lvl1pPr>
              <a:defRPr/>
            </a:lvl1pPr>
          </a:lstStyle>
          <a:p>
            <a:pPr>
              <a:defRPr/>
            </a:pPr>
            <a:endParaRPr lang="es-UY"/>
          </a:p>
        </p:txBody>
      </p:sp>
      <p:sp>
        <p:nvSpPr>
          <p:cNvPr id="4" name="Rectangle 4"/>
          <p:cNvSpPr>
            <a:spLocks noGrp="1" noChangeArrowheads="1"/>
          </p:cNvSpPr>
          <p:nvPr>
            <p:ph type="ftr" idx="11"/>
          </p:nvPr>
        </p:nvSpPr>
        <p:spPr>
          <a:xfrm>
            <a:off x="3656013" y="6886575"/>
            <a:ext cx="3386137" cy="517525"/>
          </a:xfrm>
          <a:prstGeom prst="rect">
            <a:avLst/>
          </a:prstGeom>
          <a:ln/>
        </p:spPr>
        <p:txBody>
          <a:bodyPr/>
          <a:lstStyle>
            <a:lvl1pPr>
              <a:defRPr/>
            </a:lvl1pPr>
          </a:lstStyle>
          <a:p>
            <a:pPr>
              <a:defRPr/>
            </a:pPr>
            <a:endParaRPr lang="es-UY"/>
          </a:p>
        </p:txBody>
      </p:sp>
      <p:sp>
        <p:nvSpPr>
          <p:cNvPr id="5" name="Rectangle 5"/>
          <p:cNvSpPr>
            <a:spLocks noGrp="1" noChangeArrowheads="1"/>
          </p:cNvSpPr>
          <p:nvPr>
            <p:ph type="sldNum" idx="12"/>
          </p:nvPr>
        </p:nvSpPr>
        <p:spPr>
          <a:xfrm>
            <a:off x="7666038" y="6886575"/>
            <a:ext cx="2487612" cy="517525"/>
          </a:xfrm>
          <a:prstGeom prst="rect">
            <a:avLst/>
          </a:prstGeom>
          <a:ln/>
        </p:spPr>
        <p:txBody>
          <a:bodyPr/>
          <a:lstStyle>
            <a:lvl1pPr>
              <a:defRPr/>
            </a:lvl1pPr>
          </a:lstStyle>
          <a:p>
            <a:pPr>
              <a:defRPr/>
            </a:pPr>
            <a:fld id="{0649E43F-DF00-0240-8726-F15EE113A598}" type="slidenum">
              <a:rPr lang="es-UY"/>
              <a:pPr>
                <a:defRPr/>
              </a:pPr>
              <a:t>‹Nº›</a:t>
            </a:fld>
            <a:endParaRPr lang="es-UY"/>
          </a:p>
        </p:txBody>
      </p:sp>
    </p:spTree>
    <p:extLst>
      <p:ext uri="{BB962C8B-B14F-4D97-AF65-F5344CB8AC3E}">
        <p14:creationId xmlns:p14="http://schemas.microsoft.com/office/powerpoint/2010/main" val="1012332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xfrm>
            <a:off x="534988" y="6886575"/>
            <a:ext cx="2487612" cy="517525"/>
          </a:xfrm>
          <a:prstGeom prst="rect">
            <a:avLst/>
          </a:prstGeom>
          <a:ln/>
        </p:spPr>
        <p:txBody>
          <a:bodyPr/>
          <a:lstStyle>
            <a:lvl1pPr>
              <a:defRPr/>
            </a:lvl1pPr>
          </a:lstStyle>
          <a:p>
            <a:pPr>
              <a:defRPr/>
            </a:pPr>
            <a:endParaRPr lang="es-UY"/>
          </a:p>
        </p:txBody>
      </p:sp>
      <p:sp>
        <p:nvSpPr>
          <p:cNvPr id="3" name="Rectangle 4"/>
          <p:cNvSpPr>
            <a:spLocks noGrp="1" noChangeArrowheads="1"/>
          </p:cNvSpPr>
          <p:nvPr>
            <p:ph type="ftr" idx="11"/>
          </p:nvPr>
        </p:nvSpPr>
        <p:spPr>
          <a:xfrm>
            <a:off x="3656013" y="6886575"/>
            <a:ext cx="3386137" cy="517525"/>
          </a:xfrm>
          <a:prstGeom prst="rect">
            <a:avLst/>
          </a:prstGeom>
          <a:ln/>
        </p:spPr>
        <p:txBody>
          <a:bodyPr/>
          <a:lstStyle>
            <a:lvl1pPr>
              <a:defRPr/>
            </a:lvl1pPr>
          </a:lstStyle>
          <a:p>
            <a:pPr>
              <a:defRPr/>
            </a:pPr>
            <a:endParaRPr lang="es-UY"/>
          </a:p>
        </p:txBody>
      </p:sp>
      <p:sp>
        <p:nvSpPr>
          <p:cNvPr id="4" name="Rectangle 5"/>
          <p:cNvSpPr>
            <a:spLocks noGrp="1" noChangeArrowheads="1"/>
          </p:cNvSpPr>
          <p:nvPr>
            <p:ph type="sldNum" idx="12"/>
          </p:nvPr>
        </p:nvSpPr>
        <p:spPr>
          <a:xfrm>
            <a:off x="7666038" y="6886575"/>
            <a:ext cx="2487612" cy="517525"/>
          </a:xfrm>
          <a:prstGeom prst="rect">
            <a:avLst/>
          </a:prstGeom>
          <a:ln/>
        </p:spPr>
        <p:txBody>
          <a:bodyPr/>
          <a:lstStyle>
            <a:lvl1pPr>
              <a:defRPr/>
            </a:lvl1pPr>
          </a:lstStyle>
          <a:p>
            <a:pPr>
              <a:defRPr/>
            </a:pPr>
            <a:fld id="{4CF7FFFA-E500-8C48-8899-8B250C186716}" type="slidenum">
              <a:rPr lang="es-UY"/>
              <a:pPr>
                <a:defRPr/>
              </a:pPr>
              <a:t>‹Nº›</a:t>
            </a:fld>
            <a:endParaRPr lang="es-UY"/>
          </a:p>
        </p:txBody>
      </p:sp>
    </p:spTree>
    <p:extLst>
      <p:ext uri="{BB962C8B-B14F-4D97-AF65-F5344CB8AC3E}">
        <p14:creationId xmlns:p14="http://schemas.microsoft.com/office/powerpoint/2010/main" val="3710637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534988" y="301625"/>
            <a:ext cx="3517900" cy="1279525"/>
          </a:xfrm>
        </p:spPr>
        <p:txBody>
          <a:bodyPr anchor="b"/>
          <a:lstStyle>
            <a:lvl1pPr algn="l">
              <a:defRPr sz="2000" b="1"/>
            </a:lvl1pPr>
          </a:lstStyle>
          <a:p>
            <a:r>
              <a:rPr lang="es-ES_tradnl" smtClean="0"/>
              <a:t>Clic para editar título</a:t>
            </a:r>
            <a:endParaRPr lang="es-ES"/>
          </a:p>
        </p:txBody>
      </p:sp>
      <p:sp>
        <p:nvSpPr>
          <p:cNvPr id="3" name="Marcador de contenido 2"/>
          <p:cNvSpPr>
            <a:spLocks noGrp="1"/>
          </p:cNvSpPr>
          <p:nvPr>
            <p:ph idx="1"/>
          </p:nvPr>
        </p:nvSpPr>
        <p:spPr>
          <a:xfrm>
            <a:off x="4179888" y="301625"/>
            <a:ext cx="5976937"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texto 3"/>
          <p:cNvSpPr>
            <a:spLocks noGrp="1"/>
          </p:cNvSpPr>
          <p:nvPr>
            <p:ph type="body" sz="half" idx="2"/>
          </p:nvPr>
        </p:nvSpPr>
        <p:spPr>
          <a:xfrm>
            <a:off x="534988" y="1581150"/>
            <a:ext cx="3517900"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Rectangle 3"/>
          <p:cNvSpPr>
            <a:spLocks noGrp="1" noChangeArrowheads="1"/>
          </p:cNvSpPr>
          <p:nvPr>
            <p:ph type="dt" idx="10"/>
          </p:nvPr>
        </p:nvSpPr>
        <p:spPr>
          <a:xfrm>
            <a:off x="534988" y="6886575"/>
            <a:ext cx="2487612" cy="517525"/>
          </a:xfrm>
          <a:prstGeom prst="rect">
            <a:avLst/>
          </a:prstGeom>
          <a:ln/>
        </p:spPr>
        <p:txBody>
          <a:bodyPr/>
          <a:lstStyle>
            <a:lvl1pPr>
              <a:defRPr/>
            </a:lvl1pPr>
          </a:lstStyle>
          <a:p>
            <a:pPr>
              <a:defRPr/>
            </a:pPr>
            <a:endParaRPr lang="es-UY"/>
          </a:p>
        </p:txBody>
      </p:sp>
      <p:sp>
        <p:nvSpPr>
          <p:cNvPr id="6" name="Rectangle 4"/>
          <p:cNvSpPr>
            <a:spLocks noGrp="1" noChangeArrowheads="1"/>
          </p:cNvSpPr>
          <p:nvPr>
            <p:ph type="ftr" idx="11"/>
          </p:nvPr>
        </p:nvSpPr>
        <p:spPr>
          <a:xfrm>
            <a:off x="3656013" y="6886575"/>
            <a:ext cx="3386137" cy="517525"/>
          </a:xfrm>
          <a:prstGeom prst="rect">
            <a:avLst/>
          </a:prstGeom>
          <a:ln/>
        </p:spPr>
        <p:txBody>
          <a:bodyPr/>
          <a:lstStyle>
            <a:lvl1pPr>
              <a:defRPr/>
            </a:lvl1pPr>
          </a:lstStyle>
          <a:p>
            <a:pPr>
              <a:defRPr/>
            </a:pPr>
            <a:endParaRPr lang="es-UY"/>
          </a:p>
        </p:txBody>
      </p:sp>
      <p:sp>
        <p:nvSpPr>
          <p:cNvPr id="7" name="Rectangle 5"/>
          <p:cNvSpPr>
            <a:spLocks noGrp="1" noChangeArrowheads="1"/>
          </p:cNvSpPr>
          <p:nvPr>
            <p:ph type="sldNum" idx="12"/>
          </p:nvPr>
        </p:nvSpPr>
        <p:spPr>
          <a:xfrm>
            <a:off x="7666038" y="6886575"/>
            <a:ext cx="2487612" cy="517525"/>
          </a:xfrm>
          <a:prstGeom prst="rect">
            <a:avLst/>
          </a:prstGeom>
          <a:ln/>
        </p:spPr>
        <p:txBody>
          <a:bodyPr/>
          <a:lstStyle>
            <a:lvl1pPr>
              <a:defRPr/>
            </a:lvl1pPr>
          </a:lstStyle>
          <a:p>
            <a:pPr>
              <a:defRPr/>
            </a:pPr>
            <a:fld id="{D7B6039F-19D2-F84F-B369-0982F8B0A811}" type="slidenum">
              <a:rPr lang="es-UY"/>
              <a:pPr>
                <a:defRPr/>
              </a:pPr>
              <a:t>‹Nº›</a:t>
            </a:fld>
            <a:endParaRPr lang="es-UY"/>
          </a:p>
        </p:txBody>
      </p:sp>
    </p:spTree>
    <p:extLst>
      <p:ext uri="{BB962C8B-B14F-4D97-AF65-F5344CB8AC3E}">
        <p14:creationId xmlns:p14="http://schemas.microsoft.com/office/powerpoint/2010/main" val="3710619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095500" y="5291138"/>
            <a:ext cx="6415088" cy="625475"/>
          </a:xfrm>
        </p:spPr>
        <p:txBody>
          <a:bodyPr anchor="b"/>
          <a:lstStyle>
            <a:lvl1pPr algn="l">
              <a:defRPr sz="2000" b="1"/>
            </a:lvl1pPr>
          </a:lstStyle>
          <a:p>
            <a:r>
              <a:rPr lang="es-ES_tradnl" smtClean="0"/>
              <a:t>Clic para editar título</a:t>
            </a:r>
            <a:endParaRPr lang="es-ES"/>
          </a:p>
        </p:txBody>
      </p:sp>
      <p:sp>
        <p:nvSpPr>
          <p:cNvPr id="3" name="Marcador de posición de imagen 2"/>
          <p:cNvSpPr>
            <a:spLocks noGrp="1"/>
          </p:cNvSpPr>
          <p:nvPr>
            <p:ph type="pic" idx="1"/>
          </p:nvPr>
        </p:nvSpPr>
        <p:spPr>
          <a:xfrm>
            <a:off x="2095500" y="674688"/>
            <a:ext cx="6415088"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Marcador de texto 3"/>
          <p:cNvSpPr>
            <a:spLocks noGrp="1"/>
          </p:cNvSpPr>
          <p:nvPr>
            <p:ph type="body" sz="half" idx="2"/>
          </p:nvPr>
        </p:nvSpPr>
        <p:spPr>
          <a:xfrm>
            <a:off x="2095500" y="5916613"/>
            <a:ext cx="6415088"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Rectangle 3"/>
          <p:cNvSpPr>
            <a:spLocks noGrp="1" noChangeArrowheads="1"/>
          </p:cNvSpPr>
          <p:nvPr>
            <p:ph type="dt" idx="10"/>
          </p:nvPr>
        </p:nvSpPr>
        <p:spPr>
          <a:xfrm>
            <a:off x="534988" y="6886575"/>
            <a:ext cx="2487612" cy="517525"/>
          </a:xfrm>
          <a:prstGeom prst="rect">
            <a:avLst/>
          </a:prstGeom>
          <a:ln/>
        </p:spPr>
        <p:txBody>
          <a:bodyPr/>
          <a:lstStyle>
            <a:lvl1pPr>
              <a:defRPr/>
            </a:lvl1pPr>
          </a:lstStyle>
          <a:p>
            <a:pPr>
              <a:defRPr/>
            </a:pPr>
            <a:endParaRPr lang="es-UY"/>
          </a:p>
        </p:txBody>
      </p:sp>
      <p:sp>
        <p:nvSpPr>
          <p:cNvPr id="6" name="Rectangle 4"/>
          <p:cNvSpPr>
            <a:spLocks noGrp="1" noChangeArrowheads="1"/>
          </p:cNvSpPr>
          <p:nvPr>
            <p:ph type="ftr" idx="11"/>
          </p:nvPr>
        </p:nvSpPr>
        <p:spPr>
          <a:xfrm>
            <a:off x="3656013" y="6886575"/>
            <a:ext cx="3386137" cy="517525"/>
          </a:xfrm>
          <a:prstGeom prst="rect">
            <a:avLst/>
          </a:prstGeom>
          <a:ln/>
        </p:spPr>
        <p:txBody>
          <a:bodyPr/>
          <a:lstStyle>
            <a:lvl1pPr>
              <a:defRPr/>
            </a:lvl1pPr>
          </a:lstStyle>
          <a:p>
            <a:pPr>
              <a:defRPr/>
            </a:pPr>
            <a:endParaRPr lang="es-UY"/>
          </a:p>
        </p:txBody>
      </p:sp>
      <p:sp>
        <p:nvSpPr>
          <p:cNvPr id="7" name="Rectangle 5"/>
          <p:cNvSpPr>
            <a:spLocks noGrp="1" noChangeArrowheads="1"/>
          </p:cNvSpPr>
          <p:nvPr>
            <p:ph type="sldNum" idx="12"/>
          </p:nvPr>
        </p:nvSpPr>
        <p:spPr>
          <a:xfrm>
            <a:off x="7666038" y="6886575"/>
            <a:ext cx="2487612" cy="517525"/>
          </a:xfrm>
          <a:prstGeom prst="rect">
            <a:avLst/>
          </a:prstGeom>
          <a:ln/>
        </p:spPr>
        <p:txBody>
          <a:bodyPr/>
          <a:lstStyle>
            <a:lvl1pPr>
              <a:defRPr/>
            </a:lvl1pPr>
          </a:lstStyle>
          <a:p>
            <a:pPr>
              <a:defRPr/>
            </a:pPr>
            <a:fld id="{87DB4752-EED0-6E40-A6CD-21B60346A903}" type="slidenum">
              <a:rPr lang="es-UY"/>
              <a:pPr>
                <a:defRPr/>
              </a:pPr>
              <a:t>‹Nº›</a:t>
            </a:fld>
            <a:endParaRPr lang="es-UY"/>
          </a:p>
        </p:txBody>
      </p:sp>
    </p:spTree>
    <p:extLst>
      <p:ext uri="{BB962C8B-B14F-4D97-AF65-F5344CB8AC3E}">
        <p14:creationId xmlns:p14="http://schemas.microsoft.com/office/powerpoint/2010/main" val="371090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 name="Imagen 3" descr="Fondos ppt puntos-02.jpg"/>
          <p:cNvPicPr>
            <a:picLocks noChangeAspect="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10382" y="1587"/>
            <a:ext cx="10691813" cy="755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 name="Rectangle 1"/>
          <p:cNvSpPr>
            <a:spLocks noGrp="1" noChangeArrowheads="1"/>
          </p:cNvSpPr>
          <p:nvPr>
            <p:ph type="title"/>
          </p:nvPr>
        </p:nvSpPr>
        <p:spPr bwMode="auto">
          <a:xfrm>
            <a:off x="546957" y="1115541"/>
            <a:ext cx="9618662" cy="1258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p>
            <a:pPr lvl="0"/>
            <a:r>
              <a:rPr lang="en-GB"/>
              <a:t>Pulse para editar el formato del texto de título</a:t>
            </a:r>
          </a:p>
        </p:txBody>
      </p:sp>
      <p:sp>
        <p:nvSpPr>
          <p:cNvPr id="1026" name="Rectangle 2"/>
          <p:cNvSpPr>
            <a:spLocks noGrp="1" noChangeArrowheads="1"/>
          </p:cNvSpPr>
          <p:nvPr>
            <p:ph type="body" idx="1"/>
          </p:nvPr>
        </p:nvSpPr>
        <p:spPr bwMode="auto">
          <a:xfrm>
            <a:off x="534988" y="2627709"/>
            <a:ext cx="9618662" cy="4127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28080" rIns="0" bIns="0" numCol="1" anchor="t" anchorCtr="0" compatLnSpc="1">
            <a:prstTxWarp prst="textNoShape">
              <a:avLst/>
            </a:prstTxWarp>
          </a:bodyPr>
          <a:lstStyle/>
          <a:p>
            <a:pPr lvl="0"/>
            <a:r>
              <a:rPr lang="en-GB"/>
              <a:t>Pulse para editar los formatos del texto del esquema</a:t>
            </a:r>
          </a:p>
          <a:p>
            <a:pPr lvl="1"/>
            <a:r>
              <a:rPr lang="en-GB"/>
              <a:t>Segundo nivel del esquema</a:t>
            </a:r>
          </a:p>
          <a:p>
            <a:pPr lvl="2"/>
            <a:r>
              <a:rPr lang="en-GB"/>
              <a:t>Tercer nivel del esquema</a:t>
            </a:r>
          </a:p>
          <a:p>
            <a:pPr lvl="3"/>
            <a:r>
              <a:rPr lang="en-GB"/>
              <a:t>Cuarto nivel del esquema</a:t>
            </a:r>
          </a:p>
          <a:p>
            <a:pPr lvl="4"/>
            <a:r>
              <a:rPr lang="en-GB"/>
              <a:t>Quinto nivel del esquema</a:t>
            </a:r>
          </a:p>
          <a:p>
            <a:pPr lvl="4"/>
            <a:r>
              <a:rPr lang="en-GB"/>
              <a:t>Sexto nivel del esquema</a:t>
            </a:r>
          </a:p>
          <a:p>
            <a:pPr lvl="4"/>
            <a:r>
              <a:rPr lang="en-GB"/>
              <a:t>Séptimo nivel del esquema</a:t>
            </a:r>
          </a:p>
          <a:p>
            <a:pPr lvl="4"/>
            <a:r>
              <a:rPr lang="en-GB"/>
              <a:t>Octavo nivel del esquema</a:t>
            </a:r>
          </a:p>
          <a:p>
            <a:pPr lvl="4"/>
            <a:r>
              <a:rPr lang="en-GB"/>
              <a:t>Noveno nivel del esquema</a:t>
            </a:r>
          </a:p>
        </p:txBody>
      </p:sp>
      <p:pic>
        <p:nvPicPr>
          <p:cNvPr id="8" name="Picture 2"/>
          <p:cNvPicPr>
            <a:picLocks noChangeAspect="1" noChangeArrowheads="1"/>
          </p:cNvPicPr>
          <p:nvPr userDrawn="1"/>
        </p:nvPicPr>
        <p:blipFill rotWithShape="1">
          <a:blip r:embed="rId14" cstate="email">
            <a:extLst>
              <a:ext uri="{28A0092B-C50C-407E-A947-70E740481C1C}">
                <a14:useLocalDpi xmlns:a14="http://schemas.microsoft.com/office/drawing/2010/main"/>
              </a:ext>
            </a:extLst>
          </a:blip>
          <a:srcRect b="91901"/>
          <a:stretch/>
        </p:blipFill>
        <p:spPr bwMode="auto">
          <a:xfrm>
            <a:off x="-3175" y="1"/>
            <a:ext cx="10693400" cy="1115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charset="0"/>
        <a:defRPr sz="4000">
          <a:solidFill>
            <a:schemeClr val="tx1"/>
          </a:solidFill>
          <a:latin typeface="Tahoma" pitchFamily="34" charset="0"/>
          <a:ea typeface="Tahoma" pitchFamily="34" charset="0"/>
          <a:cs typeface="Tahoma" pitchFamily="34" charset="0"/>
        </a:defRPr>
      </a:lvl1pPr>
      <a:lvl2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Arial Unicode MS" charset="0"/>
        </a:defRPr>
      </a:lvl2pPr>
      <a:lvl3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Arial Unicode MS" charset="0"/>
        </a:defRPr>
      </a:lvl3pPr>
      <a:lvl4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Arial Unicode MS" charset="0"/>
        </a:defRPr>
      </a:lvl4pPr>
      <a:lvl5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Arial Unicode MS"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Arial Unicode MS"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Arial Unicode MS"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Arial Unicode MS"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Arial Unicode MS" charset="0"/>
        </a:defRPr>
      </a:lvl9pPr>
    </p:titleStyle>
    <p:bodyStyle>
      <a:lvl1pPr marL="342900" indent="-342900" algn="l" defTabSz="449263" rtl="0" eaLnBrk="0" fontAlgn="base" hangingPunct="0">
        <a:lnSpc>
          <a:spcPct val="93000"/>
        </a:lnSpc>
        <a:spcBef>
          <a:spcPct val="0"/>
        </a:spcBef>
        <a:spcAft>
          <a:spcPts val="1425"/>
        </a:spcAft>
        <a:buClr>
          <a:srgbClr val="000000"/>
        </a:buClr>
        <a:buSzPct val="100000"/>
        <a:buFont typeface="Times New Roman" charset="0"/>
        <a:defRPr sz="3200">
          <a:solidFill>
            <a:schemeClr val="tx1"/>
          </a:solidFill>
          <a:latin typeface="Tahoma" pitchFamily="34" charset="0"/>
          <a:ea typeface="Tahoma" pitchFamily="34" charset="0"/>
          <a:cs typeface="Tahoma" pitchFamily="34" charset="0"/>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charset="0"/>
        <a:defRPr sz="2800">
          <a:solidFill>
            <a:schemeClr val="tx1"/>
          </a:solidFill>
          <a:latin typeface="Tahoma" pitchFamily="34" charset="0"/>
          <a:ea typeface="Tahoma" pitchFamily="34" charset="0"/>
          <a:cs typeface="Tahoma" pitchFamily="34" charset="0"/>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charset="0"/>
        <a:defRPr sz="2400">
          <a:solidFill>
            <a:schemeClr val="tx1"/>
          </a:solidFill>
          <a:latin typeface="Tahoma" pitchFamily="34" charset="0"/>
          <a:ea typeface="Tahoma" pitchFamily="34" charset="0"/>
          <a:cs typeface="Tahoma" pitchFamily="34" charset="0"/>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charset="0"/>
        <a:defRPr sz="2000">
          <a:solidFill>
            <a:schemeClr val="tx1"/>
          </a:solidFill>
          <a:latin typeface="Tahoma" pitchFamily="34" charset="0"/>
          <a:ea typeface="Tahoma" pitchFamily="34" charset="0"/>
          <a:cs typeface="Tahoma" pitchFamily="34" charset="0"/>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charset="0"/>
        <a:defRPr sz="2000">
          <a:solidFill>
            <a:schemeClr val="tx1"/>
          </a:solidFill>
          <a:latin typeface="Tahoma" pitchFamily="34" charset="0"/>
          <a:ea typeface="Tahoma" pitchFamily="34" charset="0"/>
          <a:cs typeface="Tahoma" pitchFamily="34" charset="0"/>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solidFill>
            <a:srgbClr val="0D0D0D">
              <a:alpha val="10196"/>
            </a:srgbClr>
          </a:solidFill>
          <a:ln>
            <a:prstDash val="lgDash"/>
          </a:ln>
        </p:spPr>
        <p:txBody>
          <a:bodyPr/>
          <a:lstStyle/>
          <a:p>
            <a:r>
              <a:rPr lang="es-PE" smtClean="0"/>
              <a:t>Programación orientada a objetos ii</a:t>
            </a:r>
            <a:endParaRPr lang="es-PE" dirty="0"/>
          </a:p>
        </p:txBody>
      </p:sp>
      <p:sp>
        <p:nvSpPr>
          <p:cNvPr id="3" name="2 Subtítulo"/>
          <p:cNvSpPr>
            <a:spLocks noGrp="1"/>
          </p:cNvSpPr>
          <p:nvPr>
            <p:ph type="subTitle" idx="1"/>
          </p:nvPr>
        </p:nvSpPr>
        <p:spPr>
          <a:xfrm>
            <a:off x="809402" y="4355901"/>
            <a:ext cx="6552728" cy="576064"/>
          </a:xfrm>
          <a:solidFill>
            <a:srgbClr val="0D0D0D">
              <a:alpha val="10196"/>
            </a:srgbClr>
          </a:solidFill>
          <a:ln>
            <a:prstDash val="lgDash"/>
          </a:ln>
        </p:spPr>
        <p:txBody>
          <a:bodyPr/>
          <a:lstStyle/>
          <a:p>
            <a:r>
              <a:rPr lang="es-PE" smtClean="0"/>
              <a:t>Equipo de profesores del curso</a:t>
            </a:r>
            <a:endParaRPr lang="es-PE"/>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uadroTexto 1"/>
          <p:cNvSpPr txBox="1">
            <a:spLocks noChangeArrowheads="1"/>
          </p:cNvSpPr>
          <p:nvPr/>
        </p:nvSpPr>
        <p:spPr bwMode="auto">
          <a:xfrm>
            <a:off x="702146" y="395461"/>
            <a:ext cx="9504362" cy="607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PE" sz="3600">
                <a:latin typeface="Tahoma" pitchFamily="34" charset="0"/>
                <a:ea typeface="Tahoma" pitchFamily="34" charset="0"/>
                <a:cs typeface="Tahoma" pitchFamily="34" charset="0"/>
              </a:rPr>
              <a:t>Logros y Temas de la Unidad</a:t>
            </a:r>
            <a:endParaRPr lang="es-ES" sz="3400">
              <a:latin typeface="Tahoma" pitchFamily="34" charset="0"/>
              <a:ea typeface="Tahoma" pitchFamily="34" charset="0"/>
              <a:cs typeface="Tahoma" pitchFamily="34" charset="0"/>
            </a:endParaRPr>
          </a:p>
        </p:txBody>
      </p:sp>
      <p:sp>
        <p:nvSpPr>
          <p:cNvPr id="16388" name="CuadroTexto 2"/>
          <p:cNvSpPr txBox="1">
            <a:spLocks noChangeArrowheads="1"/>
          </p:cNvSpPr>
          <p:nvPr/>
        </p:nvSpPr>
        <p:spPr bwMode="auto">
          <a:xfrm>
            <a:off x="695448" y="1329630"/>
            <a:ext cx="9505950" cy="4643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algn="just">
              <a:buNone/>
            </a:pPr>
            <a:r>
              <a:rPr lang="es-ES" sz="3000">
                <a:solidFill>
                  <a:schemeClr val="tx1"/>
                </a:solidFill>
                <a:latin typeface="Tahoma" pitchFamily="34" charset="0"/>
                <a:ea typeface="Tahoma" pitchFamily="34" charset="0"/>
                <a:cs typeface="Tahoma" pitchFamily="34" charset="0"/>
              </a:rPr>
              <a:t>Al término de la unidad, el alumno realiza operaciones de consulta y actualización de datos  en el entorno de una aplicación Windows conectado a un origen de datos utilizando la librería ADO.NET.</a:t>
            </a:r>
            <a:endParaRPr lang="es-PE" sz="3000">
              <a:solidFill>
                <a:schemeClr val="tx1"/>
              </a:solidFill>
              <a:latin typeface="Tahoma" pitchFamily="34" charset="0"/>
              <a:ea typeface="Tahoma" pitchFamily="34" charset="0"/>
              <a:cs typeface="Tahoma" pitchFamily="34" charset="0"/>
            </a:endParaRPr>
          </a:p>
          <a:p>
            <a:pPr marL="0" indent="0">
              <a:buNone/>
            </a:pPr>
            <a:endParaRPr lang="es-PE" sz="3000" b="1">
              <a:solidFill>
                <a:schemeClr val="tx1"/>
              </a:solidFill>
              <a:latin typeface="Tahoma" pitchFamily="34" charset="0"/>
              <a:ea typeface="Tahoma" pitchFamily="34" charset="0"/>
              <a:cs typeface="Tahoma" pitchFamily="34" charset="0"/>
            </a:endParaRPr>
          </a:p>
          <a:p>
            <a:r>
              <a:rPr lang="es-PE" sz="2400" b="1" smtClean="0">
                <a:solidFill>
                  <a:schemeClr val="tx1"/>
                </a:solidFill>
                <a:latin typeface="Tahoma" pitchFamily="34" charset="0"/>
                <a:ea typeface="Tahoma" pitchFamily="34" charset="0"/>
                <a:cs typeface="Tahoma" pitchFamily="34" charset="0"/>
              </a:rPr>
              <a:t>Tema </a:t>
            </a:r>
            <a:r>
              <a:rPr lang="es-PE" sz="2400" b="1">
                <a:solidFill>
                  <a:schemeClr val="tx1"/>
                </a:solidFill>
                <a:latin typeface="Tahoma" pitchFamily="34" charset="0"/>
                <a:ea typeface="Tahoma" pitchFamily="34" charset="0"/>
                <a:cs typeface="Tahoma" pitchFamily="34" charset="0"/>
              </a:rPr>
              <a:t>3: Manipulación de datos (6 horas)</a:t>
            </a:r>
          </a:p>
          <a:p>
            <a:pPr marL="342900" indent="-342900">
              <a:buFont typeface="Arial" pitchFamily="34" charset="0"/>
              <a:buChar char="•"/>
            </a:pPr>
            <a:r>
              <a:rPr lang="es-PE" sz="2400" smtClean="0">
                <a:solidFill>
                  <a:schemeClr val="tx1"/>
                </a:solidFill>
                <a:latin typeface="Tahoma" pitchFamily="34" charset="0"/>
                <a:ea typeface="Tahoma" pitchFamily="34" charset="0"/>
                <a:cs typeface="Tahoma" pitchFamily="34" charset="0"/>
              </a:rPr>
              <a:t>Operaciones </a:t>
            </a:r>
            <a:r>
              <a:rPr lang="es-PE" sz="2400">
                <a:solidFill>
                  <a:schemeClr val="tx1"/>
                </a:solidFill>
                <a:latin typeface="Tahoma" pitchFamily="34" charset="0"/>
                <a:ea typeface="Tahoma" pitchFamily="34" charset="0"/>
                <a:cs typeface="Tahoma" pitchFamily="34" charset="0"/>
              </a:rPr>
              <a:t>de modificación de datos sobre un origen de datos</a:t>
            </a:r>
          </a:p>
          <a:p>
            <a:pPr marL="342900" indent="-342900">
              <a:buFont typeface="Arial" pitchFamily="34" charset="0"/>
              <a:buChar char="•"/>
            </a:pPr>
            <a:r>
              <a:rPr lang="es-PE" sz="2400" smtClean="0">
                <a:solidFill>
                  <a:schemeClr val="tx1"/>
                </a:solidFill>
                <a:latin typeface="Tahoma" pitchFamily="34" charset="0"/>
                <a:ea typeface="Tahoma" pitchFamily="34" charset="0"/>
                <a:cs typeface="Tahoma" pitchFamily="34" charset="0"/>
              </a:rPr>
              <a:t>Manejo </a:t>
            </a:r>
            <a:r>
              <a:rPr lang="es-PE" sz="2400">
                <a:solidFill>
                  <a:schemeClr val="tx1"/>
                </a:solidFill>
                <a:latin typeface="Tahoma" pitchFamily="34" charset="0"/>
                <a:ea typeface="Tahoma" pitchFamily="34" charset="0"/>
                <a:cs typeface="Tahoma" pitchFamily="34" charset="0"/>
              </a:rPr>
              <a:t>de la clase Command</a:t>
            </a:r>
          </a:p>
          <a:p>
            <a:pPr marL="342900" indent="-342900">
              <a:buFont typeface="Arial" pitchFamily="34" charset="0"/>
              <a:buChar char="•"/>
            </a:pPr>
            <a:r>
              <a:rPr lang="es-PE" sz="2400" smtClean="0">
                <a:solidFill>
                  <a:schemeClr val="tx1"/>
                </a:solidFill>
                <a:latin typeface="Tahoma" pitchFamily="34" charset="0"/>
                <a:ea typeface="Tahoma" pitchFamily="34" charset="0"/>
                <a:cs typeface="Tahoma" pitchFamily="34" charset="0"/>
              </a:rPr>
              <a:t>Ejecutando </a:t>
            </a:r>
            <a:r>
              <a:rPr lang="es-PE" sz="2400">
                <a:solidFill>
                  <a:schemeClr val="tx1"/>
                </a:solidFill>
                <a:latin typeface="Tahoma" pitchFamily="34" charset="0"/>
                <a:ea typeface="Tahoma" pitchFamily="34" charset="0"/>
                <a:cs typeface="Tahoma" pitchFamily="34" charset="0"/>
              </a:rPr>
              <a:t>operaciones de actualización de datos utilizando una sentencia </a:t>
            </a:r>
            <a:r>
              <a:rPr lang="es-PE" sz="2400">
                <a:solidFill>
                  <a:schemeClr val="tx1"/>
                </a:solidFill>
                <a:latin typeface="Tahoma" pitchFamily="34" charset="0"/>
                <a:ea typeface="Tahoma" pitchFamily="34" charset="0"/>
                <a:cs typeface="Tahoma" pitchFamily="34" charset="0"/>
              </a:rPr>
              <a:t>SQL </a:t>
            </a:r>
            <a:r>
              <a:rPr lang="es-PE" sz="2400" smtClean="0">
                <a:solidFill>
                  <a:schemeClr val="tx1"/>
                </a:solidFill>
                <a:latin typeface="Tahoma" pitchFamily="34" charset="0"/>
                <a:ea typeface="Tahoma" pitchFamily="34" charset="0"/>
                <a:cs typeface="Tahoma" pitchFamily="34" charset="0"/>
              </a:rPr>
              <a:t>o ejecutando </a:t>
            </a:r>
            <a:r>
              <a:rPr lang="es-PE" sz="2400">
                <a:solidFill>
                  <a:schemeClr val="tx1"/>
                </a:solidFill>
                <a:latin typeface="Tahoma" pitchFamily="34" charset="0"/>
                <a:ea typeface="Tahoma" pitchFamily="34" charset="0"/>
                <a:cs typeface="Tahoma" pitchFamily="34" charset="0"/>
              </a:rPr>
              <a:t>un procedimiento almacenado</a:t>
            </a:r>
          </a:p>
          <a:p>
            <a:pPr marL="342900" indent="-342900">
              <a:buFont typeface="Arial" pitchFamily="34" charset="0"/>
              <a:buChar char="•"/>
            </a:pPr>
            <a:r>
              <a:rPr lang="es-PE" sz="2400" smtClean="0">
                <a:solidFill>
                  <a:schemeClr val="tx1"/>
                </a:solidFill>
                <a:latin typeface="Tahoma" pitchFamily="34" charset="0"/>
                <a:ea typeface="Tahoma" pitchFamily="34" charset="0"/>
                <a:cs typeface="Tahoma" pitchFamily="34" charset="0"/>
              </a:rPr>
              <a:t>Manejo </a:t>
            </a:r>
            <a:r>
              <a:rPr lang="es-PE" sz="2400">
                <a:solidFill>
                  <a:schemeClr val="tx1"/>
                </a:solidFill>
                <a:latin typeface="Tahoma" pitchFamily="34" charset="0"/>
                <a:ea typeface="Tahoma" pitchFamily="34" charset="0"/>
                <a:cs typeface="Tahoma" pitchFamily="34" charset="0"/>
              </a:rPr>
              <a:t>de parámetros en el proceso de actualización </a:t>
            </a:r>
            <a:r>
              <a:rPr lang="es-PE" sz="2400">
                <a:solidFill>
                  <a:schemeClr val="tx1"/>
                </a:solidFill>
                <a:latin typeface="Tahoma" pitchFamily="34" charset="0"/>
                <a:ea typeface="Tahoma" pitchFamily="34" charset="0"/>
                <a:cs typeface="Tahoma" pitchFamily="34" charset="0"/>
              </a:rPr>
              <a:t>de </a:t>
            </a:r>
            <a:r>
              <a:rPr lang="es-PE" sz="2400" smtClean="0">
                <a:solidFill>
                  <a:schemeClr val="tx1"/>
                </a:solidFill>
                <a:latin typeface="Tahoma" pitchFamily="34" charset="0"/>
                <a:ea typeface="Tahoma" pitchFamily="34" charset="0"/>
                <a:cs typeface="Tahoma" pitchFamily="34" charset="0"/>
              </a:rPr>
              <a:t>datos</a:t>
            </a:r>
            <a:r>
              <a:rPr lang="es-PE" sz="2400" smtClean="0">
                <a:solidFill>
                  <a:schemeClr val="tx1"/>
                </a:solidFill>
                <a:latin typeface="Tahoma" pitchFamily="34" charset="0"/>
                <a:ea typeface="Tahoma" pitchFamily="34" charset="0"/>
                <a:cs typeface="Tahoma" pitchFamily="34" charset="0"/>
              </a:rPr>
              <a:t> </a:t>
            </a:r>
            <a:r>
              <a:rPr lang="es-PE" sz="2400">
                <a:solidFill>
                  <a:schemeClr val="tx1"/>
                </a:solidFill>
                <a:latin typeface="Tahoma" pitchFamily="34" charset="0"/>
                <a:ea typeface="Tahoma" pitchFamily="34" charset="0"/>
                <a:cs typeface="Tahoma" pitchFamily="34" charset="0"/>
              </a:rPr>
              <a:t>Recuperando datos desde un DataReader.</a:t>
            </a:r>
            <a:endParaRPr lang="es-ES" dirty="0">
              <a:solidFill>
                <a:schemeClr val="tx1"/>
              </a:solidFill>
              <a:latin typeface="Tahoma" pitchFamily="34" charset="0"/>
              <a:ea typeface="Tahoma" pitchFamily="34" charset="0"/>
              <a:cs typeface="Tahoma"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uadroTexto 1"/>
          <p:cNvSpPr txBox="1">
            <a:spLocks noChangeArrowheads="1"/>
          </p:cNvSpPr>
          <p:nvPr/>
        </p:nvSpPr>
        <p:spPr bwMode="auto">
          <a:xfrm>
            <a:off x="687238" y="251445"/>
            <a:ext cx="9504362" cy="607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PE" sz="3600">
                <a:latin typeface="Tahoma" pitchFamily="34" charset="0"/>
                <a:ea typeface="Tahoma" pitchFamily="34" charset="0"/>
                <a:cs typeface="Tahoma" pitchFamily="34" charset="0"/>
              </a:rPr>
              <a:t>Manipulacion de Datos: El Objeto Command </a:t>
            </a:r>
            <a:endParaRPr lang="es-ES" sz="3600">
              <a:latin typeface="Tahoma" pitchFamily="34" charset="0"/>
              <a:ea typeface="Tahoma" pitchFamily="34" charset="0"/>
              <a:cs typeface="Tahoma" pitchFamily="34" charset="0"/>
            </a:endParaRPr>
          </a:p>
        </p:txBody>
      </p:sp>
      <p:sp>
        <p:nvSpPr>
          <p:cNvPr id="3" name="2 Rectángulo"/>
          <p:cNvSpPr/>
          <p:nvPr/>
        </p:nvSpPr>
        <p:spPr>
          <a:xfrm>
            <a:off x="697656" y="1331565"/>
            <a:ext cx="9508852" cy="1466299"/>
          </a:xfrm>
          <a:prstGeom prst="rect">
            <a:avLst/>
          </a:prstGeom>
        </p:spPr>
        <p:txBody>
          <a:bodyPr wrap="square">
            <a:spAutoFit/>
          </a:bodyPr>
          <a:lstStyle/>
          <a:p>
            <a:pPr algn="just"/>
            <a:r>
              <a:rPr lang="es-PE" sz="2400">
                <a:solidFill>
                  <a:schemeClr val="tx1"/>
                </a:solidFill>
              </a:rPr>
              <a:t>La clase DataAdapter se encarga de las operaciones entre la capa de datos y la capa intermedia donde los datos son transferidos. Se puede decir que sirve como </a:t>
            </a:r>
            <a:r>
              <a:rPr lang="es-PE" sz="2400" smtClean="0">
                <a:solidFill>
                  <a:schemeClr val="tx1"/>
                </a:solidFill>
              </a:rPr>
              <a:t>puente </a:t>
            </a:r>
            <a:r>
              <a:rPr lang="es-PE" sz="2400">
                <a:solidFill>
                  <a:schemeClr val="tx1"/>
                </a:solidFill>
              </a:rPr>
              <a:t>entre un objeto DataSet y un origen de datos asociados para recuperar y guardar datos. </a:t>
            </a:r>
            <a:endParaRPr lang="es-PE" sz="2400">
              <a:solidFill>
                <a:schemeClr val="tx1"/>
              </a:solidFill>
              <a:latin typeface="Tahoma" pitchFamily="34" charset="0"/>
              <a:ea typeface="Tahoma" pitchFamily="34" charset="0"/>
              <a:cs typeface="Tahoma" pitchFamily="34" charset="0"/>
            </a:endParaRPr>
          </a:p>
        </p:txBody>
      </p:sp>
      <p:pic>
        <p:nvPicPr>
          <p:cNvPr id="2" name="Picture 2" descr="http://photos1.blogger.com/blogger2/1781/2750/1600/connectionandcomma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8992" y="2915741"/>
            <a:ext cx="657679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0975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uadroTexto 1"/>
          <p:cNvSpPr txBox="1">
            <a:spLocks noChangeArrowheads="1"/>
          </p:cNvSpPr>
          <p:nvPr/>
        </p:nvSpPr>
        <p:spPr bwMode="auto">
          <a:xfrm>
            <a:off x="702146" y="395461"/>
            <a:ext cx="9504362" cy="607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PE" sz="3600" smtClean="0">
                <a:latin typeface="Tahoma" pitchFamily="34" charset="0"/>
                <a:ea typeface="Tahoma" pitchFamily="34" charset="0"/>
                <a:cs typeface="Tahoma" pitchFamily="34" charset="0"/>
              </a:rPr>
              <a:t>Proveedores de Datos</a:t>
            </a:r>
            <a:endParaRPr lang="es-ES" sz="3400">
              <a:latin typeface="Tahoma" pitchFamily="34" charset="0"/>
              <a:ea typeface="Tahoma" pitchFamily="34" charset="0"/>
              <a:cs typeface="Tahoma" pitchFamily="34" charset="0"/>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174" y="1416051"/>
            <a:ext cx="8905875"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521370" y="3218404"/>
            <a:ext cx="9685138" cy="1122808"/>
          </a:xfrm>
          <a:prstGeom prst="rect">
            <a:avLst/>
          </a:prstGeom>
        </p:spPr>
        <p:txBody>
          <a:bodyPr wrap="square">
            <a:spAutoFit/>
          </a:bodyPr>
          <a:lstStyle/>
          <a:p>
            <a:r>
              <a:rPr lang="es-PE" sz="2400">
                <a:solidFill>
                  <a:schemeClr val="tx1"/>
                </a:solidFill>
                <a:latin typeface="Tahoma" pitchFamily="34" charset="0"/>
                <a:ea typeface="Tahoma" pitchFamily="34" charset="0"/>
                <a:cs typeface="Tahoma" pitchFamily="34" charset="0"/>
              </a:rPr>
              <a:t>Cada uno de estos objetos expone métodos para ejecutar comandos que se basan en el tipo de comando y el valor devuelto deseado, tal como se describe en la tabla siguiente: </a:t>
            </a:r>
            <a:endParaRPr lang="es-PE" sz="2400">
              <a:solidFill>
                <a:schemeClr val="tx1"/>
              </a:solidFill>
              <a:latin typeface="Tahoma" pitchFamily="34" charset="0"/>
              <a:ea typeface="Tahoma" pitchFamily="34" charset="0"/>
              <a:cs typeface="Tahoma" pitchFamily="34" charset="0"/>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174" y="4643982"/>
            <a:ext cx="888682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385318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uadroTexto 1"/>
          <p:cNvSpPr txBox="1">
            <a:spLocks noChangeArrowheads="1"/>
          </p:cNvSpPr>
          <p:nvPr/>
        </p:nvSpPr>
        <p:spPr bwMode="auto">
          <a:xfrm>
            <a:off x="702146" y="27161"/>
            <a:ext cx="9504362" cy="112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PE" sz="3600" smtClean="0">
                <a:latin typeface="Tahoma" pitchFamily="34" charset="0"/>
                <a:ea typeface="Tahoma" pitchFamily="34" charset="0"/>
                <a:cs typeface="Tahoma" pitchFamily="34" charset="0"/>
              </a:rPr>
              <a:t>Ejecucion </a:t>
            </a:r>
            <a:r>
              <a:rPr lang="es-PE" sz="3600">
                <a:latin typeface="Tahoma" pitchFamily="34" charset="0"/>
                <a:ea typeface="Tahoma" pitchFamily="34" charset="0"/>
                <a:cs typeface="Tahoma" pitchFamily="34" charset="0"/>
              </a:rPr>
              <a:t>de Stored Procedures utilizando COMMAND </a:t>
            </a:r>
            <a:endParaRPr lang="es-ES" sz="3400">
              <a:latin typeface="Tahoma" pitchFamily="34" charset="0"/>
              <a:ea typeface="Tahoma" pitchFamily="34" charset="0"/>
              <a:cs typeface="Tahoma" pitchFamily="34" charset="0"/>
            </a:endParaRPr>
          </a:p>
        </p:txBody>
      </p:sp>
      <p:sp>
        <p:nvSpPr>
          <p:cNvPr id="16388" name="CuadroTexto 2"/>
          <p:cNvSpPr txBox="1">
            <a:spLocks noChangeArrowheads="1"/>
          </p:cNvSpPr>
          <p:nvPr/>
        </p:nvSpPr>
        <p:spPr bwMode="auto">
          <a:xfrm>
            <a:off x="695448" y="1329630"/>
            <a:ext cx="9505950" cy="1809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s-PE" sz="2400">
                <a:solidFill>
                  <a:schemeClr val="tx1"/>
                </a:solidFill>
              </a:rPr>
              <a:t>Los procedimientos almacenados ofrecen numerosas ventajas en el caso de aplicaciones que procesan datos. Mediante el uso de procedimientos almacenados, las operaciones de bases de datos se pueden encapsular en un solo comando, optimizar para lograr el mejor rendimiento, y mejorar con seguridad adicional. </a:t>
            </a:r>
            <a:endParaRPr lang="es-ES" sz="2400" dirty="0">
              <a:solidFill>
                <a:schemeClr val="tx1"/>
              </a:solidFill>
              <a:latin typeface="Tahoma" pitchFamily="34" charset="0"/>
              <a:ea typeface="Tahoma" pitchFamily="34" charset="0"/>
              <a:cs typeface="Tahoma" pitchFamily="34" charset="0"/>
            </a:endParaRPr>
          </a:p>
        </p:txBody>
      </p:sp>
      <p:pic>
        <p:nvPicPr>
          <p:cNvPr id="3074" name="Picture 2" descr="http://yinyangit.files.wordpress.com/2011/08/ado-net-sqlcommand-sqlparameter.png?w=6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9522" y="3139421"/>
            <a:ext cx="7416824" cy="4260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17262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uadroTexto 1"/>
          <p:cNvSpPr txBox="1">
            <a:spLocks noChangeArrowheads="1"/>
          </p:cNvSpPr>
          <p:nvPr/>
        </p:nvSpPr>
        <p:spPr bwMode="auto">
          <a:xfrm>
            <a:off x="729032" y="305530"/>
            <a:ext cx="9504362" cy="607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PE" sz="3600" smtClean="0">
                <a:latin typeface="Tahoma" pitchFamily="34" charset="0"/>
                <a:ea typeface="Tahoma" pitchFamily="34" charset="0"/>
                <a:cs typeface="Tahoma" pitchFamily="34" charset="0"/>
              </a:rPr>
              <a:t>Para recordar</a:t>
            </a:r>
            <a:endParaRPr lang="es-ES" sz="3400">
              <a:latin typeface="Tahoma" pitchFamily="34" charset="0"/>
              <a:ea typeface="Tahoma" pitchFamily="34" charset="0"/>
              <a:cs typeface="Tahoma" pitchFamily="34" charset="0"/>
            </a:endParaRPr>
          </a:p>
        </p:txBody>
      </p:sp>
      <p:sp>
        <p:nvSpPr>
          <p:cNvPr id="2" name="1 Rectángulo"/>
          <p:cNvSpPr/>
          <p:nvPr/>
        </p:nvSpPr>
        <p:spPr>
          <a:xfrm>
            <a:off x="729032" y="1331565"/>
            <a:ext cx="9369402" cy="5931688"/>
          </a:xfrm>
          <a:prstGeom prst="rect">
            <a:avLst/>
          </a:prstGeom>
        </p:spPr>
        <p:txBody>
          <a:bodyPr wrap="square">
            <a:spAutoFit/>
          </a:bodyPr>
          <a:lstStyle/>
          <a:p>
            <a:pPr marL="342900" indent="-342900">
              <a:buFont typeface="Arial" pitchFamily="34" charset="0"/>
              <a:buChar char="•"/>
            </a:pPr>
            <a:r>
              <a:rPr lang="es-PE" sz="2400" smtClean="0">
                <a:solidFill>
                  <a:schemeClr val="tx1"/>
                </a:solidFill>
                <a:latin typeface="Tahoma" pitchFamily="34" charset="0"/>
                <a:ea typeface="Tahoma" pitchFamily="34" charset="0"/>
                <a:cs typeface="Tahoma" pitchFamily="34" charset="0"/>
              </a:rPr>
              <a:t>Para </a:t>
            </a:r>
            <a:r>
              <a:rPr lang="es-PE" sz="2400">
                <a:solidFill>
                  <a:schemeClr val="tx1"/>
                </a:solidFill>
                <a:latin typeface="Tahoma" pitchFamily="34" charset="0"/>
                <a:ea typeface="Tahoma" pitchFamily="34" charset="0"/>
                <a:cs typeface="Tahoma" pitchFamily="34" charset="0"/>
              </a:rPr>
              <a:t>crear un comando, puede utilizar uno de los constructores de comando del proveedor de datos .NET Framework con el que esté trabajando. Los constructores pueden aceptar argumentos opcionales, como una instrucción SQL para ejecutar en el origen de datos, un objeto </a:t>
            </a:r>
            <a:r>
              <a:rPr lang="es-PE" sz="2400" b="1">
                <a:solidFill>
                  <a:schemeClr val="tx1"/>
                </a:solidFill>
                <a:latin typeface="Tahoma" pitchFamily="34" charset="0"/>
                <a:ea typeface="Tahoma" pitchFamily="34" charset="0"/>
                <a:cs typeface="Tahoma" pitchFamily="34" charset="0"/>
              </a:rPr>
              <a:t>DbConnection </a:t>
            </a:r>
            <a:r>
              <a:rPr lang="es-PE" sz="2400">
                <a:solidFill>
                  <a:schemeClr val="tx1"/>
                </a:solidFill>
                <a:latin typeface="Tahoma" pitchFamily="34" charset="0"/>
                <a:ea typeface="Tahoma" pitchFamily="34" charset="0"/>
                <a:cs typeface="Tahoma" pitchFamily="34" charset="0"/>
              </a:rPr>
              <a:t>o un objeto </a:t>
            </a:r>
            <a:r>
              <a:rPr lang="es-PE" sz="2400" b="1">
                <a:solidFill>
                  <a:schemeClr val="tx1"/>
                </a:solidFill>
                <a:latin typeface="Tahoma" pitchFamily="34" charset="0"/>
                <a:ea typeface="Tahoma" pitchFamily="34" charset="0"/>
                <a:cs typeface="Tahoma" pitchFamily="34" charset="0"/>
              </a:rPr>
              <a:t>DbTransaction</a:t>
            </a:r>
            <a:r>
              <a:rPr lang="es-PE" sz="2400">
                <a:solidFill>
                  <a:schemeClr val="tx1"/>
                </a:solidFill>
                <a:latin typeface="Tahoma" pitchFamily="34" charset="0"/>
                <a:ea typeface="Tahoma" pitchFamily="34" charset="0"/>
                <a:cs typeface="Tahoma" pitchFamily="34" charset="0"/>
              </a:rPr>
              <a:t>. </a:t>
            </a:r>
          </a:p>
          <a:p>
            <a:pPr marL="342900" indent="-342900">
              <a:buFont typeface="Arial" pitchFamily="34" charset="0"/>
              <a:buChar char="•"/>
            </a:pPr>
            <a:r>
              <a:rPr lang="es-PE" sz="2400" smtClean="0">
                <a:solidFill>
                  <a:schemeClr val="tx1"/>
                </a:solidFill>
                <a:latin typeface="Tahoma" pitchFamily="34" charset="0"/>
                <a:ea typeface="Tahoma" pitchFamily="34" charset="0"/>
                <a:cs typeface="Tahoma" pitchFamily="34" charset="0"/>
              </a:rPr>
              <a:t>El </a:t>
            </a:r>
            <a:r>
              <a:rPr lang="es-PE" sz="2400">
                <a:solidFill>
                  <a:schemeClr val="tx1"/>
                </a:solidFill>
                <a:latin typeface="Tahoma" pitchFamily="34" charset="0"/>
                <a:ea typeface="Tahoma" pitchFamily="34" charset="0"/>
                <a:cs typeface="Tahoma" pitchFamily="34" charset="0"/>
              </a:rPr>
              <a:t>proveedor de datos .NET Framework para OLE DB incluye un objeto </a:t>
            </a:r>
            <a:r>
              <a:rPr lang="es-PE" sz="2400" b="1">
                <a:solidFill>
                  <a:schemeClr val="tx1"/>
                </a:solidFill>
                <a:latin typeface="Tahoma" pitchFamily="34" charset="0"/>
                <a:ea typeface="Tahoma" pitchFamily="34" charset="0"/>
                <a:cs typeface="Tahoma" pitchFamily="34" charset="0"/>
              </a:rPr>
              <a:t>OleDbCommand</a:t>
            </a:r>
            <a:r>
              <a:rPr lang="es-PE" sz="2400">
                <a:solidFill>
                  <a:schemeClr val="tx1"/>
                </a:solidFill>
                <a:latin typeface="Tahoma" pitchFamily="34" charset="0"/>
                <a:ea typeface="Tahoma" pitchFamily="34" charset="0"/>
                <a:cs typeface="Tahoma" pitchFamily="34" charset="0"/>
              </a:rPr>
              <a:t>, el proveedor de datos .NET Framework para SQL Server incluye un objeto </a:t>
            </a:r>
            <a:r>
              <a:rPr lang="es-PE" sz="2400" b="1">
                <a:solidFill>
                  <a:schemeClr val="tx1"/>
                </a:solidFill>
                <a:latin typeface="Tahoma" pitchFamily="34" charset="0"/>
                <a:ea typeface="Tahoma" pitchFamily="34" charset="0"/>
                <a:cs typeface="Tahoma" pitchFamily="34" charset="0"/>
              </a:rPr>
              <a:t>SqlCommand</a:t>
            </a:r>
            <a:r>
              <a:rPr lang="es-PE" sz="2400">
                <a:solidFill>
                  <a:schemeClr val="tx1"/>
                </a:solidFill>
                <a:latin typeface="Tahoma" pitchFamily="34" charset="0"/>
                <a:ea typeface="Tahoma" pitchFamily="34" charset="0"/>
                <a:cs typeface="Tahoma" pitchFamily="34" charset="0"/>
              </a:rPr>
              <a:t>, el proveedor de datos .NET Framework para ODBC incluye un objeto </a:t>
            </a:r>
            <a:r>
              <a:rPr lang="es-PE" sz="2400" b="1">
                <a:solidFill>
                  <a:schemeClr val="tx1"/>
                </a:solidFill>
                <a:latin typeface="Tahoma" pitchFamily="34" charset="0"/>
                <a:ea typeface="Tahoma" pitchFamily="34" charset="0"/>
                <a:cs typeface="Tahoma" pitchFamily="34" charset="0"/>
              </a:rPr>
              <a:t>OdbcCommand </a:t>
            </a:r>
            <a:r>
              <a:rPr lang="es-PE" sz="2400">
                <a:solidFill>
                  <a:schemeClr val="tx1"/>
                </a:solidFill>
                <a:latin typeface="Tahoma" pitchFamily="34" charset="0"/>
                <a:ea typeface="Tahoma" pitchFamily="34" charset="0"/>
                <a:cs typeface="Tahoma" pitchFamily="34" charset="0"/>
              </a:rPr>
              <a:t>y el proveedor de datos .NET Framework para Oracle incluye un objeto </a:t>
            </a:r>
            <a:r>
              <a:rPr lang="es-PE" sz="2400" b="1">
                <a:solidFill>
                  <a:schemeClr val="tx1"/>
                </a:solidFill>
                <a:latin typeface="Tahoma" pitchFamily="34" charset="0"/>
                <a:ea typeface="Tahoma" pitchFamily="34" charset="0"/>
                <a:cs typeface="Tahoma" pitchFamily="34" charset="0"/>
              </a:rPr>
              <a:t>OracleCommand</a:t>
            </a:r>
            <a:r>
              <a:rPr lang="es-PE" sz="2400">
                <a:solidFill>
                  <a:schemeClr val="tx1"/>
                </a:solidFill>
                <a:latin typeface="Tahoma" pitchFamily="34" charset="0"/>
                <a:ea typeface="Tahoma" pitchFamily="34" charset="0"/>
                <a:cs typeface="Tahoma" pitchFamily="34" charset="0"/>
              </a:rPr>
              <a:t>. </a:t>
            </a:r>
          </a:p>
          <a:p>
            <a:pPr marL="342900" indent="-342900">
              <a:buFont typeface="Arial" pitchFamily="34" charset="0"/>
              <a:buChar char="•"/>
            </a:pPr>
            <a:r>
              <a:rPr lang="es-PE" sz="2400" smtClean="0">
                <a:solidFill>
                  <a:schemeClr val="tx1"/>
                </a:solidFill>
                <a:latin typeface="Tahoma" pitchFamily="34" charset="0"/>
                <a:ea typeface="Tahoma" pitchFamily="34" charset="0"/>
                <a:cs typeface="Tahoma" pitchFamily="34" charset="0"/>
              </a:rPr>
              <a:t>Los </a:t>
            </a:r>
            <a:r>
              <a:rPr lang="es-PE" sz="2400">
                <a:solidFill>
                  <a:schemeClr val="tx1"/>
                </a:solidFill>
                <a:latin typeface="Tahoma" pitchFamily="34" charset="0"/>
                <a:ea typeface="Tahoma" pitchFamily="34" charset="0"/>
                <a:cs typeface="Tahoma" pitchFamily="34" charset="0"/>
              </a:rPr>
              <a:t>procedimientos almacenados ofrecen numerosas ventajas en el caso de aplicaciones que procesan datos. Mediante el uso de procedimientos almacenados, las operaciones de bases de datos se pueden encapsular en un solo comando, optimizar para lograr el mejor rendimiento, y mejorar con seguridad adicional. </a:t>
            </a:r>
          </a:p>
        </p:txBody>
      </p:sp>
    </p:spTree>
    <p:extLst>
      <p:ext uri="{BB962C8B-B14F-4D97-AF65-F5344CB8AC3E}">
        <p14:creationId xmlns:p14="http://schemas.microsoft.com/office/powerpoint/2010/main" val="426289165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Imagen 1" descr="Fondos ppt puntos-04.jp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0"/>
            <a:ext cx="10691813" cy="755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Arial"/>
        <a:ea typeface="ＭＳ Ｐゴシック"/>
        <a:cs typeface="Arial Unicode MS"/>
      </a:majorFont>
      <a:minorFont>
        <a:latin typeface="Arial"/>
        <a:ea typeface="ＭＳ Ｐゴシック"/>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Arial Unicode MS"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665</TotalTime>
  <Words>419</Words>
  <Application>Microsoft Office PowerPoint</Application>
  <PresentationFormat>Personalizado</PresentationFormat>
  <Paragraphs>27</Paragraphs>
  <Slides>7</Slides>
  <Notes>7</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Tema de Office</vt:lpstr>
      <vt:lpstr>Programación orientada a objetos ii</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Gustavo Morales Flores</dc:creator>
  <cp:lastModifiedBy>user</cp:lastModifiedBy>
  <cp:revision>24</cp:revision>
  <cp:lastPrinted>1601-01-01T00:00:00Z</cp:lastPrinted>
  <dcterms:created xsi:type="dcterms:W3CDTF">2014-02-05T13:54:22Z</dcterms:created>
  <dcterms:modified xsi:type="dcterms:W3CDTF">2014-04-10T17:15:52Z</dcterms:modified>
</cp:coreProperties>
</file>