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7" r:id="rId2"/>
  </p:sldMasterIdLst>
  <p:notesMasterIdLst>
    <p:notesMasterId r:id="rId9"/>
  </p:notesMasterIdLst>
  <p:sldIdLst>
    <p:sldId id="345" r:id="rId3"/>
    <p:sldId id="346" r:id="rId4"/>
    <p:sldId id="347" r:id="rId5"/>
    <p:sldId id="348" r:id="rId6"/>
    <p:sldId id="350" r:id="rId7"/>
    <p:sldId id="349" r:id="rId8"/>
  </p:sldIdLst>
  <p:sldSz cx="9144000" cy="5143500" type="screen16x9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9">
          <p15:clr>
            <a:srgbClr val="A4A3A4"/>
          </p15:clr>
        </p15:guide>
        <p15:guide id="2" orient="horz" pos="2618">
          <p15:clr>
            <a:srgbClr val="A4A3A4"/>
          </p15:clr>
        </p15:guide>
        <p15:guide id="3" orient="horz" pos="1756">
          <p15:clr>
            <a:srgbClr val="A4A3A4"/>
          </p15:clr>
        </p15:guide>
        <p15:guide id="4" orient="horz" pos="1711">
          <p15:clr>
            <a:srgbClr val="A4A3A4"/>
          </p15:clr>
        </p15:guide>
        <p15:guide id="5" orient="horz" pos="123">
          <p15:clr>
            <a:srgbClr val="A4A3A4"/>
          </p15:clr>
        </p15:guide>
        <p15:guide id="6" orient="horz" pos="3117">
          <p15:clr>
            <a:srgbClr val="A4A3A4"/>
          </p15:clr>
        </p15:guide>
        <p15:guide id="7" orient="horz" pos="3026">
          <p15:clr>
            <a:srgbClr val="A4A3A4"/>
          </p15:clr>
        </p15:guide>
        <p15:guide id="8" orient="horz" pos="2845">
          <p15:clr>
            <a:srgbClr val="A4A3A4"/>
          </p15:clr>
        </p15:guide>
        <p15:guide id="9" pos="249">
          <p15:clr>
            <a:srgbClr val="A4A3A4"/>
          </p15:clr>
        </p15:guide>
        <p15:guide id="10" pos="2857">
          <p15:clr>
            <a:srgbClr val="A4A3A4"/>
          </p15:clr>
        </p15:guide>
        <p15:guide id="11" pos="2903">
          <p15:clr>
            <a:srgbClr val="A4A3A4"/>
          </p15:clr>
        </p15:guide>
        <p15:guide id="12" pos="3787">
          <p15:clr>
            <a:srgbClr val="A4A3A4"/>
          </p15:clr>
        </p15:guide>
        <p15:guide id="13" pos="3742">
          <p15:clr>
            <a:srgbClr val="A4A3A4"/>
          </p15:clr>
        </p15:guide>
        <p15:guide id="14" pos="2018">
          <p15:clr>
            <a:srgbClr val="A4A3A4"/>
          </p15:clr>
        </p15:guide>
        <p15:guide id="15" pos="1973">
          <p15:clr>
            <a:srgbClr val="A4A3A4"/>
          </p15:clr>
        </p15:guide>
        <p15:guide id="16" pos="5511">
          <p15:clr>
            <a:srgbClr val="A4A3A4"/>
          </p15:clr>
        </p15:guide>
        <p15:guide id="17" pos="113">
          <p15:clr>
            <a:srgbClr val="A4A3A4"/>
          </p15:clr>
        </p15:guide>
        <p15:guide id="18" pos="5647">
          <p15:clr>
            <a:srgbClr val="A4A3A4"/>
          </p15:clr>
        </p15:guide>
        <p15:guide id="19" pos="54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747474"/>
    <a:srgbClr val="A6A6A6"/>
    <a:srgbClr val="B2B2B2"/>
    <a:srgbClr val="EAEAEA"/>
    <a:srgbClr val="FFFDFD"/>
    <a:srgbClr val="FFFDFE"/>
    <a:srgbClr val="FFFEFE"/>
    <a:srgbClr val="FFFE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7" autoAdjust="0"/>
    <p:restoredTop sz="94660"/>
  </p:normalViewPr>
  <p:slideViewPr>
    <p:cSldViewPr snapToObjects="1" showGuides="1">
      <p:cViewPr varScale="1">
        <p:scale>
          <a:sx n="109" d="100"/>
          <a:sy n="109" d="100"/>
        </p:scale>
        <p:origin x="408" y="86"/>
      </p:cViewPr>
      <p:guideLst>
        <p:guide orient="horz" pos="849"/>
        <p:guide orient="horz" pos="2618"/>
        <p:guide orient="horz" pos="1756"/>
        <p:guide orient="horz" pos="1711"/>
        <p:guide orient="horz" pos="123"/>
        <p:guide orient="horz" pos="3117"/>
        <p:guide orient="horz" pos="3026"/>
        <p:guide orient="horz" pos="2845"/>
        <p:guide pos="249"/>
        <p:guide pos="2857"/>
        <p:guide pos="2903"/>
        <p:guide pos="3787"/>
        <p:guide pos="3742"/>
        <p:guide pos="2018"/>
        <p:guide pos="1973"/>
        <p:guide pos="5511"/>
        <p:guide pos="113"/>
        <p:guide pos="5647"/>
        <p:guide pos="54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568D1-65C2-4CDE-9B8E-4F04E333B056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7575" y="4714875"/>
            <a:ext cx="4962525" cy="4467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D5AE8-B077-49EA-8F01-5B4042BFABD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9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4988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896938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249363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622425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 userDrawn="1"/>
        </p:nvSpPr>
        <p:spPr>
          <a:xfrm>
            <a:off x="179389" y="195262"/>
            <a:ext cx="8785225" cy="2736851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bIns="360000" rtlCol="0" anchor="b" anchorCtr="0"/>
          <a:lstStyle/>
          <a:p>
            <a:pPr algn="ctr"/>
            <a:r>
              <a:rPr lang="en-US" sz="1600" noProof="0" dirty="0" err="1">
                <a:solidFill>
                  <a:schemeClr val="bg1"/>
                </a:solidFill>
              </a:rPr>
              <a:t>Bitte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decken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Sie</a:t>
            </a:r>
            <a:r>
              <a:rPr lang="en-US" sz="1600" baseline="0" noProof="0" dirty="0">
                <a:solidFill>
                  <a:schemeClr val="bg1"/>
                </a:solidFill>
              </a:rPr>
              <a:t> die </a:t>
            </a:r>
            <a:r>
              <a:rPr lang="en-US" sz="1600" baseline="0" noProof="0" dirty="0" err="1">
                <a:solidFill>
                  <a:schemeClr val="bg1"/>
                </a:solidFill>
              </a:rPr>
              <a:t>schraffierte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Fläche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mit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einem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Bild</a:t>
            </a:r>
            <a:r>
              <a:rPr lang="en-US" sz="1600" baseline="0" noProof="0" dirty="0">
                <a:solidFill>
                  <a:schemeClr val="bg1"/>
                </a:solidFill>
              </a:rPr>
              <a:t> ab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Please cover</a:t>
            </a:r>
            <a:r>
              <a:rPr lang="en-US" sz="1600" baseline="0" noProof="0" dirty="0">
                <a:solidFill>
                  <a:schemeClr val="bg1"/>
                </a:solidFill>
              </a:rPr>
              <a:t> the shaded area with a picture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(24,4 x 7,6 cm)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3111810"/>
            <a:ext cx="8172141" cy="417600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3457410"/>
            <a:ext cx="8172140" cy="842532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4299942"/>
            <a:ext cx="2628590" cy="367200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dirty="0"/>
              <a:t>URL</a:t>
            </a:r>
          </a:p>
          <a:p>
            <a:pPr lvl="0"/>
            <a:endParaRPr lang="en-US" noProof="0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2" y="4299942"/>
            <a:ext cx="5075797" cy="367200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grpSp>
        <p:nvGrpSpPr>
          <p:cNvPr id="4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6" name="Rechteck 15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0" name="Textplatzhalt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9" y="0"/>
            <a:ext cx="2556593" cy="13104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/>
              <a:t>Das Quality Seal hat im Vordergrund zu stehen.</a:t>
            </a:r>
            <a:br>
              <a:rPr lang="en-US" noProof="0"/>
            </a:br>
            <a:r>
              <a:rPr lang="en-US" noProof="0"/>
              <a:t>Bitte ändern Sie nicht die Größe oder Position.</a:t>
            </a:r>
            <a:br>
              <a:rPr lang="en-US" noProof="0"/>
            </a:br>
            <a:r>
              <a:rPr lang="en-US" noProof="0"/>
              <a:t>The Quality Seal has to stay on top. </a:t>
            </a:r>
            <a:br>
              <a:rPr lang="en-US" noProof="0"/>
            </a:br>
            <a:r>
              <a:rPr lang="en-US" noProof="0"/>
              <a:t>Please do not change size or position.</a:t>
            </a:r>
          </a:p>
          <a:p>
            <a:pPr lvl="0"/>
            <a:endParaRPr lang="en-US" noProof="0"/>
          </a:p>
        </p:txBody>
      </p:sp>
      <p:sp>
        <p:nvSpPr>
          <p:cNvPr id="31" name="Rechteck 30"/>
          <p:cNvSpPr/>
          <p:nvPr userDrawn="1"/>
        </p:nvSpPr>
        <p:spPr>
          <a:xfrm>
            <a:off x="503548" y="-425554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r>
              <a:rPr lang="en-US" sz="900" noProof="0" dirty="0" err="1">
                <a:solidFill>
                  <a:schemeClr val="tx1"/>
                </a:solidFill>
              </a:rPr>
              <a:t>Wenn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Sie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ein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neues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Bild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einfügen</a:t>
            </a:r>
            <a:r>
              <a:rPr lang="en-US" sz="900" noProof="0" dirty="0">
                <a:solidFill>
                  <a:schemeClr val="tx1"/>
                </a:solidFill>
              </a:rPr>
              <a:t>: </a:t>
            </a:r>
            <a:r>
              <a:rPr lang="en-US" sz="900" noProof="0" dirty="0" err="1">
                <a:solidFill>
                  <a:schemeClr val="tx1"/>
                </a:solidFill>
              </a:rPr>
              <a:t>Klicken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Sie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mit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der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rechten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Maustaste</a:t>
            </a:r>
            <a:r>
              <a:rPr lang="en-US" sz="900" noProof="0" dirty="0">
                <a:solidFill>
                  <a:schemeClr val="tx1"/>
                </a:solidFill>
              </a:rPr>
              <a:t> auf das </a:t>
            </a:r>
            <a:r>
              <a:rPr lang="en-US" sz="900" noProof="0" dirty="0" err="1">
                <a:solidFill>
                  <a:schemeClr val="tx1"/>
                </a:solidFill>
              </a:rPr>
              <a:t>Bild</a:t>
            </a:r>
            <a:r>
              <a:rPr lang="en-US" sz="900" noProof="0" dirty="0">
                <a:solidFill>
                  <a:schemeClr val="tx1"/>
                </a:solidFill>
              </a:rPr>
              <a:t> und </a:t>
            </a:r>
            <a:r>
              <a:rPr lang="en-US" sz="900" noProof="0" dirty="0" err="1">
                <a:solidFill>
                  <a:schemeClr val="tx1"/>
                </a:solidFill>
              </a:rPr>
              <a:t>wählen</a:t>
            </a:r>
            <a:r>
              <a:rPr lang="en-US" sz="900" noProof="0" dirty="0">
                <a:solidFill>
                  <a:schemeClr val="tx1"/>
                </a:solidFill>
              </a:rPr>
              <a:t> „In den </a:t>
            </a:r>
            <a:r>
              <a:rPr lang="en-US" sz="900" noProof="0" dirty="0" err="1">
                <a:solidFill>
                  <a:schemeClr val="tx1"/>
                </a:solidFill>
              </a:rPr>
              <a:t>Hintergrund</a:t>
            </a:r>
            <a:r>
              <a:rPr lang="en-US" sz="900" noProof="0" dirty="0">
                <a:solidFill>
                  <a:schemeClr val="tx1"/>
                </a:solidFill>
              </a:rPr>
              <a:t>“, um das </a:t>
            </a:r>
            <a:r>
              <a:rPr lang="en-US" sz="900" noProof="0" dirty="0" err="1">
                <a:solidFill>
                  <a:schemeClr val="tx1"/>
                </a:solidFill>
              </a:rPr>
              <a:t>Bild</a:t>
            </a:r>
            <a:r>
              <a:rPr lang="en-US" sz="900" noProof="0" dirty="0">
                <a:solidFill>
                  <a:schemeClr val="tx1"/>
                </a:solidFill>
              </a:rPr>
              <a:t> hinter das Quality Seal </a:t>
            </a:r>
            <a:r>
              <a:rPr lang="en-US" sz="900" noProof="0" dirty="0" err="1">
                <a:solidFill>
                  <a:schemeClr val="tx1"/>
                </a:solidFill>
              </a:rPr>
              <a:t>zu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bringen</a:t>
            </a:r>
            <a:r>
              <a:rPr lang="en-US" sz="900" noProof="0" dirty="0">
                <a:solidFill>
                  <a:schemeClr val="tx1"/>
                </a:solidFill>
              </a:rPr>
              <a:t>.</a:t>
            </a:r>
          </a:p>
          <a:p>
            <a:r>
              <a:rPr lang="en-US" sz="900" noProof="0" dirty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32" name="Gerade Verbindung 31"/>
          <p:cNvCxnSpPr/>
          <p:nvPr userDrawn="1"/>
        </p:nvCxnSpPr>
        <p:spPr>
          <a:xfrm>
            <a:off x="503548" y="-128550"/>
            <a:ext cx="0" cy="10038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 userDrawn="1"/>
        </p:nvCxnSpPr>
        <p:spPr>
          <a:xfrm>
            <a:off x="3059832" y="-128550"/>
            <a:ext cx="0" cy="10038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 userDrawn="1"/>
        </p:nvCxnSpPr>
        <p:spPr>
          <a:xfrm rot="5400000">
            <a:off x="-103432" y="124348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7788"/>
            <a:ext cx="4140200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7788"/>
            <a:ext cx="4141788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303213"/>
            <a:ext cx="8353424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B66D172-DAE4-451C-8F4C-A115EF57459C}" type="datetime1">
              <a:rPr lang="de-DE" noProof="0" smtClean="0"/>
              <a:t>18.12.2019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Janina Hosch, Patrick Müllner, Tufan Tavasoli, Dimitri Khodak © Continental AG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eft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7788"/>
            <a:ext cx="4140200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303213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1D3BA85E-6011-48CA-98DC-442491F28817}" type="datetime1">
              <a:rPr lang="de-DE" noProof="0" smtClean="0"/>
              <a:t>18.12.2019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Janina Hosch, Patrick Müllner, Tufan Tavasoli, Dimitri Khodak © Continental AG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347788"/>
            <a:ext cx="2736850" cy="2808288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03575" y="1347788"/>
            <a:ext cx="2736850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6011863" y="1347788"/>
            <a:ext cx="2736850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B0336666-6265-4A53-B733-62C4064CE886}" type="datetime1">
              <a:rPr lang="de-DE" noProof="0" smtClean="0"/>
              <a:t>18.12.2019</a:t>
            </a:fld>
            <a:endParaRPr lang="en-US" noProof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Janina Hosch, Patrick Müllner, Tufan Tavasoli, Dimitri Khodak © Continental AG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7788"/>
            <a:ext cx="4140200" cy="13858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7" y="1347788"/>
            <a:ext cx="4141787" cy="13858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68ECE635-0293-4BDA-880A-6D65B4D938C8}" type="datetime1">
              <a:rPr lang="de-DE" noProof="0" smtClean="0"/>
              <a:t>18.12.2019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Janina Hosch, Patrick Müllner, Tufan Tavasoli, Dimitri Khodak © Continental AG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sz="half" idx="13"/>
          </p:nvPr>
        </p:nvSpPr>
        <p:spPr>
          <a:xfrm>
            <a:off x="395289" y="2787650"/>
            <a:ext cx="4140199" cy="13684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4606926" y="2787650"/>
            <a:ext cx="4141788" cy="13684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1AAD77-5B20-41F9-A401-7EF1C7A19546}" type="datetime1">
              <a:rPr lang="de-DE" noProof="0" smtClean="0"/>
              <a:t>18.12.2019</a:t>
            </a:fld>
            <a:endParaRPr lang="en-US" noProof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Janina Hosch, Patrick Müllner, Tufan Tavasoli, Dimitri Khodak © Continental AG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22F0F82-4027-45C9-A635-7375600FFA6D}" type="datetime1">
              <a:rPr lang="de-DE" noProof="0" smtClean="0"/>
              <a:t>18.12.2019</a:t>
            </a:fld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Janina Hosch, Patrick Müllner, Tufan Tavasoli, Dimitri Khodak © Continental AG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4"/>
          <p:cNvSpPr/>
          <p:nvPr userDrawn="1"/>
        </p:nvSpPr>
        <p:spPr>
          <a:xfrm>
            <a:off x="7560332" y="296862"/>
            <a:ext cx="1332272" cy="57585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2257200"/>
            <a:ext cx="8353425" cy="1898875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1580400"/>
            <a:ext cx="8353425" cy="7200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3888FC-8A91-4229-84D4-DA4547A25592}" type="datetime1">
              <a:rPr lang="de-DE" noProof="0" smtClean="0"/>
              <a:t>18.12.2019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Janina Hosch, Patrick Müllner, Tufan Tavasoli, Dimitri Khodak © Continental AG</a:t>
            </a:r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22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381647"/>
            <a:ext cx="1857600" cy="570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erade Verbindung 24"/>
          <p:cNvCxnSpPr/>
          <p:nvPr userDrawn="1"/>
        </p:nvCxnSpPr>
        <p:spPr>
          <a:xfrm>
            <a:off x="395289" y="4320706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2257200"/>
            <a:ext cx="8353425" cy="1898875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1580400"/>
            <a:ext cx="8353425" cy="720000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D49EC50-5301-4F25-92A9-7DC271CFCAD9}" type="datetime1">
              <a:rPr lang="de-DE" noProof="0" smtClean="0"/>
              <a:t>18.12.2019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Janina Hosch, Patrick Müllner, Tufan Tavasoli, Dimitri Khodak © Continental AG</a:t>
            </a:r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" name="Rechteck 15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/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4"/>
          <p:cNvSpPr/>
          <p:nvPr userDrawn="1"/>
        </p:nvSpPr>
        <p:spPr>
          <a:xfrm>
            <a:off x="7560332" y="296862"/>
            <a:ext cx="1332272" cy="57585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2257200"/>
            <a:ext cx="8353425" cy="1898875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1580400"/>
            <a:ext cx="8353425" cy="720000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A740C6-F4E5-479C-8760-74ACC9EEEA08}" type="datetime1">
              <a:rPr lang="de-DE" noProof="0" smtClean="0"/>
              <a:t>18.12.2019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Janina Hosch, Patrick Müllner, Tufan Tavasoli, Dimitri Khodak © Continental AG</a:t>
            </a:r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59765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23" name="Gerade Verbindung 22"/>
          <p:cNvCxnSpPr/>
          <p:nvPr userDrawn="1"/>
        </p:nvCxnSpPr>
        <p:spPr>
          <a:xfrm>
            <a:off x="395289" y="4320706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995717-E372-4EC6-B68D-1C058AA32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136D3E-45FC-4170-AABC-CE5EA4916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0BEE04-1ABA-4949-BD62-3FAC4B477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6E83-1889-4801-BF3A-FEE07A6863E6}" type="datetime1">
              <a:rPr lang="de-DE" smtClean="0"/>
              <a:t>18.12.2019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C6CF73-8427-4C81-84E8-D8448625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Janina Hosch, Patrick Müllner, Tufan Tavasoli, Dimitri Khodak © Continental AG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6AAE21-4949-4E7B-AA0D-DC612FE79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0FCF-E30F-4C86-A4DF-9299903B6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58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2808287"/>
          </a:xfrm>
        </p:spPr>
        <p:txBody>
          <a:bodyPr/>
          <a:lstStyle>
            <a:lvl1pPr marL="177800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3213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D68565B-2D20-4097-A014-D01399D5FD79}" type="datetime1">
              <a:rPr lang="de-DE" noProof="0" smtClean="0"/>
              <a:t>18.12.2019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>
          <a:xfrm>
            <a:off x="6350487" y="4665238"/>
            <a:ext cx="1965930" cy="2827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Janina Hosch, Patrick Müllner, Tufan Tavasoli, Dimitri Khodak © Continental AG</a:t>
            </a:r>
            <a:endParaRPr lang="en-US" noProof="0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847B2-6728-4B8A-AF93-C50BE0A2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143F99-75E9-4754-8E0E-07D6E054E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2F05F8-FD21-4AE3-B493-06710B94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E73C-8D17-40EB-AB05-24847D38E7A6}" type="datetime1">
              <a:rPr lang="de-DE" smtClean="0"/>
              <a:t>18.12.2019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C1DDE7-C8F6-45D1-8970-173AB0D00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Janina Hosch, Patrick Müllner, Tufan Tavasoli, Dimitri Khodak © Continental AG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93EE03-FD7A-4282-8767-E8FBA61A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0FCF-E30F-4C86-A4DF-9299903B6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6656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9428B0-BAEE-4577-84B1-ED20700DA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D2CA2F-24BC-4291-80CD-039D68092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68A642-C161-45D1-8B41-69C76ADE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A48D-265B-4DFB-A434-3B3262628CE8}" type="datetime1">
              <a:rPr lang="de-DE" smtClean="0"/>
              <a:t>18.12.2019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D7F8F9-5BE4-481F-8443-231573A0B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Janina Hosch, Patrick Müllner, Tufan Tavasoli, Dimitri Khodak © Continental AG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1658EF-D9B8-40AA-B7EC-BE1C0733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0FCF-E30F-4C86-A4DF-9299903B6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823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0BF72-C606-4EE3-8FDB-994EB08E2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C83288-FF2A-4837-8593-C3E4E8009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0A523E-7279-4A49-9CE8-84EC713CA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4620D4-2006-46C0-8505-84B45BA73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5CC6-AE02-4E39-96E6-96E6B9599D72}" type="datetime1">
              <a:rPr lang="de-DE" smtClean="0"/>
              <a:t>18.12.2019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4959E9-68DB-4AEF-9AE3-69506503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Janina Hosch, Patrick Müllner, Tufan Tavasoli, Dimitri Khodak © Continental AG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934A6A-B9E0-4E14-9422-6782C1C0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0FCF-E30F-4C86-A4DF-9299903B6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4869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536BE-2842-4DCC-9423-03B1003F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4CA486-A86E-4065-87AF-D3BF56F05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19A4BE-0387-4AF5-87C3-62D53BD0E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C76CB4-54CB-4E82-B599-DACC8322C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001A80-37F9-42E0-9F90-2E403C16E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4FDAB1-CDC6-4D61-AE84-493BFAA7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ACF21-35D4-46E7-9DDB-7E1A947F5B91}" type="datetime1">
              <a:rPr lang="de-DE" smtClean="0"/>
              <a:t>18.12.2019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2EC193E-861B-4234-A178-0847DD504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Janina Hosch, Patrick Müllner, Tufan Tavasoli, Dimitri Khodak © Continental AG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7EF9C1A-2BAF-49DB-8D2C-CEAB1DAF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0FCF-E30F-4C86-A4DF-9299903B6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3235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195383-F5B4-4A76-A5AA-C895A8BBC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06108C-321F-48E2-9371-82755C00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A5C05-92A5-4290-9B06-AB3D745B0896}" type="datetime1">
              <a:rPr lang="de-DE" smtClean="0"/>
              <a:t>18.12.2019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BAC78B-3A3E-4E82-899C-6BA1FD0B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Janina Hosch, Patrick Müllner, Tufan Tavasoli, Dimitri Khodak © Continental AG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0971D7-F253-4DF3-BB86-BCCAE9AEC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0FCF-E30F-4C86-A4DF-9299903B6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8193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FBBB5FA-1D2E-41C8-BC2B-7FB9B0EE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D3AC-F1B3-44AE-A569-95C78441F086}" type="datetime1">
              <a:rPr lang="de-DE" smtClean="0"/>
              <a:t>18.12.2019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214C95F-5026-45A0-99EA-15677F613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Janina Hosch, Patrick Müllner, Tufan Tavasoli, Dimitri Khodak © Continental AG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86419A-100E-442D-9425-20A2628BD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0FCF-E30F-4C86-A4DF-9299903B6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3721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6840E-FF29-4D88-8541-AF19489A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84E51A-1717-4481-B0E5-A47445637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C3C5C7-41A7-4605-9BDA-0F963A8E5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7430B6-45CC-40F7-9152-A5A58034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4C52-6EBC-4F3D-A386-67D89761BBBC}" type="datetime1">
              <a:rPr lang="de-DE" smtClean="0"/>
              <a:t>18.12.2019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8A5812-AF0D-4F2A-B94A-36873ADCE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Janina Hosch, Patrick Müllner, Tufan Tavasoli, Dimitri Khodak © Continental AG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DCC8A8-A65A-4D03-97C8-C2021A25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0FCF-E30F-4C86-A4DF-9299903B6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35144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03108C-9B19-42D7-B7E3-3E4B677AB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9CFF89B-DCCD-4111-98A2-DA8F4AA30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454FF0-47BC-4AA7-8FA6-4EF5FCEDF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92D1F9-9D5D-4072-ACD0-05B287E3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7838-20B9-4704-8841-6E9820C60FC6}" type="datetime1">
              <a:rPr lang="de-DE" smtClean="0"/>
              <a:t>18.12.2019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BC27E9-DC1C-43E7-A937-7F9A93E86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Janina Hosch, Patrick Müllner, Tufan Tavasoli, Dimitri Khodak © Continental AG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960668-7588-4509-8EA5-CA45266C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0FCF-E30F-4C86-A4DF-9299903B6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4549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F4F62-E089-44AC-9C3F-8E818D7F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508B2DA-A463-443C-82E4-D9F449759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60AE1D-59DA-49E9-9567-F8112512A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31C5-497C-4EB8-B1BC-0916CC97DA4B}" type="datetime1">
              <a:rPr lang="de-DE" smtClean="0"/>
              <a:t>18.12.2019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176313-ED63-436A-86F1-848682B4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Janina Hosch, Patrick Müllner, Tufan Tavasoli, Dimitri Khodak © Continental AG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30B15E-23D9-4FD5-967B-04115F47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0FCF-E30F-4C86-A4DF-9299903B6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90107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8C58438-2FDF-4DE4-918D-1B42A5B1B7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6D8EA9-D527-460B-89FC-51F0E566A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37DFF3-113B-4783-A156-C53AC930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D229-4628-4841-BB1D-C0AB31D3F17B}" type="datetime1">
              <a:rPr lang="de-DE" smtClean="0"/>
              <a:t>18.12.2019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3561BE-4EEB-4331-9642-C1201C73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Janina Hosch, Patrick Müllner, Tufan Tavasoli, Dimitri Khodak © Continental AG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08C79A-645F-4354-BF68-EC537AC8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0FCF-E30F-4C86-A4DF-9299903B6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79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2427585"/>
            <a:ext cx="8172140" cy="417600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2773185"/>
            <a:ext cx="8172140" cy="878685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4299942"/>
            <a:ext cx="2628590" cy="367200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2" y="4299942"/>
            <a:ext cx="5075797" cy="367200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grpSp>
        <p:nvGrpSpPr>
          <p:cNvPr id="4" name="Gruppieren 16"/>
          <p:cNvGrpSpPr/>
          <p:nvPr userDrawn="1"/>
        </p:nvGrpSpPr>
        <p:grpSpPr>
          <a:xfrm>
            <a:off x="0" y="-1"/>
            <a:ext cx="9144000" cy="5143502"/>
            <a:chOff x="0" y="-1"/>
            <a:chExt cx="9144000" cy="6858002"/>
          </a:xfrm>
        </p:grpSpPr>
        <p:grpSp>
          <p:nvGrpSpPr>
            <p:cNvPr id="5" name="Gruppieren 15"/>
            <p:cNvGrpSpPr/>
            <p:nvPr userDrawn="1"/>
          </p:nvGrpSpPr>
          <p:grpSpPr>
            <a:xfrm>
              <a:off x="0" y="0"/>
              <a:ext cx="9144000" cy="6858001"/>
              <a:chOff x="0" y="0"/>
              <a:chExt cx="9144000" cy="6858001"/>
            </a:xfrm>
          </p:grpSpPr>
          <p:sp>
            <p:nvSpPr>
              <p:cNvPr id="9" name="Rechteck 8"/>
              <p:cNvSpPr/>
              <p:nvPr userDrawn="1"/>
            </p:nvSpPr>
            <p:spPr>
              <a:xfrm>
                <a:off x="0" y="0"/>
                <a:ext cx="9144000" cy="26035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noProof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2" name="Rechteck 11"/>
              <p:cNvSpPr/>
              <p:nvPr userDrawn="1"/>
            </p:nvSpPr>
            <p:spPr>
              <a:xfrm>
                <a:off x="0" y="6597652"/>
                <a:ext cx="9144000" cy="2603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noProof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3" name="Rechteck 12"/>
              <p:cNvSpPr/>
              <p:nvPr userDrawn="1"/>
            </p:nvSpPr>
            <p:spPr>
              <a:xfrm>
                <a:off x="0" y="0"/>
                <a:ext cx="179388" cy="685799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noProof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Rechteck 14"/>
              <p:cNvSpPr/>
              <p:nvPr userDrawn="1"/>
            </p:nvSpPr>
            <p:spPr>
              <a:xfrm>
                <a:off x="8964612" y="0"/>
                <a:ext cx="179387" cy="685799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noProof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pic>
          <p:nvPicPr>
            <p:cNvPr id="14" name="Grafik 13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38" y="-1"/>
              <a:ext cx="2555876" cy="1748368"/>
            </a:xfrm>
            <a:prstGeom prst="rect">
              <a:avLst/>
            </a:prstGeom>
          </p:spPr>
        </p:pic>
      </p:grpSp>
    </p:spTree>
    <p:extLst/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big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 userDrawn="1"/>
        </p:nvSpPr>
        <p:spPr>
          <a:xfrm>
            <a:off x="179389" y="195263"/>
            <a:ext cx="8785225" cy="4752975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noProof="0" dirty="0" err="1">
                <a:solidFill>
                  <a:schemeClr val="bg1"/>
                </a:solidFill>
              </a:rPr>
              <a:t>Bitte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decken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Sie</a:t>
            </a:r>
            <a:r>
              <a:rPr lang="en-US" sz="1600" baseline="0" noProof="0" dirty="0">
                <a:solidFill>
                  <a:schemeClr val="bg1"/>
                </a:solidFill>
              </a:rPr>
              <a:t> die </a:t>
            </a:r>
            <a:r>
              <a:rPr lang="en-US" sz="1600" baseline="0" noProof="0" dirty="0" err="1">
                <a:solidFill>
                  <a:schemeClr val="bg1"/>
                </a:solidFill>
              </a:rPr>
              <a:t>schraffierte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Fläche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mit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einem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Bild</a:t>
            </a:r>
            <a:r>
              <a:rPr lang="en-US" sz="1600" baseline="0" noProof="0" dirty="0">
                <a:solidFill>
                  <a:schemeClr val="bg1"/>
                </a:solidFill>
              </a:rPr>
              <a:t> ab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Please cover</a:t>
            </a:r>
            <a:r>
              <a:rPr lang="en-US" sz="1600" baseline="0" noProof="0" dirty="0">
                <a:solidFill>
                  <a:schemeClr val="bg1"/>
                </a:solidFill>
              </a:rPr>
              <a:t> the shaded area with a picture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(24,4 x 13,2 cm)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3110400"/>
            <a:ext cx="8172141" cy="417600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3456000"/>
            <a:ext cx="8172140" cy="843942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4299942"/>
            <a:ext cx="2628590" cy="367200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2" y="4299942"/>
            <a:ext cx="5075797" cy="367200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grpSp>
        <p:nvGrpSpPr>
          <p:cNvPr id="4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6" name="Rechteck 15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0" name="Textplatzhalt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9" y="1"/>
            <a:ext cx="2555875" cy="1311274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/>
              <a:t>Das Quality Seal hat im Vordergrund zu stehen.</a:t>
            </a:r>
            <a:br>
              <a:rPr lang="en-US" noProof="0"/>
            </a:br>
            <a:r>
              <a:rPr lang="en-US" noProof="0"/>
              <a:t>Bitte ändern Sie nicht die Größe oder Position.</a:t>
            </a:r>
            <a:br>
              <a:rPr lang="en-US" noProof="0"/>
            </a:br>
            <a:r>
              <a:rPr lang="en-US" noProof="0"/>
              <a:t>The Quality Seal has to stay on top. </a:t>
            </a:r>
            <a:br>
              <a:rPr lang="en-US" noProof="0"/>
            </a:br>
            <a:r>
              <a:rPr lang="en-US" noProof="0"/>
              <a:t>Please do not change size or position.</a:t>
            </a:r>
          </a:p>
          <a:p>
            <a:pPr lvl="0"/>
            <a:endParaRPr lang="en-US" noProof="0"/>
          </a:p>
        </p:txBody>
      </p:sp>
      <p:sp>
        <p:nvSpPr>
          <p:cNvPr id="31" name="Rechteck 30"/>
          <p:cNvSpPr/>
          <p:nvPr userDrawn="1"/>
        </p:nvSpPr>
        <p:spPr>
          <a:xfrm>
            <a:off x="503548" y="-425553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r>
              <a:rPr lang="en-US" sz="900" noProof="0">
                <a:solidFill>
                  <a:schemeClr val="tx1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r>
              <a:rPr lang="en-US" sz="900" noProof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32" name="Gerade Verbindung 31"/>
          <p:cNvCxnSpPr/>
          <p:nvPr userDrawn="1"/>
        </p:nvCxnSpPr>
        <p:spPr>
          <a:xfrm>
            <a:off x="503548" y="-128550"/>
            <a:ext cx="0" cy="10038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 userDrawn="1"/>
        </p:nvCxnSpPr>
        <p:spPr>
          <a:xfrm>
            <a:off x="3059832" y="-128550"/>
            <a:ext cx="0" cy="10038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 rot="5400000">
            <a:off x="-103432" y="124348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7560332" y="296862"/>
            <a:ext cx="1332272" cy="57585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28082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A74844-D89F-4880-8978-1244D4A1ECFD}" type="datetime1">
              <a:rPr lang="de-DE" noProof="0" smtClean="0"/>
              <a:t>18.12.2019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Janina Hosch, Patrick Müllner, Tufan Tavasoli, Dimitri Khodak © Continental AG</a:t>
            </a:r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24" name="Gerade Verbindung 23"/>
          <p:cNvCxnSpPr/>
          <p:nvPr userDrawn="1"/>
        </p:nvCxnSpPr>
        <p:spPr>
          <a:xfrm>
            <a:off x="395289" y="4320706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381647"/>
            <a:ext cx="1857600" cy="570549"/>
          </a:xfrm>
          <a:prstGeom prst="rect">
            <a:avLst/>
          </a:prstGeom>
          <a:noFill/>
          <a:ln>
            <a:noFill/>
          </a:ln>
        </p:spPr>
      </p:pic>
    </p:spTree>
    <p:extLst/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28082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2400"/>
            <a:ext cx="8353425" cy="72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53FC205-1C39-482C-8006-8D60FC808D9A}" type="datetime1">
              <a:rPr lang="de-DE" noProof="0" smtClean="0"/>
              <a:t>18.12.2019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Janina Hosch, Patrick Müllner, Tufan Tavasoli, Dimitri Khodak © Continental AG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4"/>
          <p:cNvSpPr/>
          <p:nvPr userDrawn="1"/>
        </p:nvSpPr>
        <p:spPr>
          <a:xfrm>
            <a:off x="7560332" y="296862"/>
            <a:ext cx="1332272" cy="57585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28082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D9421C-4D3B-4398-A99D-0A79AF8FE3B1}" type="datetime1">
              <a:rPr lang="de-DE" noProof="0" smtClean="0"/>
              <a:t>18.12.2019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Janina Hosch, Patrick Müllner, Tufan Tavasoli, Dimitri Khodak © Continental AG</a:t>
            </a:r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7" name="Rechteck 16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22" name="Gerade Verbindung 21"/>
          <p:cNvCxnSpPr/>
          <p:nvPr userDrawn="1"/>
        </p:nvCxnSpPr>
        <p:spPr>
          <a:xfrm>
            <a:off x="395289" y="4320706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op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1368425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56DFB4B-08F0-49AD-88B4-290E4720B1FE}" type="datetime1">
              <a:rPr lang="de-DE" noProof="0" smtClean="0"/>
              <a:t>18.12.2019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Janina Hosch, Patrick Müllner, Tufan Tavasoli, Dimitri Khodak © Continental AG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ottom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2787650"/>
            <a:ext cx="8353425" cy="1368426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CEB6990-712E-4506-B81A-A4118BF81C3A}" type="datetime1">
              <a:rPr lang="de-DE" noProof="0" smtClean="0"/>
              <a:t>18.12.2019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Janina Hosch, Patrick Müllner, Tufan Tavasoli, Dimitri Khodak © Continental AG</a:t>
            </a:r>
          </a:p>
        </p:txBody>
      </p:sp>
    </p:spTree>
    <p:extLst/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LOGOPLACEHOLDER" hidden="1"/>
          <p:cNvSpPr/>
          <p:nvPr userDrawn="1"/>
        </p:nvSpPr>
        <p:spPr>
          <a:xfrm>
            <a:off x="7727949" y="381360"/>
            <a:ext cx="1020763" cy="418740"/>
          </a:xfrm>
          <a:prstGeom prst="rect">
            <a:avLst/>
          </a:prstGeom>
          <a:solidFill>
            <a:srgbClr val="FFFFFF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800" noProof="0" dirty="0">
              <a:solidFill>
                <a:srgbClr val="00B0F0"/>
              </a:solidFill>
            </a:endParaRP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395289" y="4320706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4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51520" y="4381646"/>
            <a:ext cx="1857600" cy="5705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6"/>
          </a:xfrm>
          <a:prstGeom prst="rect">
            <a:avLst/>
          </a:prstGeom>
        </p:spPr>
        <p:txBody>
          <a:bodyPr vert="horz" lIns="0" tIns="25200" rIns="91440" bIns="0" rtlCol="0" anchor="t" anchorCtr="0">
            <a:no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289" y="1342800"/>
            <a:ext cx="8353425" cy="2813275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5" y="4551970"/>
            <a:ext cx="2001935" cy="11283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BA0C88B9-B02A-4C54-B6E0-D66CB8C651C5}" type="datetime1">
              <a:rPr lang="de-DE" noProof="0" smtClean="0"/>
              <a:t>18.12.2019</a:t>
            </a:fld>
            <a:endParaRPr lang="en-US" noProof="0"/>
          </a:p>
        </p:txBody>
      </p:sp>
      <p:sp>
        <p:nvSpPr>
          <p:cNvPr id="25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6" y="4665239"/>
            <a:ext cx="2001935" cy="11283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Janina Hosch, Patrick Müllner, Tufan Tavasoli, Dimitri Khodak © Continental AG</a:t>
            </a:r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5" y="4665239"/>
            <a:ext cx="360289" cy="11283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1" name="Text Box 23"/>
          <p:cNvSpPr txBox="1">
            <a:spLocks noChangeArrowheads="1"/>
          </p:cNvSpPr>
          <p:nvPr userDrawn="1">
            <p:custDataLst>
              <p:tags r:id="rId20"/>
            </p:custDataLst>
          </p:nvPr>
        </p:nvSpPr>
        <p:spPr bwMode="auto">
          <a:xfrm>
            <a:off x="3501407" y="4665239"/>
            <a:ext cx="2726779" cy="9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>
                <a:solidFill>
                  <a:schemeClr val="tx1"/>
                </a:solidFill>
                <a:latin typeface="+mn-lt"/>
              </a:rPr>
              <a:t>Public</a:t>
            </a:r>
          </a:p>
        </p:txBody>
      </p:sp>
      <p:sp>
        <p:nvSpPr>
          <p:cNvPr id="12" name="Text Box 23"/>
          <p:cNvSpPr txBox="1">
            <a:spLocks noChangeArrowheads="1"/>
          </p:cNvSpPr>
          <p:nvPr userDrawn="1">
            <p:custDataLst>
              <p:tags r:id="rId21"/>
            </p:custDataLst>
          </p:nvPr>
        </p:nvSpPr>
        <p:spPr bwMode="auto">
          <a:xfrm>
            <a:off x="3501407" y="4561587"/>
            <a:ext cx="2726778" cy="1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 dirty="0">
                <a:solidFill>
                  <a:schemeClr val="tx1"/>
                </a:solidFill>
                <a:latin typeface="+mn-lt"/>
              </a:rPr>
              <a:t>CC – Division </a:t>
            </a:r>
          </a:p>
        </p:txBody>
      </p:sp>
      <p:sp>
        <p:nvSpPr>
          <p:cNvPr id="4" name="empower - DO NOT DELETE!!!"/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empower - DO NOT DELETE!!!" hidden="1"/>
          <p:cNvSpPr/>
          <p:nvPr userDrawn="1">
            <p:custDataLst>
              <p:tags r:id="rId23"/>
            </p:custDataLst>
          </p:nvPr>
        </p:nvSpPr>
        <p:spPr>
          <a:xfrm>
            <a:off x="-63500" y="-6350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>
    <p:fade/>
  </p:transition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41338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969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254125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616075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F0B8258-2436-49B1-A66B-02B3E6282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90E06E-CF2D-4FB2-B1C0-2E27E9950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866837-3D05-44FA-928C-2DC14008C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4362C-1CD9-42B7-938A-81EC80F12856}" type="datetime1">
              <a:rPr lang="de-DE" smtClean="0"/>
              <a:t>18.12.2019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1FB6BD-A868-4C8B-8426-31CCF4E1B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Janina Hosch, Patrick Müllner, Tufan Tavasoli, Dimitri Khodak © Continental AG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10E15F-E835-40EA-962A-94FBA7F1C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40FCF-E30F-4C86-A4DF-9299903B69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5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Softwareprojekt Graphenanalyse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Janina Hosch, Patrick Müllner, Tufan Tavasoli, </a:t>
            </a:r>
          </a:p>
          <a:p>
            <a:r>
              <a:rPr lang="de-DE"/>
              <a:t>Dimtri Khodak</a:t>
            </a:r>
            <a:endParaRPr lang="de-DE" dirty="0"/>
          </a:p>
        </p:txBody>
      </p:sp>
      <p:pic>
        <p:nvPicPr>
          <p:cNvPr id="1026" name="Picture 2" descr="Bildergebnis für high technology">
            <a:extLst>
              <a:ext uri="{FF2B5EF4-FFF2-40B4-BE49-F238E27FC236}">
                <a16:creationId xmlns:a16="http://schemas.microsoft.com/office/drawing/2014/main" id="{6AC51597-E5C3-4535-96A7-6BC32432EE9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90580"/>
            <a:ext cx="8784000" cy="274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42351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Projektorganisation</a:t>
            </a:r>
          </a:p>
          <a:p>
            <a:r>
              <a:rPr lang="de-DE"/>
              <a:t>OOA/OOD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Übersicht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A944-64A0-49E7-B0C9-2F4B496D0D17}" type="datetime1">
              <a:rPr lang="de-DE" noProof="0" smtClean="0"/>
              <a:t>18.12.2019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Janina Hosch, Patrick Müllner, Tufan Tavasoli</a:t>
            </a:r>
          </a:p>
          <a:p>
            <a:r>
              <a:rPr lang="en-US"/>
              <a:t>Dimitri Khodak © Continental 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815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=&gt; Scrum</a:t>
            </a:r>
          </a:p>
          <a:p>
            <a:pPr lvl="1"/>
            <a:r>
              <a:rPr lang="de-DE"/>
              <a:t>Scrummaster: Tufan T.</a:t>
            </a:r>
          </a:p>
          <a:p>
            <a:pPr lvl="1"/>
            <a:r>
              <a:rPr lang="de-DE"/>
              <a:t>Scrumdeveloper: Janina H., Patrick M., Tufan T., Dimitri K.</a:t>
            </a:r>
          </a:p>
          <a:p>
            <a:pPr lvl="1"/>
            <a:endParaRPr lang="de-DE"/>
          </a:p>
          <a:p>
            <a:pPr marL="0" lvl="1" indent="0">
              <a:buNone/>
            </a:pPr>
            <a:r>
              <a:rPr lang="de-DE"/>
              <a:t>   =&gt; Entwicklungsmodell: Dreischichtenmodell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Projektorganisation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D316-F60F-4C34-9387-52CEF0511815}" type="datetime1">
              <a:rPr lang="de-DE" noProof="0" smtClean="0"/>
              <a:t>18.12.2019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6156176" y="4665238"/>
            <a:ext cx="1965930" cy="282775"/>
          </a:xfrm>
        </p:spPr>
        <p:txBody>
          <a:bodyPr/>
          <a:lstStyle/>
          <a:p>
            <a:r>
              <a:rPr lang="en-US"/>
              <a:t>Janina Hosch, Patrick Müllner, Tufan Tavasoli, Dimitri Khodak </a:t>
            </a:r>
          </a:p>
          <a:p>
            <a:r>
              <a:rPr lang="en-US"/>
              <a:t>© Continental 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1041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287" y="699542"/>
            <a:ext cx="2304505" cy="359866"/>
          </a:xfrm>
        </p:spPr>
        <p:txBody>
          <a:bodyPr/>
          <a:lstStyle/>
          <a:p>
            <a:pPr marL="0" indent="0">
              <a:buNone/>
            </a:pPr>
            <a:r>
              <a:rPr lang="de-DE"/>
              <a:t>UML-Klassendiagramm: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95289" y="303213"/>
            <a:ext cx="8353425" cy="396329"/>
          </a:xfrm>
        </p:spPr>
        <p:txBody>
          <a:bodyPr/>
          <a:lstStyle/>
          <a:p>
            <a:r>
              <a:rPr lang="de-DE"/>
              <a:t>Objektorientierte Analyse/ Design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A617-B4A1-4929-916C-01B9621C0ACD}" type="datetime1">
              <a:rPr lang="de-DE" noProof="0" smtClean="0"/>
              <a:t>18.12.2019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Janina Hosch, Patrick Müllner, Tufan Tavasoli, Dimitri Khodak © Continental AG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98AB5C7-84FE-4F21-8B6A-BEF848993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699542"/>
            <a:ext cx="3616364" cy="354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5161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Objektorientierte Analyse/ Design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A617-B4A1-4929-916C-01B9621C0ACD}" type="datetime1">
              <a:rPr lang="de-DE" noProof="0" smtClean="0"/>
              <a:t>18.12.2019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Janina Hosch, Patrick Müllner, Tufan Tavasoli, Dimitri Khodak © Continental AG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BBC3B65-04E0-4F6D-871D-BF72FC6E7A6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639251" y="699542"/>
            <a:ext cx="5929318" cy="3564359"/>
          </a:xfrm>
          <a:prstGeom prst="rect">
            <a:avLst/>
          </a:prstGeom>
        </p:spPr>
      </p:pic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3B214AB5-A7B8-4C87-AFC5-013D00A04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7" y="699542"/>
            <a:ext cx="2520529" cy="359866"/>
          </a:xfrm>
        </p:spPr>
        <p:txBody>
          <a:bodyPr/>
          <a:lstStyle/>
          <a:p>
            <a:pPr marL="0" indent="0">
              <a:buNone/>
            </a:pPr>
            <a:r>
              <a:rPr lang="de-DE"/>
              <a:t>UML-Sequenzdiagramm:</a:t>
            </a:r>
          </a:p>
        </p:txBody>
      </p:sp>
    </p:spTree>
    <p:extLst>
      <p:ext uri="{BB962C8B-B14F-4D97-AF65-F5344CB8AC3E}">
        <p14:creationId xmlns:p14="http://schemas.microsoft.com/office/powerpoint/2010/main" val="353777689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95287" y="1923678"/>
            <a:ext cx="8353425" cy="540345"/>
          </a:xfrm>
        </p:spPr>
        <p:txBody>
          <a:bodyPr/>
          <a:lstStyle/>
          <a:p>
            <a:pPr algn="ctr"/>
            <a:r>
              <a:rPr lang="de-DE"/>
              <a:t>Ende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4B0E-CCDD-4690-9CD0-131EAC057266}" type="datetime1">
              <a:rPr lang="de-DE" noProof="0" smtClean="0"/>
              <a:t>18.12.2019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Janina Hosch, Patrick Müllner, Tufan Tavasoli, Dimitri Khodak © Continental 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5568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OPTIONS" val="Public;Internal;Confidential;Third-Party Confidenti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BULLET_IMAGE_BINARY_DATA" val="R0lGODlh4AHgAeZ/AP+WAf/Mk/2YAP+vOP3guf+rMf716vz///6cAP725f/VqP6aBP2rMP/fvP/Upfz++//nxf7q0P6YBf/69f+yQv+uMP+1TP/8/f+wOP3s0fyYAv6wOv768v/Tqfv//fvVpv6yRfyZAP+YBv388vyqMP6aBv/UqfyaA/+WBeGaAP/fwP/q0/+ZCP+0Rf/6+OKYAv7KkfyuMP/s1P6cBP/29f+4U/6ZAP6ZAf+YAf+aAP/+/////f+aAv+ZAv2aAP7///+YAP+sMP6bAP7+/v6sMP6sMf6aAP6ZA/+YA/2aAf/9/v7+/P+tMP+bAP6bAv/9///+/P7//f7+//7/+v//+/2tMP+bAfybAP/++v//+v+aBP2wOv3++fyaAf+bBP7/+/39/f/+/f2ZBf/n1v79///8///9+P2bBvnXp/v/+v3Xqv/37P39//78//2vOP/Xpv79+//Vqv2bBP+XA/+xOv+aAf/++/+3T/+ZBP2bAPqbAf/Ur//QmP////+ZAP///yH5BAEAAH8ALAAAAADgAeABAAf/gH+Cg4SFhoeIiYqLjI2Oj5CRkpOUlZaXmJmam5ydnp+goaKjpKWmp6ipqqusra6vsLGys7S1tre4ubq7vL2+v8DBwsPExcbHyMnKy8zNzs/Q0dLT1NXW19jZ2tvc3d7f4OHi4+Tl5ufopRQFBUEFRCDs8vP09fb0TAxERen9/v+CiggcOJCJDT85gPDwc6Ohw4cQI0p8iKTHgg1MCugjwoRCkA0AQ4qUxg5DlSJBBhCxwbKljRs9fPDoouWGy5s4c+p06SdJDh9GfPgI8TNHAQpEBrBLOrKpU14MKtTYV6AIjhA4gCDAoRPJkRw4klxZuLOsWZZ+DiK84afHERta//wIwPGThxEeQTDkdfe0r99U74hUJWLET1g/iG8cORJCLeLHfowI6GFDAEMeODJr3sy5s+fNTnLcuPvSDxDGPkRoeMlVy1sgSG5UGRCEY4G/uHNfUhqESRDHkIMLH068uPHjyJMHD8K8wAAGuqNLL4RhaYUbTSrjUM69u/fv3ZsAUbpuwPTzTgVGLfDyRogbQngkAU+/vn3uThD6EZKDSJUgVViA3oDmUBBDAb4Z0cMNom2HWUNc3SfhhBLiYIQQfhzRgxE51MREBUWYR+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+flppI7behUMoEE/Fla+659y3UA11NGBFEEc6BKy8mHymLGRJdoKvvvspRBukROMzQQ6j+UTDvwY9UkE8QCeVHI78QRxwcEGck4UP/bAjFdGFS0CHssSFEUFBEmqBihsMVeLgq8cr6+oCHH1YAWVMXlAGhhQ3ddvzxwW4wUICXmDHkoh8zsGy0vndpAeqYC4UgxJg2LMBVbUzs/O07RWzgL48H5dcEdgIccfTY2MKIg0x2JoaDCC0ixAMSGRFhdaZMEFGBD2TnrTd3yc5dZIgperr34IQT546Ifk+3DhNATKnFs4VHHrkQQaCYuG6+MeGHFlfOOqbkoO/Npw1FVGDw5U9tMEARQtjAw7ZACIFE6LSTvYAYVuSQw7uIo/4PBky0kINdo2bWpA141648yxYSzRYTRejsOzrsANHrHCw9m/YCkC/v/b6x56Do/3aQUj29ORsUcJ2CNsx3AxJAMI3n9/SfKxNCdDU6PNzvnB8OipqrnwBr1zf/bcMC7WjSABdIu3cZMBsYYMBCpsTACkruXUF4IDWCsA62wKd7Fgxh3sSXvtNpsBntqMKLDpIEGwBBhDAkGw4qwgMQnZAZITrIW7YjhLPF8IcsuwEC/jSeFkjrhsRAShB8cASbjElXVQKiFPl1kJvJYVYYMCESg2ESwySkBz/hkQDQMsUynis+c8hBmsQWIultcRfJMqMcCZedKmjxjbhAyRz3uDcRPKo2dMDjLfIxAD4akmw5mAOTbsAUQc6CAUyA0SEnybImJA9GGHTkK1KCAZuIjf+SoOQXEuCSlSO0rgq30eQqKhCEmPhhAS8MpSzPxSMM9QABfkDCHDKnSlSEqAfvocssh5kt17HkCp9qiB+S1EtSvKMCrkuIH3RFzGouywZXekkO8DAaP4hAABZwYzM5YZLCWPOcLCvgODdRBAoADJ3wXFle1pkJSg1ACF+Lpz4hVgW50bMSeVGQGvdJUH31ACVH/KcjUAIXT/WwoBDNlhqZ0DuFKmIAGNEd/oQY0Y4uKyxiq4pFF6E+I8gKfziYgzk9ylItwciJDLjUSA2xgRiwZZQ2aGKT5tfSnlLIhS1pQhWqNlNC/IeMPk1qs9wBgqL+AV4o8IFllEpVZmVtpkX/IAGknrWAqnqVUHzioEKTVIAchMCh2/mqWm2EAy8VoQr0HJcfUGDMJuZnrXiV0E9i185xWmpKK8rBEazgqLwatj5cSQgOPtJL6CGAMpb5kexAeNjKJqdXyAtNEZrqSAT5wC2IkZoTHsVTy5q2OHjgEVgOUoCE3hBBnSrBaWdLIXZkEIl3qAIPfNAEYNL2t/W5QRJQ8toqDGxd1gOucr3DA0f1RoMIKpkPboCDTy73usfh0LogacBxnc2VusMQdsdLHBH0RFfMOd9fedAEHDCIScAhr3zTEqokDIy4qHNsD0owMGGuaL4AZsgQESKEJMQrcZ4FbWNMOboAz7chNhDB/12oW4GKegy2PJDttbQAhD+9CFIO7mh/iPqx3O62t0xq1op6mIMr+CTEEbUvOz6WpONmJb6vel9OgSAHGIsYAQLw58Giq5DpVvdas0OADXrQNB8XlLpeUMnBvPtZvIX3WnhjcpR06uR9xih2tZHXetv73rSU7Vc2wXGXrWkEsflACwXAwLf0y98/Peu/zfrRAkTAgzHVYc36VJARXGiFKnC2WAkW24JbB+JmiUABUCCArUoDaHiOMj+KOgITXGukKqRFzdlCwgd28AMqEIC6PBCAFqzgIpuYeSGiqbQs+YIpqEoVYj6Iww6U8AQp9GEFPsCe63SFhBxQ5gZzAEJoZP8dyoOm0khZ3eorIWaCKeygD32IwhP6EIGwQKrYPcDDimTiQmaDcj4Z6XRZz5qDh+4rBwqYwg/KUOowDGEI3K6IEWKDsrTM4HXmpmQTwHLbEdGGrjCyK79y4AAdRKEPO9gBvn8QhR/82gmMPsi/lRbwSfIgNBaAK4FqAM3ADraw+7rBHg4QcR3oYAdTGIIOLtAHi4/hCEm4WYe9AOqOT3GUh6pCIAeEgbREFj7F5lcPHHDtH7jc4lHYARR0IAWKT0EGbY3MT3xuyBfmQAM9CBl6aKMW0ZKWX0bQtQ4OAIWIS2HbfVACxK+thB9EgAU8Ki3Xy6iFLuABUjcQyHRM9L7/sd3ABNhOvOIXr4Ql6CALfciACF6kalYzxNUHgbXe987AeeqGOWE0POIXT/rE/8DXT/jBDjIQbJbsdobGfkmyl815GMr0L3Lik5mPdvjSl14HU+jDAbTNBR1w29sxMra461Lu2otQTrlhghHiIljR+570S7C40yEOhXvne0P8fpkN/r155wsQCFWowF9+6Sn3Wv/6it+BDpbwcChQ4QA1r/jFM040HnDc/BbkE0xwaE2RRfwBFmnFe6MHf9gmc0sgdcD3BDE3czXXBzeXcy4EBDwHgBYUEzlweyKRJEfQBALwI3OwEArIgIrnAUpwAKrXB1CQbRBYdVFwdVnHIcnD/4ELhCg4gCROQRjuhwMIYFLvp4JYYHwy1wdDoARvh21yF3FxZ3d45346uEAWggRCMCQjUTqR03sq+IWK13iPF3mTl2qr1moHkXlrUYWEcxArcgTBEhIV1nMpCIZ2WHOop3qsJ2yvB26yp2yUxYZj4xNGUCc8IGT9wBxM1oULeIcMCHzCR3zG120+kXzhNm4wEkuCmDe68joJsQ7/MADAFIh544WOyIDZV3PGJ3XeFwH6Fn7+BnCbmDfG80KKIVLpwAAYMF2aODimeIrXJ3/0B4P3l38WtwIY12Abh4KzODZU0gM1USUWNg7jwhYJSDi/CIyl54AQOAUSKHM0Z3M4p/9zGkiHzbhwWLEdn1UFLYAOEhQ1W1c42aiNpMeCLnhtMRh1U0eDNpgfOHiOY3MVs9MeLyF25ZBDR/BC17g380iPiXeESoiETAh3T0h3Uph3AHk0BxEC1mM91OUH0+gN1lI7DemQjiiGkCd5lHeGl5eGChRrGYku2wGK46AsylOSJnmHp9cHqbd6rTdssHdss0eKMcksjwIErCQOvrE8OJmTXwiJw/cExXd8lQhuy0duvViU11I8AgCC3OAGFOA9TemUqKh9q9h9+OaK4HcD/TZ+sqiV2HIVaqQR4MA4YtmIZHmHwlh/xUhxx5iMILaMcJktN8YSQUCA2uAz3zOWeen/e9w4dd44geFogeOYgRs4mNeCFlxhBF6JDQZhjr6Il40Jhvb4gvk4g1aHdf4Yj5jJLDHyOnThQNtQABaAAObFlKI5mgwIkUm4hE0Yd3MXhXeHka2ZmbrnA+JUDSLTVuXHiLr5nHHneCk5eZP3NTGRPz8hYTBZnDYSZtlQAAoyVbgJnc+5kz2ZAe41JrLiBQJgjXwSO/PBnTaiF9iAAaJ4BUewUiSZm+TpkFApiUsQAXhSfV+CFdbDjPI5ITggZ9cQBIciAgl5l/3ZmKm4fVInd09gADDgBGM0GtUHTKCZoNyRAwxQcNMQLEnwUNa1nxOal3tJjPjXB3DgdAYQAMbj/0TtFqIimhxjhCDU8A4M4gNdFZ83yZ8teoqPGYFSsAMHkAU6AAU/kAAw4BWjtSIIuqOIFRQkFg0VsC6q9h4rSjuMeaSk2YKm6XI68AAwuARKAAdS6gdNsBifg6X2cSFws6XOgBFiwwNMojIsSqYmyZsSSQVDIHUuCAX69wM1yhZESafckRWOInLQYJMLNKaASpZUIIM7oKESlgQAMxpckSva2ZxYyhgNUQQM6gyzUUGWeqk5aXFU8HRLIKXbMSN+gAdEmFjw6ajE0RhG8GzNQAR3ValG6qqNKX/XFpw7kAABwBJzwCAFemNXyquacRBJ2Qxkx6rFaqxkuQMPt4ouh/9vHqChXSBYHio2IMqrwmEZfIoDd5QMILAApFqk3DqhZPCA2dYHaxd31zYEGgoWDLFkOaquwbEQ22EDwsIMvTGv9Fqv5PmAO7AEHhAFOmBx8qcDShBxGkqljTM8BPsY2JQDscEjiIgMRAAqFtSqDnuKFfutShCDP+B4D9cHbCAFbgoDcCqnH5sYVAIWMJJuyVAV2BGm9aOyK6uNbdcHU+B4pAZxxqd9i6ofO5sYiFGIPlCyxUABYOQ62nq0R5upUbepMNCpn1qI2ZMaHMKwWil4xyAkeCAEXEasXruysCqrtOoHtoqr7skiRJqgRoEMRbBaG9K1c1uvyIptULiszWr/A88KsFZgoFy7oz0Ykr4gGNPETWobOkZbuC76rU6rA+JKrubKIejaGFjaEHgaDBSgWi7JQJvLuU55r9f2rfiXsUr4r9uBo62DpS60acSwD2lhSn9CuLB7qRArsRRrsS6XsWLLsVaKpaBiBVjrC3ZZiE1gF8RbvGTasvr6sjUns9hWszebsxqCpfEjAAOgfsEgJE6APZDTtwL0utrrlEm7tC+nvBWoqAHAqLxbiDeQurxAqTEkv/M7oWCrsWNrBJ7qXmYrqmkLkNWlEMgCDKgkRQRcwORZtxU7qzBQq2yht4bxngV2jtYzRB8IDBgwO0B0wRj8nIerrMzqrNAKM5A7/61VSF1A0AQGpr68oBIp9kMs3MKj6a36+rmhCwPl2kSkayU6uncUhEtC4Aa+MACTYcHbKsSXKrv5uq+2668wALC628Rc9xLrsh08vAtFMKdAfMVYTKbHO7EV+7nMu7GB0rE2rIMLIhTCBSCaUgBwa8VtPLfci7EwC740a7NvGqfl24w9ywMvIwbAigtMYF5iLKGBzLn1y7T4C7X7K7Wz+EnZAwTDogsAwhV3nL2XLMQHLLZky8BcgQM/QipCMCocCMCzELjTNUVBnMpkqsExe7d5awROIBN/QhlqXHszhgsroVqAzMtY/MKJG8OMSyOu0xDKtpCclwRnTAvx4DbYHP9Cu+zME0rE4Aq6fTCuSFx9PoAo3oQEOWh+Q2cLBWBKntTM4ozBWky7/Hq7X6whRbYgldxlOZB+tnASPtQj9nzP8/vGySvHGssHaNIDoxI2OogHkjoLAyACOZAEdTAUCa3QxTvI3huzDhe+UqADE/AG7JK5siYrtuwKRJAd1BUjHw3S85vJ9+u0iNsHHPAGIkCF5pcDC0BrsjCSchTONu2w8pcFSzoBDjA7dCEUYJGQTuATkEKEXZYVu0MLAmxGSJ3U9foE1/YEURAFIxAHx4YEsCwTYPETUL1mZ3UDBxYLXV1GXw3WrupwMcuTShAFSkADcSAACoIVSLBGY5Kia/b/IDZw0a7wH3x013h9qTtABUvga31wAUy6BC7w1LPTOjjwtiyBS1ltUjYQya3AAIYE2ZF9pDvwBPSHsfhW0kyY0hgiWM11nYDGOU7wXLBQAanNxqtdvFmgf8b3gE7n1xC3BBNgAhyGPM+iYU7GI2JzBKnaChSA2o8N3MGNyYi7BBAXBVTwADsQBix3bTvAAQpwA6wmAu8MY2yhZFv9CkVwSKq93RmsA3AQrtpHBXQXd7H9AxygBoUtXl3WQku2BaadCgbx2/Zt30vd1E/tRVIdwVWtO1Tiak2SPwHtUSxBXXLtCkjB0imr3Q2eymLNk2V91mm91u3n1oaBGCyy4R41/yt3wRDTewpFYARzwOAlvtp67d1P0Nd/HdiDPUOG3ROtcxAvhFSGxbp8WmGt4GnfrMsk3uNtPNmVjW2YfQCazdn7wSOgbQNA9izSJuMQ9Tlq3RAJXgpCIknZbeWR3dqvrQSx/XCz/Qa1fQS3rSvWsyIpZuYFxUS3BB9NYKKoUFbxw+NwntTDbXHFTWoO94TKzdx9/txy4UKhCugEpWzvsUIvPQoVkHWKvuggHYPJ/d3hPd7lDXHord4CwN54414hoCiavk8lcCVgkQQCQNSnAD0xMuU1TerO7HT5Dbr73d90rq8ALuAl6EJzkQJJkFyH9TguyRU3LgpMMNMijsrC3v/j8kcFEI4ESPACKcAa26FsVn3hlXXtoVAAQNYWo97tPf4DTxDHUfAFI4AGL/AC7CUAw9ziF/Pih5U+gIEQVnAC8S7vDS4FDwcHjqcDHvAEgD0aPZAmhS1Yh03geWUD2zwKICB9KXXMXl3lCi/OPzAES4BvvtZ4fr3Z75OiYJ7kom1YTkC5n1AFaaJkp7zCJF/yvJzfFOdyShhx9MbTCoBLtv001FRZ1U0KRMAgqkbfPe/zlzwF+sd9yBqrZL0Dy93c/wXdhkUBiCkKA2ATXjBJ9U31c7sDZPByyBp1GfvwFHve6b3e7b1WZtWZnzAAVdBe4lbrlqz2221xcKAETyv/BUNAcXG3pPhXsQE+4JWl5qagOWD0IlIv+IL/4Fwf4VG9IhSe7ljtUQLQ9KGQ40UTFzu/xpgv+CdO1maN1i+h1kLA1lH91h7FIK1VCkVAZueb8Ksv7D/O134N2IINTEaO8UjOUht9wqOwARggWLGhEL7/+6SO5Za95V0u7l/+2TLfUgux5pzABKvlA1awW9NP/VYu5xSb7LItBbSNEHqu9MAeTzOCBx3vCRsgsPOhBfMPCH6Cg4SFhoeIiYqLjIg3Jn2RkpOUlZaXmJmam5ydnp+goaJZUT99On1LOz86UUp9O0sTJlpANj45fiWNvL2+v8DBiTc3A3/HyMnKy8zN/0FCfjZneDw2wtfY2YqPot3e3+Dh4uOZUJGxsFFUDzthBzs7sBwKN1YCIj7a+vv8wFY4TogUaUawYDMmN3j0AOLDCI9+ECMOg0SuosWLGDNuYgVHh44hpn5QifdKyZBTPzioQSIAmsSXMLNdQWKNicGbBoMEickzJjeNQIMKHXox3pQ+WKI0EGGjhw8etnAAuSGEWDQbOHpqlZijRw4kFXCKZUZkq1l+P4mqXcu2LSUwfX4MQTWFQI8btprcOCJIQI8mPaydHZyNRw4BSIiMXYyMAuHHwdK6nUy5sjgdB3QoQfUFVpsGPZzYEHLLSQ8cQqbyhcyal48bOWzYZLy4QP/r24skW97Nu3emKKfMwTm5REoDvn9t5LjRY0E03NAP2QAg5AgRCrTH2o7OXZBu3+DDU0Yld9IPLDpU9SGQFUk0IThwNOnevUmOEDySzM5uEMR2+tB9J96ABAYFhRnxwLJKJFHsgIoOO6hwQxM8GOFHbAByZwMefnhhDH8GFZFPhrgJWOCJKIoz1wFzLfHgAUrEAw88P6igHA9HaEEidHqchsB+IDrz0I6tmZjikUh6EgUUqCzByjt9KAFcXJpRAVIDOChHZGs4GOFUMUEWhIFgWz5mZJJopumNUUgpxZRTUGE1VVU3XJVVmfzYYINoPhDxYZjLMDAfnoSdqeahiG7/ApdcdNmFlw16reYXYGQSqg0QeNziFQaAMoOBe5aeZWiipJZ6Smab9dHZDp+FNlppp6W2V6jaOAEECz7wVUWnylAwABC0mjWqqcQeCpwOwhFnHHJNKMecc5UGCwxUAsR2g2K8IlMBftJqNWyx4KZI3kmSnJdePOz54d5o8Q3abTA5HPEUEAVkiwwIOSTxLk/fhuvvgAcmSCODDp4S4YQVXhjtvo1MCBAOAlhg7zE73cmwRP3+q3FvK7b4YowK0mhjDjjqeHEveDThZQ54MDDxH0EYdjLGFG1sM4pLNvkkSVOyooSVP2Cp5cyN5FJdNFX8yesArxENUcY3R10gm0kt/9XUvHJSZZWeFjsdxMREYOg0WjVLbfahi87VR1135TWrH5MGNvYgX9tLAQ4azL0P1Gf3vRtmmnHmGWiikeaDaaippnfdvG5QwD1668O335RTdmyyqSzrR3LLNffc3Ix3GkQuI0aOzeSVp07UuOahp16668In3+J2+6BFCKZng7rqvGsU8DkL9tHggwdTaKHYY4cOKBOxrZa7MLv3Ln1FHaf3sYwz1nhjjrRnS0QIRwD7PPRlT28+WzmnsnOUPVd5ZZa5gG5vEDjw0PX4vkR//v5BUe3m1XGSitbqxDVLBQFbnaoAD0KwMPw1rHz8iyBv0taotkHqbXFrIJEQCCgQyP9Hgw7cBgQlSEK3AC5Vq2pV4WCVuLcRioNhGgAexBfC/I2whDhcy+X6MJzMHWdzzeoctEIFwyBVwAYnKF0NH5jDJrKFdeVyHbra8552ETFbBUjIEm3oxC4O5XcKMoXwCgYhCRlPYVfsVAGYkIQbmGyLjNCfF+eYieq56FQgm9EqRlayNC4PCTkgGRyZSMdCViR9TsIMzyLhM6AJLX4v5FUWCzjI3NzQkJjUiP+WIggt7MUGN2hKEo6QJUHo6zZF5M8ksVJJS2bylUSh4NoIgAcjAMEIFgICDgLpBxzg4Sm4SWV2Vnm/VhZCjrBMJiZOKLgn6AAC8amFFeyXBCQsgJT/kGSNMGlDTGNORJngxMgO4QCHWPwgArFxQhLwwEscKREy22RMN715CGSG855QjIQOpNAHKvQBChngUIWcEBsatiaetQklK+lpCHveE5xgpNEU2CSSIaxgcznIQ1dAaBaEakehxWSoQx+aTDuiop9PcEV6lhCJCIjgPp4MpiRBytCGXpKkOP0Nk9SHGSno4AdR+MgP4NGgJURACxzt6EwpWdNBjDSnUJXER55AhVZkQAJGwMENLFQn2PjhBg2xgS5fUi810rSpTr1pVNcKClVEYQoQGgIVZDAhEeirB3DDBRL4AsqXeFQs80TrV9XK1sJuwkEXWFsfniBGGWTpCL+0/0E1mFONU0YEAwMBVGDR+lTDPlQHHogLLOKyBA9ISQamiUYSvJKlTMEESCDabFM769l7guEJE+1DGMToTCzsIAJz6JAPhOADJHALYy7T7FkFS9vaKvMoQ3DQAYCDBVigYgjvWIEInCAAIByhCSGVHGxVuVzOEta56D1FFE7CjlLMiElTsIMBAuAwPBzBJRLpwV9vItuaNje9mYzRDpQgBShshgpPgEJQDQADJMAGNkbQU50kkoSwKJep5gUwgNHTB7UNgcBPiMQr4HGA6s43B0LIZk+KAAKzYni259UwTk17gKH+c4xMkgJQh5AA+uIAAaU0i/JiW14Yyxi9LdoBfP9xO5fEmmIMTQBAPgRA0PC+RGlB6q9IY3zkcDpoCcCBAhUOEJdS9GEFToAPD1LcEgFYWSLYcfFCmcvlLivTSVSCBRSGcJIIIKEHRnBwYGw5hyBvZcjkfbF/62xnWOrgKNN9AhdQEQEcJCE2gATCV3yQBKYkFSJYJrKit9xoz/6An4zdQQZ8MAc98cAHOEDCQ2wgASGobDDjTfScM1xqtirBRVnoQwZEkBABaMEeX60TZKMi2bOEmj9FSMhWBesdRvf6fBz2MIhFrKAonZMFWJkwgPZ7Eybgwc14pfZ/r30zGtvYHA3KMVCn4Fgn+MEIOXgnd8htkALsyQYCoPZg2V3/yCQveQpNFu0YjpAEpAIBCF74NDx5RQSAu5DXBPfil8M85jKbAs2kwdAMeKCFIY17aSKohYoXnfE54pkVeuZzH/wMaAdfgUM2GLm46cPvghSgCIEJuLqt3XLVPboPkZ70zC2N6a78Mt/VMGh3ei4m97gL40Vv4qkXO9RVt1qysAZkYG4wByAQlERUJ0gQqCFxOK4768X6tQ6CPexiHzvgxLCGNR6yHLRnqwh6EvjA4V65bF9321HqthK+He6LlbVTgG+724lOeFO5Ox7wVvI+513ve+fb8X8PvMDfXnnxGPzRTNaBk/uw8IaLFeKS31HamxF5wZO+9ODZ+D87DtSP/6dZOdYYeckZFoTHA6r2o6c87g/1clQoWeY0D/QNbh4NnRPfXsgf+vLPdvSkU5rpNhD7058i1uuHPvZLvP32ebP1VHvd1WHfKNnNvnJaIRpE2afz+qUmd7oTmwfGhmx59xx8t3PScn/8AQJVkFXJt3+HYngdhngjRhKMp1WRUyE+AAQ9wAM3kGtG1ANCp38OqCaXd2Pxtnlv1Xn4pm8zI1l4cAbWIAQIyB9H5DxYN4JHcnpTkHqr13oOB3uRgwM6cmmBsQETMzroF0Lqh4PjoHtiRma9d2a/J3IkZ3Jj8xRW4ANYkQMeCCJMEIIiyIRH0nwx12d/Jn3Ul3MceIFTsf9XOYABRmgvDPB52ieGR9J9USBp33dp4ed0uEB+Ukc0fjEV8pFZ9jIAyHODdlgg7dd1rAZ/sSZ/ZXd2evMQOjIDRmCI2cIEBWCFRraIKNJ/wvZ/AYh3oUSAF2KATsOBXeEHXWhElqWIoEgU8KBPi8dSAqYqFBgB4GaBxpQDzrFafrArL0ME6RaGs6gWO+BMjAVXDtJx/sRP9AYQnseCSxQYDCECODCDXqiKpJaMa0FgNQYHkfAE/LRYWDASEcBwPxhx3lQtCeEDFRBnE8MA3khPSwiOHbYDVOBbJ6EO5LIDK6BQVDh8xqQneoIHrxgkTGB7yqePobAZ5Ehg0cUKQ6D/Am7mB22UhtZnTEBGE0DwbJCHAQ0IkUNRYD4jBfCgAwQwXLngBHjQA+MXdd5kBMRADJzyMsdQFnVokkHhIh6QUnPRAH6ggQJQJ0glifTnTUiQKQmxkFlWkj4JFD8lCSpgafkBBA9BExiyd6noTfmSA7FGjDr5H7I4lZxQi6eweNflEdEVD6xAADRhP4J3CPaDbxsAlbEllWjpCcuoA80IIaaQBXDJT1BgF1rQI8dVl4SAAz5wGhKjkzvJl33JCeL4A+S4WKhwAFIQVEHTS0U5Q3DDmIVQQJr4MgWwE8hYmZsQXf24A/8oF+RCALERcGKZVQhwjKTZS3chBGQpmap5/5asaQkSGSVSEF2SIJfxMRqhdASBFAKgspsK80vGp5PB+YnDuQkoqRkqCQ/skWI3AD+75AS4YHbSKQjACARFoJdBcp0sl52bAJRCqQOg4QekJFmxUXahlC+kcZ69dGmztxg6sZrwaQlVGQlXeWmh5AQPFg1HoHen6J+BkQPcuDS2IFn140352GVqqRkwNxcfUYtxOZdv5p+GIATwYWGSiQwFsABZEica+pDL95eBuSCEGReGiZiK6Ykmqgi6xAQksKLJ0AKchhU8wCHGtKEydpmZ6UxI15k/RZRZgSnAAoY9qghaWJ0rygRbqCkxWpmu6Y/CI5uRQJsAdyFd8mO6ef+liZAVp7mibkABWDEH/ZmkMop7xUmRCbIeSLCcVWEDznkf0cmmiXBfOSmkyFAEOHAFN7CYlaSkGradBDYj37kc4pkD5JkD5kmoipAETVChmwhrWqAFJYo/kApg8rle9IlX92kYNqCfypEEdcqpiIADMdBiiIoMRFAF1mCTX9qXB9oHCboce9KggAqhSXieOCCSW0oTfmBvdsqEHcqWHeaWIsqSJEqr4pWrysAAeDU0rXSqXsaMP+CMg1mY/6SjPeCo2ioMBaCliEoEC6Av91hD4gpOTFqOmwmlnzmlomml7QoM8IqoRbABuWAh0TqCYQqbYypz61GbaIqbaxqwvwD/qi/DBLjAo1t0r8qUp8e5p8qZJX8aqNBJsdcwsIhaADaZrGPDsckkqd25A5UansoxnuUJrSZbsYfKrcjAAPlQr0p4p0eWqkPJqi+an1MRq7Oas71gscVYBRM7eTgYrMO6oMb6oNEQoUzrC057sV/1q9dmkQJzCtUaonCJrRi6tfogFSVgk05QBG/Ks39QADMAsBsrtDgFBbgVCUxyrjiarj2QmOuqsWr7C5I1iLIht8wwAAWAs4+Ktw9VVaGlBFOQh/vqmVIamlVauNngHuHpBwqpuMxgAaU6Pi4rQUOwBE9AHD8ABWT6sGd6m2rKudggL5tjA1XQtTpZBFc3SKcb/0GYgV0OUgYg26ci25zPOai0+wtZQay6q5MUwABg22tjVos/pQoze6mZuqnLCwxNIAQCUAI2oKKiqwzuKbXsNmAQwkj12apIu5+yyrLLiwfE4AMDEIflqwxFML2lJldOMg+2QqwM2nfHmrXyu7x6IQg7m7/IsAFVEEg9gAS4kH6Q60TI4gGmQC6Z0WGpsAMTNQEKYLsI270wYW84cAQxwMDMoEC1QBoLALRz87tS8wSZgR5hcBIxogp76gIdAEhfBYAk7BN+wANFQI8qrKsPmoEPQbiRI8Nmw1Kp4E9K8AQ7ACNLwMN4JQRaEHBHwMRBXCt1sgVHvAxMICJy48V64//EN6MDaYAsQyUjx9kHsyAAnKYybVQN9ffF+sAhIcCecvsrIQAffmGvFZxD1rO+F+BPOzABHZAEMsMD7iGWyuEcehwRWolZY7wM6+lJU0rInqUZQ3As+8QBHeBmCKAXYIUDIjAVz2q3lVwYAvCbmcyiQwwbyvs8ahw18QBaE/AGExoCp0EVONIh0ZChr9wPWIGyR0wBESYaMNyyhYxDQ7BnTzACbzAHsXHCpbQctjADfkCqSVC6x9wLFEq+s3wMFNCJNuhAuZwmF5zBkbDBxOHBixzC+TDC4/wSQOBJXrUhfhC35zwA0JAD3hy0sETDOmDDOBwLatkHPOzDxZbPMaH/BY8ZntVgAwxgxOeMDMUHZHncxNFcOVC8BFJMxVaMxX6gxVyMxhJ9Oj1wBVBhqea80cjAPCcgzjPTzknCxm5cizsQx3Ncx0Zwx+Da0k+TEF2QBBeaXDStDAMgAAhwwMGi00hyyPGQyLDAyI6cC5CMppNs1FwhFUnAQEQsy039B1vAqyztNFR9hyYhylJAyqaMyrC2ynXCXWAtEYZhCzThx0cMAqLhycm0yx7Qy78czEIwzF5QzGud174gYZJlA4x71syQl8/M1iHdN9M8BNV8zdl8n6nYzd9saTjt2I2QKVkCG8rc1PvrWsvhRoGY05ldKu/MwUh3XR38wfZ8b6b9/xhsliVE4NdjHL2uplVO8UbQLEEIrdBRwtA73MO5ENG9PRhIoBdAIAIzTdnJUAFapak8cAV3AdIlNNIlXcW/htIqbZ+NPd1ooQFIQBpmrd09qydAkARdwIGXLS1tPRk87bo+DdQmQMeeOtQJUdTs3ROBpJVMwKzaXQVFUA0hoNS7JN7A6yKIrMha/ciRDD+UfOBaIQYCMANAEKBHzKUgKUgUzj+gDNdy/WN0rcqsjNcerhX20QQDkN3yzaIDENkKleIRRNiGrRzArFWJzReLbaQzrhU+QL8LnOPLUADE2lo+fj6b3dnYjBWgzc05N9rhnOQ9UQsUgONOfgwDQARmN/+AaTzb4lHbGozbqqDbIuzl3BEbAD3muspKeDHlNrPcOnDDza3DkvDQ0Q3Ecg4dPBAETG3nzFB8NpBVYqDnN0PeUWLS590BWbzF6l3o0JEYit5vuZCImM19bezfcHwSQT3gRP3Rmm4WTCDc2q0TCwrpGmPVfYDVi9zIGu7VwLjqt7HanQ4zCACaac59b30Ko1zKLl6/MH7XrszrWnFAv24QjtO2sr4xQO7LQo7Yis3Yzg4Zz+vkA8CAw242VW7NV67N1qDl3gzOpd3t+6AT0X4TAxAEBaR3OYDc3bLfnBBiP5AqwaqSpnABHPAGmdIEsejut2Gpr3YD3z7mJAk34dz/FSGwCwyj75lwdKvAUhZ5EsTRBwbgABogyV+L8AFiwjxQBbga7wZRAxUQYfgdArZyMRaPCXPxBUH1VkMAF2WwWFywBjDQA0yBIXRI8gkPgtXg6p0+7997A7lpuxWv5kLBKB1xDnIBDwzWJSHwnLEhjER/GwH3cFVA4mOeReEJKlFLKzN/CamyA1EQWj6lAz5/Jy4KBNWiacbc9azBEE2wBb6u8slw4/hRs1IdIFDfPy7iIBCiA/OV9QhQHTagBxfiB2KQEL2L99R9C/Ht9wVBBHVSIQwh84UPFAewgw+AGQkAA1+VKcrRA0bepZFv+ZCRA0YwAE2u+T6nqD0O+qUi/wWl32MakCUUbUH+/KCvWgJnD/s9kRW1b/s+p1VHkN9botP87u9i1AcAnxk9BkpCgKTIDx3A5/i4YwNBwODMvwxl7gespuqEkssY/wMa/xEcnwoeHwDV1Evt3v0x8XliqYG7AAgYf4OEhYaHiImKi4yNjEUMQj1+lJWWl5iZmpucnZk3Jn2io6SlpqeoqalDOl9ROlFTQ2B9ZX1PXGswSDd+NjZCTb2exMXGx8jJysvMzc7ENn4hOTc4TTwVNY7b3N3e3ExJfk7P5c6gqunq66g/rHA6ojvuOzsGMDhGPjk+NkBAOKKZG0iwoMGDCJcJyZHDj48ePgoM+EaxokVHFf8G5BCXsKMldOxCikSlJN6OKB76SNGhQxcOSguMNOkhwUeTIzw86tzJs2fPIzhu+OABhAeTi0iTJmXSzydCkCOjjtyxRMcOllcNBJiGQMgRGzdsaMlBFM8Rp2jTql27yR+OHkB6VCmgtK5dbhYK5GRbDqrUv+oOTHnyQMeBBDD83MDzK0ePr15wCAnBw4cVvpgzazYYokeToVXu3B1NOlGVIJuZ+QXMGpWUwgkCaAio5eENIL/8COiBY46Pt6mDCx/eqQQPHDnoll7OnAhZGzmA7BNIHNPq1uqe9PlRso+OH6OkzDugIzZYIXiqq1/P/pOfJEWKMJ9PukARh0Js5KP/3v46dlQ6TNHHPEtsp8MQQ/SRYIFaJYGEHzi81N6EFAq3AFBAVEDfhndtgdoNSQiBgwAV+vefKay4AosstNiCiy68+AKMMBXWaONaAgjhwwBBcOijUnpV8luJoZyYjjs6wCMPPfbgow8//gDE341UVokQAkAQQcGPXF5kAQNhvTTleiYaOUp3J6W0Ukv4wCQTTTbhZOWcdBKUgyBd5kkRBnrZABGRZqpClVVY6aAVV16BJRZZQJhV56OQJgMEBvLpaWk3FNzwVUMUlhmoYIQZhphijEH3mA2RTVbZZZG26qomFRBx6azbBFGFYpN0WmSgrsEmG2224RbNbr39luur/8i6GsRRtDbLCAa3JsGYH9TcoAUQxHnKjnbcxfNdeOOVF8B56SVr7rmUTAMEP37g6ey7iRTQRBK/HHcDRFpku6tUAQ74Q4E/HJjggn00+GCE6CaM7BHUOJFPFczCK3EhdxTA2w3R8XBFD8MIp206Kb4Syyy13JLLLr38EkzHCrdc5w08HAHEAG5MbHMhGMTwCxBJdMHDDSyn9rEqSCrp7xD13JPPPv38E5DLUM8J3RFO+BDxzTdTUAQPNoSQBECcerxvVGiipBJLLrk5U0037RX12zVGZ4UTW0yE9d1M2ICEP2RVN3Qqg15F6KE5dPVVWGOVdRbcjE/ow4NMtHD35P8S2cB1WGNq9jcqoBZ2WGKLNXZqqpRZ1vjp6+VgAwVVTO56AUyEaUO5Yrf2mriziRVsbsT6BhzqwHucnOvEV0BBEk4Ao68pVID3w1VY9BHFEAEXiDR55t2AXvDcr/eL3k3kIEITfhhPPPFBENEDOcuXkmA8fVzQxxJksCSKHQgaDKGE3fcvHGUB8cEccGO+8xGPAUZwwhzaV4qrxGIHoqACBBU0BK3ESGU08p8GNdMDYORrGlXYkgGJNwAMIIeBZ+LODsIQsHpE4QdR0EW+mBalp23whmzJjYSCIMIREq8IQQhbcK7zAy4ETAoDY0UGEkMUK7yJbXLCoRTRcoONFeX/BrLyoQExwAQUiuIJ9XAeeVbAgnFoSnWIY5SjpshGnjAEAV8hAh20OEIPDYeIA9KBEn4QgR4kgWuKcUhASLeqNhrSI9MSQhDsRkcDoqZ2DTRQBCLkA4f4AQk+EBElemesQ3ryIDBDAhEq1UhHYgAYORDGgzAThx0oYQdTOMAesbCCCO3mk7jUCXSA8ZUQUOIG6SulFplAgegIAQhBS0sT3iAKKARMBysAQD78gAABuC2X2LRTJXOAg7iUAAdEYKQwR5g+ogQDMz7owBME1Icx9AIHIdAk/7JJz3JEYxrVuIYTlDNOLRKhCkQRolqAoAYo9GEFNnDCDYwQs8vlYHH1/4woMxbSkIf8Boj9bCQRnCMEzNjABDKwwREQQC+ivOQ2OeioRFeaDKAIhShGcVdGtcjDzDkFBzmhBg4UCIQZUIIoSBAoS4fKCbfARS78nCkdmYABzDDEBzcgRyZ9gKWXrA9bRM0qJzrzGR6ERqnjfGQO3wIQ7eEhqL/5Cli0ylZNGAcHTEgqWOm4gQL4AjkBoV1b9+pR1SXKl0eASFzn2k8QFCEHVbNBE2zK18b2hF3c9GYPEFCEqxG2lBsIQjdVN0/HerYn99TpNXxQBJleVphaO+Y+PsvanlDUIRCBq2VPK8wqFGGnnW2tbg3i0qEUZbC0VSoFgsjY3Rq3GUaNy/9cgjvXDdznuNAdCFdBIxrmzhUEdo2udp3xVuBat7kVsCYlcqCF4m53t7v8qx8CazW5flepQWiqBPjBzfPal1rb7GYPSjDZyr6XthADixasYN77fja0+axMaf8b3CDYlTcFNrBjX2tR2TKYuVWoQBGSIFQJ67a3MPXuhYNLqQh7eK/JReqI31uBLp74uNP1anVX/N3Mvvi43XUvjYNbABNa8sZZ7VoHMYaHXoQAdlvY8YWJUIFqKMbEQG6j5X5xBdVxrYBKvrBEgOCwSkZZovrp6GQvGYMNZJnGG6ADA77M0r1poZtHEAIRenTmHWOACGyW6Gd+aoMgkLLONB5lnuv/mYM5+BKL4gQ0jQsg1kHjUgTrSt8cFX3mIDTa0YdcbAgprWgiMGFrfjACMAKCBBHlYJWYfltOnEAvuIiDh5zmdHx9IAI/aOGPuDLCsVINNXEI4DaWK8AoYx3rTwtABAH0QjV4YARev+0lOIjJDYqQaGIregNMwHNYwjKHezk7anvLgQBsMIAZW5vYTAhvD0SAWB6Q6NsuC11c/3xuYnPRCL3QdW7hba4mCIECPax3vSlAhAIAB8r8plNEdCxwaw+ACAKYVsLRZWkGNPzihJAIEYLyldoYQa8TV096ewmhbfMgBwygN8YvHtcQ0CgoHAs5eyCr3xJUQw42KMKcV85z/0JgIH2UKAEQroBwmacFwdbgQU6aMIAk9/zpg2AAE7hJDlQbfTgUjq1sLQ71rrsBiL++unpAXJQcfL3raCcED8knduKkeC50TnvaCwCxtg8nxl+Vu94HkdlL2x0zxoEdw/fedQpsoZLItNxCw2QEjvxdGUDQAtAaMjt/iCGh+YhQOAdPeLQzIQgb8MG4RRrzojyeGbXhGE5/ATTkRKMERoBd52dvCAwMoArIyQ9jznl6ZdzrCgGtRr4VgwCJmJb2tLd0D/CAg30ApcO97wTQeNCFr/3CYdCxtJmRz/1CaMk5ELKBqKOPjMgmIQSKx00BGN399hvCuQUQyALJf4yT4/8m3BuNu/v3PwgtFYHL9GcMrDdlAyAR/HeAhuBpeBaAxMAYAXEDIoaAEvgHmTUAyTMMX5EEPUAZvoRVzqYFQvcQNlBJlod5RnBSTVAFwzaBLEgIKhgEC3Ab4fMSTrAuPANvORACTnAW3QQW1aA6fgB7pbV+LViEhTAAIMAEP1NfxzEDtAZvftIZ1CJqw3cDxVdCRpiFhpA+RZBAQREUXoaDVrg3P4N9OaB9WpiGhlAABCcAJeAHk8B2zqYfrZcTPbh++qeGevgHNZBtqNED+QJvfyQENxACQJN/e5iIh1AEEON4vDYiinUDsWKAiliJhlAFPOJ3eRYNRuBg1WaJoDj/CMMVBD0gbsPQfLAFVXoDU+8WZGIiAg+SBFalH92Wc8TEdaGYi4cwF/+EAxy2LtjXUVAiIriWVUjAbEhAdA2BBDWYE0bgaceni9JYCEzwaX5QLgmEBE7DEOOwbxG1Sx3UAwIQEMjxT0UQcNOYjofABJgYBFOmGNwUFtxUdIbEEFVmBPhUBBVQANunjv64CMPFVCBCIjgwA18BUUMVEDkAAFpwB542W/8YkaYxZ0wgAGJAUdBXTz9DbTEgORL5kdzAAHRQAAwQj1kVBPsYjSC5ks9SBRvwcytlaZbGkjRpEQUHMV+BJUBzST4gDtwUFECDBF+IMb5ACdHgbpURENek/xb3Ui8L8GvDEg355gTUwFBrpVjRAITAZB/UVpNeiRQWYGkl9GQcczEYox8+MB1hsS4gEiE5ARc8oAXMlhn7gBxxATQ3oI3UcBxFSS29MAk3IAI8MABMFR9feZh2MQBFUAD7SAcnBFVD4Qf/8GYSwAMcgzFHYC3IdBl4EIZrgQOSdwR/NA3l9T2L9RXvwQ/6QFoDUAEVYAGIGZvLsQEbBUQMhUwaszdUWUk+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=="/>
  <p:tag name="MIO_PRESI_FIRST_SLIDENUMBER" val="1"/>
  <p:tag name="MIO_FALLBACK_LAYOUT" val="14"/>
  <p:tag name="MIO_SHOW_DATE" val="True"/>
  <p:tag name="MIO_SHOW_FOOTER" val="True"/>
  <p:tag name="MIO_SHOW_PAGENUMBER" val="True"/>
  <p:tag name="MIO_AVOID_BLANK_LAYOUT" val="False"/>
  <p:tag name="MIO_NUMBER_OF_VALID_LAYOUTS" val="18"/>
  <p:tag name="MIO_MST_COLOR_1" val="0,0,0,Dunkel 1"/>
  <p:tag name="MIO_MST_COLOR_2" val="255,255,255,Hell 1"/>
  <p:tag name="MIO_MST_COLOR_3" val="255,255,255,Dunkel 2"/>
  <p:tag name="MIO_MST_COLOR_4" val="235,235,235,Hell 2"/>
  <p:tag name="MIO_MST_COLOR_5" val="255,165,0,Akzent 1"/>
  <p:tag name="MIO_MST_COLOR_6" val="191,115,0,Akzent 2"/>
  <p:tag name="MIO_MST_COLOR_7" val="226,135,0,Akzent 3"/>
  <p:tag name="MIO_MST_COLOR_8" val="255,194,102,Akzent 4"/>
  <p:tag name="MIO_MST_COLOR_9" val="95,95,95,Akzent 5"/>
  <p:tag name="MIO_MST_COLOR_10" val="38,38,38,Akzent 6"/>
  <p:tag name="MIO_MST_COLOR_11" val="255,165,0,"/>
  <p:tag name="MIO_MST_COLOR_12" val="119,119,119,"/>
  <p:tag name="MIO_HDS" val="True"/>
  <p:tag name="MIO_EK" val="10311"/>
  <p:tag name="MIO_UPDATE" val="True"/>
  <p:tag name="MIO_VERSION" val="30.06.2017 15:29:39"/>
  <p:tag name="MIO_DBID" val="ED9FF2F2-6643-46BA-B685-7D49126FFAFF"/>
  <p:tag name="MIO_LASTDOWNLOADED" val="10.07.2017 14:56:51"/>
  <p:tag name="MIO_OBJECTNAME" val="Automotive, 16x9"/>
  <p:tag name="MIO_LASTEDITORNAME" val="Leon Kirchner_ex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1"/>
  <p:tag name="MIO_SHOW_DATE" val="False"/>
  <p:tag name="MIO_SHOW_FOOTER" val="False"/>
  <p:tag name="MIO_SHOW_PAGENUMBER" val="False"/>
  <p:tag name="MIO_AVOID_BLANK_LAYOUT" val="True"/>
  <p:tag name="MIO_NUMBER_OF_VALID_LAYOUTS" val="18"/>
  <p:tag name="MIO_MST_COLOR_1" val="0,0,0,Dunkel 1"/>
  <p:tag name="MIO_MST_COLOR_2" val="255,255,255,Hell 1"/>
  <p:tag name="MIO_MST_COLOR_3" val="255,255,255,Dunkel 2"/>
  <p:tag name="MIO_MST_COLOR_4" val="235,235,235,Hell 2"/>
  <p:tag name="MIO_MST_COLOR_5" val="255,165,0,Akzent 1"/>
  <p:tag name="MIO_MST_COLOR_6" val="191,115,0,Akzent 2"/>
  <p:tag name="MIO_MST_COLOR_7" val="226,135,0,Akzent 3"/>
  <p:tag name="MIO_MST_COLOR_8" val="255,194,102,Akzent 4"/>
  <p:tag name="MIO_MST_COLOR_9" val="95,95,95,Akzent 5"/>
  <p:tag name="MIO_MST_COLOR_10" val="38,38,38,Akzent 6"/>
  <p:tag name="MIO_MST_COLOR_11" val="255,165,0,"/>
  <p:tag name="MIO_MST_COLOR_12" val="119,119,119,"/>
  <p:tag name="MIO_HDS" val="True"/>
  <p:tag name="MIO_EK" val="10311"/>
  <p:tag name="MIO_UPDATE" val="True"/>
  <p:tag name="MIO_VERSION" val="15.02.2018 16:15:32"/>
  <p:tag name="MIO_DBID" val="ED9FF2F2-6643-46BA-B685-7D49126FFAFF"/>
  <p:tag name="MIO_LASTDOWNLOADED" val="04.12.2019 10:40:09"/>
  <p:tag name="MIO_OBJECTNAME" val="Automotive, 16x9"/>
</p:tagLst>
</file>

<file path=ppt/theme/theme1.xml><?xml version="1.0" encoding="utf-8"?>
<a:theme xmlns:a="http://schemas.openxmlformats.org/drawingml/2006/main" name="Continental AG, 16x9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bg2">
                <a:lumMod val="10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Bildschirmpräsentation (16:9)</PresentationFormat>
  <Paragraphs>34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Continental AG, 16x9</vt:lpstr>
      <vt:lpstr>Benutzerdefiniertes Design</vt:lpstr>
      <vt:lpstr>Softwareprojekt Graphenanalyse</vt:lpstr>
      <vt:lpstr>Übersicht</vt:lpstr>
      <vt:lpstr>Projektorganisation</vt:lpstr>
      <vt:lpstr>Objektorientierte Analyse/ Design</vt:lpstr>
      <vt:lpstr>Objektorientierte Analyse/ Design</vt:lpstr>
      <vt:lpstr>Ende</vt:lpstr>
    </vt:vector>
  </TitlesOfParts>
  <Company>Continental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Davor Kress</dc:creator>
  <cp:lastModifiedBy>Khodak, Dimitri</cp:lastModifiedBy>
  <cp:revision>15</cp:revision>
  <dcterms:created xsi:type="dcterms:W3CDTF">2018-02-15T15:15:31Z</dcterms:created>
  <dcterms:modified xsi:type="dcterms:W3CDTF">2019-12-18T16:49:13Z</dcterms:modified>
</cp:coreProperties>
</file>