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d5bda9136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d5bda913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d5bda913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d5bda913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4752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Tugas Beginner Beckend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4159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Hosea Leonardo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25" y="4"/>
            <a:ext cx="2231900" cy="22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603500"/>
            <a:ext cx="4045200" cy="8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Objective</a:t>
            </a:r>
            <a:endParaRPr b="1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387900" y="1808875"/>
            <a:ext cx="4045200" cy="17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d"/>
              <a:t>Node JS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d"/>
              <a:t>Express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d"/>
              <a:t>PostgreSQL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d"/>
              <a:t>REST API</a:t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5866411" y="984085"/>
            <a:ext cx="2110253" cy="994245"/>
            <a:chOff x="5650750" y="588400"/>
            <a:chExt cx="2516100" cy="1176900"/>
          </a:xfrm>
        </p:grpSpPr>
        <p:sp>
          <p:nvSpPr>
            <p:cNvPr id="95" name="Google Shape;95;p14"/>
            <p:cNvSpPr/>
            <p:nvPr/>
          </p:nvSpPr>
          <p:spPr>
            <a:xfrm>
              <a:off x="5650750" y="588400"/>
              <a:ext cx="2516100" cy="1176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6" name="Google Shape;9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05731" y="638575"/>
              <a:ext cx="1631616" cy="9981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7964" y="2228125"/>
            <a:ext cx="2067146" cy="86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4"/>
          <p:cNvGrpSpPr/>
          <p:nvPr/>
        </p:nvGrpSpPr>
        <p:grpSpPr>
          <a:xfrm>
            <a:off x="5795650" y="3284950"/>
            <a:ext cx="2251775" cy="699925"/>
            <a:chOff x="5887975" y="3335675"/>
            <a:chExt cx="2251775" cy="699925"/>
          </a:xfrm>
        </p:grpSpPr>
        <p:sp>
          <p:nvSpPr>
            <p:cNvPr id="99" name="Google Shape;99;p14"/>
            <p:cNvSpPr/>
            <p:nvPr/>
          </p:nvSpPr>
          <p:spPr>
            <a:xfrm>
              <a:off x="5887975" y="3335675"/>
              <a:ext cx="2221800" cy="69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0" name="Google Shape;100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29500" y="3341925"/>
              <a:ext cx="2110250" cy="693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Node JS</a:t>
            </a:r>
            <a:endParaRPr b="1"/>
          </a:p>
        </p:txBody>
      </p:sp>
      <p:sp>
        <p:nvSpPr>
          <p:cNvPr id="106" name="Google Shape;106;p15"/>
          <p:cNvSpPr txBox="1"/>
          <p:nvPr/>
        </p:nvSpPr>
        <p:spPr>
          <a:xfrm>
            <a:off x="311700" y="1369575"/>
            <a:ext cx="584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Roboto"/>
                <a:ea typeface="Roboto"/>
                <a:cs typeface="Roboto"/>
                <a:sym typeface="Roboto"/>
              </a:rPr>
              <a:t>Node JS</a:t>
            </a:r>
            <a:r>
              <a:rPr lang="id">
                <a:latin typeface="Roboto"/>
                <a:ea typeface="Roboto"/>
                <a:cs typeface="Roboto"/>
                <a:sym typeface="Roboto"/>
              </a:rPr>
              <a:t> merupakan sebuah runtime environtment JavaScript open Source yang digunakan untuk mengembangkan aplikasi Web karena efisiensinya dalam mengelola data.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11700" y="2312950"/>
            <a:ext cx="584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Roboto"/>
                <a:ea typeface="Roboto"/>
                <a:cs typeface="Roboto"/>
                <a:sym typeface="Roboto"/>
              </a:rPr>
              <a:t>Node JS</a:t>
            </a:r>
            <a:r>
              <a:rPr lang="id">
                <a:latin typeface="Roboto"/>
                <a:ea typeface="Roboto"/>
                <a:cs typeface="Roboto"/>
                <a:sym typeface="Roboto"/>
              </a:rPr>
              <a:t> merupakan Framework Javascript yang bekerja di sisi server-side.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311700" y="3261850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d">
                <a:latin typeface="Roboto"/>
                <a:ea typeface="Roboto"/>
                <a:cs typeface="Roboto"/>
                <a:sym typeface="Roboto"/>
              </a:rPr>
              <a:t>https://nodejs.org/en/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Express JS</a:t>
            </a:r>
            <a:endParaRPr b="1"/>
          </a:p>
        </p:txBody>
      </p:sp>
      <p:sp>
        <p:nvSpPr>
          <p:cNvPr id="114" name="Google Shape;114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Tantangan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311700" y="1451575"/>
            <a:ext cx="7379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/>
              <a:t>Express JS </a:t>
            </a:r>
            <a:r>
              <a:rPr lang="id" sz="1600"/>
              <a:t>merupakan Framework web app untuk NodeJs yang ditulis dengan bahasa pemrograman Javascript.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311700" y="2324275"/>
            <a:ext cx="73794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600"/>
              <a:t>Express JS </a:t>
            </a:r>
            <a:r>
              <a:rPr lang="id" sz="1600"/>
              <a:t>berufungsi untuk mengatur fungsional website, seperti routing dan session, permintaan HTTP, penanganan error, serta pertukaran data diserver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Langkah - langkah Install Express JS</a:t>
            </a:r>
            <a:endParaRPr b="1"/>
          </a:p>
        </p:txBody>
      </p:sp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Tantangan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311700" y="1330975"/>
            <a:ext cx="34929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d" sz="1600"/>
              <a:t>Inisialisasi NPM</a:t>
            </a:r>
            <a:endParaRPr sz="1600"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750" y="1765975"/>
            <a:ext cx="2925930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idx="4294967295" type="body"/>
          </p:nvPr>
        </p:nvSpPr>
        <p:spPr>
          <a:xfrm>
            <a:off x="311700" y="2199750"/>
            <a:ext cx="34929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d" sz="1600"/>
              <a:t>install express</a:t>
            </a:r>
            <a:endParaRPr sz="1600"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738" y="2647950"/>
            <a:ext cx="2887347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201" y="1968775"/>
            <a:ext cx="3929474" cy="281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4294967295" type="body"/>
          </p:nvPr>
        </p:nvSpPr>
        <p:spPr>
          <a:xfrm>
            <a:off x="4643025" y="1451575"/>
            <a:ext cx="34929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d" sz="1600"/>
              <a:t>Cek di package.json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598100" y="4581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PostgreSQL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598100" y="1531900"/>
            <a:ext cx="58434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id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PostgreSQL merupakan database yang punya segudang fitur canggih untuk membuat pengelolaan data lebih mudah.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id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PostgreSQL merupakan RDBMS open source jadi kita dapat menggunakannya secara gratis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Kelebihan PostgreSQL 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id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Dengan kapasitas dan kecepatan yang tingkat tinggi, PostgreSQL sangat cocok digunakan untuk mengolah database skala besar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Query PostgreSQL</a:t>
            </a:r>
            <a:endParaRPr b="1"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11700" y="1229975"/>
            <a:ext cx="39999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d" sz="1600"/>
              <a:t>Create Database</a:t>
            </a:r>
            <a:endParaRPr b="1" sz="1600"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00" y="1694075"/>
            <a:ext cx="2958048" cy="4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1700" y="2339700"/>
            <a:ext cx="39999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d" sz="1600"/>
              <a:t>Create Table</a:t>
            </a:r>
            <a:endParaRPr b="1" sz="1600"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100" y="2743150"/>
            <a:ext cx="2973875" cy="4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1700" y="3334125"/>
            <a:ext cx="39999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d" sz="1600"/>
              <a:t>Insert Data</a:t>
            </a:r>
            <a:endParaRPr b="1" sz="1600"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100" y="3790800"/>
            <a:ext cx="3811451" cy="5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/>
              <a:t>REST API</a:t>
            </a:r>
            <a:endParaRPr b="1"/>
          </a:p>
        </p:txBody>
      </p:sp>
      <p:sp>
        <p:nvSpPr>
          <p:cNvPr id="151" name="Google Shape;151;p20"/>
          <p:cNvSpPr txBox="1"/>
          <p:nvPr/>
        </p:nvSpPr>
        <p:spPr>
          <a:xfrm>
            <a:off x="311700" y="1115950"/>
            <a:ext cx="77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Roboto"/>
                <a:ea typeface="Roboto"/>
                <a:cs typeface="Roboto"/>
                <a:sym typeface="Roboto"/>
              </a:rPr>
              <a:t>REST API</a:t>
            </a:r>
            <a:r>
              <a:rPr lang="id">
                <a:latin typeface="Roboto"/>
                <a:ea typeface="Roboto"/>
                <a:cs typeface="Roboto"/>
                <a:sym typeface="Roboto"/>
              </a:rPr>
              <a:t> merupakan penerapan dari </a:t>
            </a:r>
            <a:r>
              <a:rPr b="1" lang="id">
                <a:latin typeface="Roboto"/>
                <a:ea typeface="Roboto"/>
                <a:cs typeface="Roboto"/>
                <a:sym typeface="Roboto"/>
              </a:rPr>
              <a:t>API</a:t>
            </a:r>
            <a:r>
              <a:rPr b="1" lang="id">
                <a:latin typeface="Roboto"/>
                <a:ea typeface="Roboto"/>
                <a:cs typeface="Roboto"/>
                <a:sym typeface="Roboto"/>
              </a:rPr>
              <a:t> (Application Programming Interface).</a:t>
            </a:r>
            <a:r>
              <a:rPr lang="id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311700" y="1546375"/>
            <a:ext cx="771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Sedangkan </a:t>
            </a:r>
            <a:r>
              <a:rPr b="1" lang="id">
                <a:latin typeface="Roboto"/>
                <a:ea typeface="Roboto"/>
                <a:cs typeface="Roboto"/>
                <a:sym typeface="Roboto"/>
              </a:rPr>
              <a:t>REST (Representional State Transfer)</a:t>
            </a:r>
            <a:r>
              <a:rPr lang="id">
                <a:latin typeface="Roboto"/>
                <a:ea typeface="Roboto"/>
                <a:cs typeface="Roboto"/>
                <a:sym typeface="Roboto"/>
              </a:rPr>
              <a:t> adalah sebuah arsitektur metode komunikasi yang menggunakan protokol HTTP untuk pertukaran data dimana metode ini sering diterapkan dalam pengembangan aplikasi.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311700" y="2571750"/>
            <a:ext cx="77103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latin typeface="Roboto"/>
                <a:ea typeface="Roboto"/>
                <a:cs typeface="Roboto"/>
                <a:sym typeface="Roboto"/>
              </a:rPr>
              <a:t>REST API </a:t>
            </a:r>
            <a:r>
              <a:rPr lang="id">
                <a:latin typeface="Roboto"/>
                <a:ea typeface="Roboto"/>
                <a:cs typeface="Roboto"/>
                <a:sym typeface="Roboto"/>
              </a:rPr>
              <a:t>memiliki 4 komponen penting yaitu: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URL Design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HTTP Verbs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HTTP Response Code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d">
                <a:latin typeface="Roboto"/>
                <a:ea typeface="Roboto"/>
                <a:cs typeface="Roboto"/>
                <a:sym typeface="Roboto"/>
              </a:rPr>
              <a:t>Format Response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/>
              <a:t>Thanks For Attention</a:t>
            </a:r>
            <a:endParaRPr sz="4000"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