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6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02C2-BBD0-4792-9906-0230D7FA28BF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5B32-646B-4FC5-89C4-098D4CF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609600" y="25146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 Curve Data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609600" y="48768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(Offsets)</a:t>
            </a:r>
            <a:endParaRPr lang="en-US" sz="1300" dirty="0"/>
          </a:p>
        </p:txBody>
      </p:sp>
      <p:sp>
        <p:nvSpPr>
          <p:cNvPr id="6" name="Flowchart: Data 5"/>
          <p:cNvSpPr/>
          <p:nvPr/>
        </p:nvSpPr>
        <p:spPr>
          <a:xfrm>
            <a:off x="609600" y="36830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(Period Guess)</a:t>
            </a:r>
            <a:endParaRPr lang="en-US" sz="15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1143000"/>
            <a:ext cx="1600200" cy="4876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609600" y="1371600"/>
            <a:ext cx="12954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Name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13716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37100" y="13716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offsets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30600" y="34290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curve model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842000" y="3429000"/>
            <a:ext cx="1295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Evaluate residuals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100" y="5334000"/>
            <a:ext cx="1295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and plot results</a:t>
            </a:r>
            <a:endParaRPr lang="en-US" sz="1400" dirty="0"/>
          </a:p>
        </p:txBody>
      </p:sp>
      <p:sp>
        <p:nvSpPr>
          <p:cNvPr id="18" name="Curved Up Arrow 17"/>
          <p:cNvSpPr/>
          <p:nvPr/>
        </p:nvSpPr>
        <p:spPr>
          <a:xfrm>
            <a:off x="4343400" y="4406900"/>
            <a:ext cx="2146300" cy="38100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 rot="10800000">
            <a:off x="4305300" y="2971800"/>
            <a:ext cx="2146300" cy="38100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20574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3886200" y="1828800"/>
            <a:ext cx="850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9" idx="3"/>
          </p:cNvCxnSpPr>
          <p:nvPr/>
        </p:nvCxnSpPr>
        <p:spPr>
          <a:xfrm>
            <a:off x="5384800" y="2286000"/>
            <a:ext cx="17462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7" idx="0"/>
          </p:cNvCxnSpPr>
          <p:nvPr/>
        </p:nvCxnSpPr>
        <p:spPr>
          <a:xfrm flipH="1">
            <a:off x="5384800" y="4787900"/>
            <a:ext cx="7938" cy="546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86000" y="1066800"/>
            <a:ext cx="5105400" cy="381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95799" y="5130801"/>
            <a:ext cx="1752601" cy="12699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02100" y="6535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60900" y="64399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73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3810000" y="4343400"/>
            <a:ext cx="1054978" cy="75485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Object1Data_standard.txt</a:t>
            </a:r>
            <a:endParaRPr lang="en-US" sz="1000" dirty="0"/>
          </a:p>
        </p:txBody>
      </p:sp>
      <p:pic>
        <p:nvPicPr>
          <p:cNvPr id="1032" name="Picture 8" descr="http://www.graphicsfuel.com/wp-content/uploads/2012/03/folder-icon-512x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0" y="1447801"/>
            <a:ext cx="1295401" cy="12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78" y="2743200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http://www.graphicsfuel.com/wp-content/uploads/2012/03/folder-icon-512x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1447801"/>
            <a:ext cx="1295401" cy="12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graphicsfuel.com/wp-content/uploads/2012/03/folder-icon-512x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971800"/>
            <a:ext cx="1295401" cy="12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graphicsfuel.com/wp-content/uploads/2012/03/folder-icon-512x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05141"/>
            <a:ext cx="1295401" cy="129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Document 9"/>
          <p:cNvSpPr/>
          <p:nvPr/>
        </p:nvSpPr>
        <p:spPr>
          <a:xfrm>
            <a:off x="3810000" y="5326856"/>
            <a:ext cx="1054978" cy="75485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Object1_fitInfo.txt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1973263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6359" y="1985963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8975" y="3817144"/>
            <a:ext cx="251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manosCurveFit.py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86199" y="3462342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34623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5449178" y="4343400"/>
            <a:ext cx="1054978" cy="75485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Object2Data_standard.txt</a:t>
            </a:r>
            <a:endParaRPr lang="en-US" sz="1000" dirty="0"/>
          </a:p>
        </p:txBody>
      </p:sp>
      <p:sp>
        <p:nvSpPr>
          <p:cNvPr id="24" name="Flowchart: Document 23"/>
          <p:cNvSpPr/>
          <p:nvPr/>
        </p:nvSpPr>
        <p:spPr>
          <a:xfrm>
            <a:off x="5449178" y="5326856"/>
            <a:ext cx="1054978" cy="75485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Object2_fitInfo.txt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3351604" y="-344888"/>
            <a:ext cx="311944" cy="327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4933946" y="1885946"/>
            <a:ext cx="345285" cy="1978823"/>
          </a:xfrm>
          <a:prstGeom prst="leftBrace">
            <a:avLst>
              <a:gd name="adj1" fmla="val 8333"/>
              <a:gd name="adj2" fmla="val 48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Hosea Siu</dc:creator>
  <cp:lastModifiedBy>Hosea Siu</cp:lastModifiedBy>
  <cp:revision>11</cp:revision>
  <dcterms:created xsi:type="dcterms:W3CDTF">2014-01-13T16:52:28Z</dcterms:created>
  <dcterms:modified xsi:type="dcterms:W3CDTF">2014-01-24T06:08:38Z</dcterms:modified>
</cp:coreProperties>
</file>