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0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02C2-BBD0-4792-9906-0230D7FA28BF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5B32-646B-4FC5-89C4-098D4CF1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7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02C2-BBD0-4792-9906-0230D7FA28BF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5B32-646B-4FC5-89C4-098D4CF1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1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02C2-BBD0-4792-9906-0230D7FA28BF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5B32-646B-4FC5-89C4-098D4CF1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02C2-BBD0-4792-9906-0230D7FA28BF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5B32-646B-4FC5-89C4-098D4CF1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8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02C2-BBD0-4792-9906-0230D7FA28BF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5B32-646B-4FC5-89C4-098D4CF1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6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02C2-BBD0-4792-9906-0230D7FA28BF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5B32-646B-4FC5-89C4-098D4CF1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1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02C2-BBD0-4792-9906-0230D7FA28BF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5B32-646B-4FC5-89C4-098D4CF1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1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02C2-BBD0-4792-9906-0230D7FA28BF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5B32-646B-4FC5-89C4-098D4CF1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6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02C2-BBD0-4792-9906-0230D7FA28BF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5B32-646B-4FC5-89C4-098D4CF1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2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02C2-BBD0-4792-9906-0230D7FA28BF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5B32-646B-4FC5-89C4-098D4CF1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4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02C2-BBD0-4792-9906-0230D7FA28BF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5B32-646B-4FC5-89C4-098D4CF1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3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902C2-BBD0-4792-9906-0230D7FA28BF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E5B32-646B-4FC5-89C4-098D4CF1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0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ata 3"/>
          <p:cNvSpPr/>
          <p:nvPr/>
        </p:nvSpPr>
        <p:spPr>
          <a:xfrm>
            <a:off x="609600" y="2514600"/>
            <a:ext cx="1295400" cy="9144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 Curve Data</a:t>
            </a:r>
            <a:endParaRPr lang="en-US" dirty="0"/>
          </a:p>
        </p:txBody>
      </p:sp>
      <p:sp>
        <p:nvSpPr>
          <p:cNvPr id="5" name="Flowchart: Data 4"/>
          <p:cNvSpPr/>
          <p:nvPr/>
        </p:nvSpPr>
        <p:spPr>
          <a:xfrm>
            <a:off x="609600" y="4876800"/>
            <a:ext cx="1295400" cy="9144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(Offsets)</a:t>
            </a:r>
            <a:endParaRPr lang="en-US" sz="1300" dirty="0"/>
          </a:p>
        </p:txBody>
      </p:sp>
      <p:sp>
        <p:nvSpPr>
          <p:cNvPr id="6" name="Flowchart: Data 5"/>
          <p:cNvSpPr/>
          <p:nvPr/>
        </p:nvSpPr>
        <p:spPr>
          <a:xfrm>
            <a:off x="609600" y="3683000"/>
            <a:ext cx="1295400" cy="9144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(Period Guess)</a:t>
            </a:r>
            <a:endParaRPr lang="en-US" sz="1500" dirty="0"/>
          </a:p>
        </p:txBody>
      </p:sp>
      <p:sp>
        <p:nvSpPr>
          <p:cNvPr id="7" name="Rounded Rectangle 6"/>
          <p:cNvSpPr/>
          <p:nvPr/>
        </p:nvSpPr>
        <p:spPr>
          <a:xfrm>
            <a:off x="457200" y="1143000"/>
            <a:ext cx="1600200" cy="48768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7"/>
          <p:cNvSpPr/>
          <p:nvPr/>
        </p:nvSpPr>
        <p:spPr>
          <a:xfrm>
            <a:off x="609600" y="1371600"/>
            <a:ext cx="1295400" cy="9144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Object Name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2590800" y="1371600"/>
            <a:ext cx="1295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in data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37100" y="1371600"/>
            <a:ext cx="1295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offsets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30600" y="3429000"/>
            <a:ext cx="1295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Generate curve model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5842000" y="3429000"/>
            <a:ext cx="1295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Evaluate residuals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737100" y="5334000"/>
            <a:ext cx="1295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Print and plot results</a:t>
            </a:r>
            <a:endParaRPr lang="en-US" sz="1400" dirty="0"/>
          </a:p>
        </p:txBody>
      </p:sp>
      <p:sp>
        <p:nvSpPr>
          <p:cNvPr id="18" name="Curved Up Arrow 17"/>
          <p:cNvSpPr/>
          <p:nvPr/>
        </p:nvSpPr>
        <p:spPr>
          <a:xfrm>
            <a:off x="4343400" y="4406900"/>
            <a:ext cx="2146300" cy="381000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Up Arrow 18"/>
          <p:cNvSpPr/>
          <p:nvPr/>
        </p:nvSpPr>
        <p:spPr>
          <a:xfrm rot="10800000">
            <a:off x="4305300" y="2971800"/>
            <a:ext cx="2146300" cy="381000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10" idx="1"/>
          </p:cNvCxnSpPr>
          <p:nvPr/>
        </p:nvCxnSpPr>
        <p:spPr>
          <a:xfrm>
            <a:off x="2057400" y="1828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1" idx="1"/>
          </p:cNvCxnSpPr>
          <p:nvPr/>
        </p:nvCxnSpPr>
        <p:spPr>
          <a:xfrm>
            <a:off x="3886200" y="1828800"/>
            <a:ext cx="850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9" idx="3"/>
          </p:cNvCxnSpPr>
          <p:nvPr/>
        </p:nvCxnSpPr>
        <p:spPr>
          <a:xfrm>
            <a:off x="5384800" y="2286000"/>
            <a:ext cx="17462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17" idx="0"/>
          </p:cNvCxnSpPr>
          <p:nvPr/>
        </p:nvCxnSpPr>
        <p:spPr>
          <a:xfrm flipH="1">
            <a:off x="5384800" y="4787900"/>
            <a:ext cx="7938" cy="546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286000" y="1066800"/>
            <a:ext cx="5105400" cy="38100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495799" y="5130801"/>
            <a:ext cx="1752601" cy="126999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Input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02100" y="6535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Evaluation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660900" y="643993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Output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673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29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Hosea Siu</dc:creator>
  <cp:lastModifiedBy>Hosea Siu</cp:lastModifiedBy>
  <cp:revision>7</cp:revision>
  <dcterms:created xsi:type="dcterms:W3CDTF">2014-01-13T16:52:28Z</dcterms:created>
  <dcterms:modified xsi:type="dcterms:W3CDTF">2014-01-14T20:08:16Z</dcterms:modified>
</cp:coreProperties>
</file>