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6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Predicting Disruptions from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Hosea Siu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datasets containing</a:t>
            </a:r>
          </a:p>
          <a:p>
            <a:pPr lvl="1"/>
            <a:r>
              <a:rPr lang="en-US" dirty="0" smtClean="0"/>
              <a:t>Disrupted shots with disruption times</a:t>
            </a:r>
          </a:p>
          <a:p>
            <a:pPr lvl="1"/>
            <a:r>
              <a:rPr lang="en-US" dirty="0" smtClean="0"/>
              <a:t>Non-disrupted shots</a:t>
            </a:r>
          </a:p>
          <a:p>
            <a:pPr lvl="1"/>
            <a:endParaRPr lang="en-US" dirty="0"/>
          </a:p>
          <a:p>
            <a:r>
              <a:rPr lang="en-US" dirty="0" smtClean="0"/>
              <a:t>This becomes a combined classification and prediction problem</a:t>
            </a:r>
          </a:p>
          <a:p>
            <a:pPr lvl="1"/>
            <a:r>
              <a:rPr lang="en-US" dirty="0" smtClean="0"/>
              <a:t>Disrupted vs not-disrupted</a:t>
            </a:r>
          </a:p>
          <a:p>
            <a:pPr lvl="1"/>
            <a:r>
              <a:rPr lang="en-US" dirty="0" smtClean="0"/>
              <a:t>Time until disruption </a:t>
            </a:r>
            <a:r>
              <a:rPr lang="en-US" i="1" dirty="0" smtClean="0"/>
              <a:t>given</a:t>
            </a:r>
            <a:r>
              <a:rPr lang="en-US" dirty="0" smtClean="0"/>
              <a:t> that a disruption occurs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4085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= a particular shot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= a binary variable for disruption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= a time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= time until disruption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= time of disruption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40850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7860935" y="3125614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3125614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7860935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4876162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8414733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4"/>
            <a:endCxn id="9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7860935" y="1375066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1375066"/>
                <a:ext cx="1107596" cy="110759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4"/>
            <a:endCxn id="4" idx="0"/>
          </p:cNvCxnSpPr>
          <p:nvPr/>
        </p:nvCxnSpPr>
        <p:spPr>
          <a:xfrm>
            <a:off x="8414733" y="2482662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6" idx="4"/>
            <a:endCxn id="8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into disrupted or not first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79128" cy="4351338"/>
              </a:xfrm>
            </p:spPr>
            <p:txBody>
              <a:bodyPr/>
              <a:lstStyle/>
              <a:p>
                <a:r>
                  <a:rPr lang="en-US" dirty="0" smtClean="0"/>
                  <a:t>Why not combine the problems?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Classification + disruption would likely mean assigning a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and/or an unrealistic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as a label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Would affect performance of the regression problem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Make the prediction of disruption time conditional on a disruption taking place</a:t>
                </a:r>
              </a:p>
              <a:p>
                <a:pPr lvl="1"/>
                <a:r>
                  <a:rPr lang="en-US" dirty="0" smtClean="0"/>
                  <a:t>Train the regression only on the disrupted data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79128" cy="4351338"/>
              </a:xfrm>
              <a:blipFill>
                <a:blip r:embed="rId2"/>
                <a:stretch>
                  <a:fillRect l="-1310" t="-2241" r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1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into disrupted or not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9128" cy="4351338"/>
          </a:xfrm>
        </p:spPr>
        <p:txBody>
          <a:bodyPr/>
          <a:lstStyle/>
          <a:p>
            <a:r>
              <a:rPr lang="en-US" dirty="0" smtClean="0"/>
              <a:t>When classifying, only use the last 5 data points of the time series</a:t>
            </a:r>
          </a:p>
          <a:p>
            <a:pPr lvl="1"/>
            <a:r>
              <a:rPr lang="en-US" dirty="0" smtClean="0"/>
              <a:t>End data most characteristic of disruption or not (disruption is likely to have already occurred)</a:t>
            </a:r>
          </a:p>
          <a:p>
            <a:pPr lvl="1"/>
            <a:r>
              <a:rPr lang="en-US" dirty="0" smtClean="0"/>
              <a:t>Note that this would never work in an actual control scenario, because we’d only have data up to the present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regression problem with an LSTM on the disrupted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57689" y="2765234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45665" y="2765232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last 5 data points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33641" y="2765232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to predict disrupted or not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2842352" y="3255483"/>
            <a:ext cx="80331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330328" y="3255483"/>
            <a:ext cx="803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6133640" y="4787226"/>
                <a:ext cx="1684663" cy="9805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Not disrupted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640" y="4787226"/>
                <a:ext cx="1684663" cy="9805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33640" y="411231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2"/>
            <a:endCxn id="19" idx="0"/>
          </p:cNvCxnSpPr>
          <p:nvPr/>
        </p:nvCxnSpPr>
        <p:spPr>
          <a:xfrm flipH="1">
            <a:off x="6975972" y="3745733"/>
            <a:ext cx="1" cy="1041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621617" y="2749104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LSTM to predict disruption time</a:t>
            </a:r>
            <a:endParaRPr lang="en-US" sz="1600" dirty="0"/>
          </a:p>
        </p:txBody>
      </p:sp>
      <p:cxnSp>
        <p:nvCxnSpPr>
          <p:cNvPr id="27" name="Elbow Connector 26"/>
          <p:cNvCxnSpPr>
            <a:stCxn id="8" idx="0"/>
            <a:endCxn id="25" idx="0"/>
          </p:cNvCxnSpPr>
          <p:nvPr/>
        </p:nvCxnSpPr>
        <p:spPr>
          <a:xfrm rot="5400000" flipH="1" flipV="1">
            <a:off x="5723920" y="-974795"/>
            <a:ext cx="16130" cy="7463928"/>
          </a:xfrm>
          <a:prstGeom prst="bentConnector3">
            <a:avLst>
              <a:gd name="adj1" fmla="val 4112653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 flipV="1">
            <a:off x="7818304" y="3255481"/>
            <a:ext cx="84233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2733" y="3435235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8660634" y="4807168"/>
                <a:ext cx="1684663" cy="9805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Disruption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634" y="4807168"/>
                <a:ext cx="1684663" cy="980501"/>
              </a:xfrm>
              <a:prstGeom prst="round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25" idx="2"/>
            <a:endCxn id="33" idx="0"/>
          </p:cNvCxnSpPr>
          <p:nvPr/>
        </p:nvCxnSpPr>
        <p:spPr>
          <a:xfrm>
            <a:off x="9463949" y="3729605"/>
            <a:ext cx="39017" cy="1077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38200" y="4481642"/>
                <a:ext cx="4525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using LSTM at all is conditioned on a prediction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the LSTM can be trained solely on disrupted data.</a:t>
                </a:r>
              </a:p>
              <a:p>
                <a:endParaRPr lang="en-US" dirty="0"/>
              </a:p>
              <a:p>
                <a:r>
                  <a:rPr lang="en-US" dirty="0" smtClean="0"/>
                  <a:t>If we didn’t have the entire dataset (e.g. operational scenario), </a:t>
                </a:r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1642"/>
                <a:ext cx="4525868" cy="1754326"/>
              </a:xfrm>
              <a:prstGeom prst="rect">
                <a:avLst/>
              </a:prstGeom>
              <a:blipFill>
                <a:blip r:embed="rId4"/>
                <a:stretch>
                  <a:fillRect l="-1213" t="-1736" r="-202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Disruption classification accuracy: 95.17%</a:t>
            </a:r>
          </a:p>
          <a:p>
            <a:r>
              <a:rPr lang="en-US" dirty="0" smtClean="0"/>
              <a:t>Regression RMSE (</a:t>
            </a:r>
            <a:r>
              <a:rPr lang="en-US" smtClean="0"/>
              <a:t>given classification) = 0.309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to other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LSTM can be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41" y="1532737"/>
            <a:ext cx="6772518" cy="51765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regression results: time until disruption when we </a:t>
            </a:r>
            <a:r>
              <a:rPr lang="en-US" i="1" dirty="0" smtClean="0"/>
              <a:t>do not</a:t>
            </a:r>
            <a:r>
              <a:rPr lang="en-US" dirty="0" smtClean="0"/>
              <a:t> have the whole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Predicting Disruptions from Data</vt:lpstr>
      <vt:lpstr>Looking at the data</vt:lpstr>
      <vt:lpstr>Problem structure</vt:lpstr>
      <vt:lpstr>Classify into disrupted or not first</vt:lpstr>
      <vt:lpstr>Classify into disrupted or not first</vt:lpstr>
      <vt:lpstr>Solve the regression problem with an LSTM on the disrupted data</vt:lpstr>
      <vt:lpstr>Results</vt:lpstr>
      <vt:lpstr>Transferring to other data</vt:lpstr>
      <vt:lpstr>Example regression results: time until disruption when we do not have the whole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Disruptions from Data</dc:title>
  <dc:creator>Hosea Siu</dc:creator>
  <cp:lastModifiedBy>Hosea Siu</cp:lastModifiedBy>
  <cp:revision>12</cp:revision>
  <dcterms:created xsi:type="dcterms:W3CDTF">2019-01-27T22:14:50Z</dcterms:created>
  <dcterms:modified xsi:type="dcterms:W3CDTF">2019-01-28T01:10:04Z</dcterms:modified>
</cp:coreProperties>
</file>