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D2662-F4EE-EF48-AAFF-F011BB83174E}" type="doc">
      <dgm:prSet loTypeId="urn:microsoft.com/office/officeart/2005/8/layout/ven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889DEEA2-9081-A84F-B81C-98AE247129A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endParaRPr lang="en-GB" dirty="0"/>
        </a:p>
      </dgm:t>
    </dgm:pt>
    <dgm:pt modelId="{0805AB29-717B-0146-9438-6FA0451BE3AE}" type="parTrans" cxnId="{DE477C79-229C-1B4D-BE42-0AE12B8A72E8}">
      <dgm:prSet/>
      <dgm:spPr/>
      <dgm:t>
        <a:bodyPr/>
        <a:lstStyle/>
        <a:p>
          <a:endParaRPr lang="en-GB"/>
        </a:p>
      </dgm:t>
    </dgm:pt>
    <dgm:pt modelId="{D410574D-6F75-FC46-9617-B1682A070C51}" type="sibTrans" cxnId="{DE477C79-229C-1B4D-BE42-0AE12B8A72E8}">
      <dgm:prSet/>
      <dgm:spPr/>
      <dgm:t>
        <a:bodyPr/>
        <a:lstStyle/>
        <a:p>
          <a:endParaRPr lang="en-GB"/>
        </a:p>
      </dgm:t>
    </dgm:pt>
    <dgm:pt modelId="{2394E5A9-2D3A-E94A-832D-2C91DAC45EC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endParaRPr lang="en-GB" dirty="0"/>
        </a:p>
      </dgm:t>
    </dgm:pt>
    <dgm:pt modelId="{98BAC63D-1E3A-F144-A170-6E451FBECC60}" type="parTrans" cxnId="{093A69FB-D2CA-1640-9158-7B9B1BE4D575}">
      <dgm:prSet/>
      <dgm:spPr/>
      <dgm:t>
        <a:bodyPr/>
        <a:lstStyle/>
        <a:p>
          <a:endParaRPr lang="en-GB"/>
        </a:p>
      </dgm:t>
    </dgm:pt>
    <dgm:pt modelId="{0BB4CE9D-5EFE-4A47-8E50-E9E825784D21}" type="sibTrans" cxnId="{093A69FB-D2CA-1640-9158-7B9B1BE4D575}">
      <dgm:prSet/>
      <dgm:spPr/>
      <dgm:t>
        <a:bodyPr/>
        <a:lstStyle/>
        <a:p>
          <a:endParaRPr lang="en-GB"/>
        </a:p>
      </dgm:t>
    </dgm:pt>
    <dgm:pt modelId="{A9954E73-3E88-2D40-A857-07D7CBA2AF39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endParaRPr lang="en-GB" dirty="0"/>
        </a:p>
      </dgm:t>
    </dgm:pt>
    <dgm:pt modelId="{B275D296-F210-C247-9813-DBF846D1FA8E}" type="sibTrans" cxnId="{F94BB6F9-D6BA-0F4C-854F-03BB014A5C84}">
      <dgm:prSet/>
      <dgm:spPr/>
      <dgm:t>
        <a:bodyPr/>
        <a:lstStyle/>
        <a:p>
          <a:endParaRPr lang="en-GB"/>
        </a:p>
      </dgm:t>
    </dgm:pt>
    <dgm:pt modelId="{A2167DB0-8414-5141-B42F-DE64C52F62CF}" type="parTrans" cxnId="{F94BB6F9-D6BA-0F4C-854F-03BB014A5C84}">
      <dgm:prSet/>
      <dgm:spPr/>
      <dgm:t>
        <a:bodyPr/>
        <a:lstStyle/>
        <a:p>
          <a:endParaRPr lang="en-GB"/>
        </a:p>
      </dgm:t>
    </dgm:pt>
    <dgm:pt modelId="{9B00EBE7-38AB-ED4C-835D-35F62EC63586}" type="pres">
      <dgm:prSet presAssocID="{60ED2662-F4EE-EF48-AAFF-F011BB83174E}" presName="Name0" presStyleCnt="0">
        <dgm:presLayoutVars>
          <dgm:chMax val="7"/>
          <dgm:resizeHandles val="exact"/>
        </dgm:presLayoutVars>
      </dgm:prSet>
      <dgm:spPr/>
    </dgm:pt>
    <dgm:pt modelId="{3E71A391-D8D8-B141-9B50-B7330361A974}" type="pres">
      <dgm:prSet presAssocID="{60ED2662-F4EE-EF48-AAFF-F011BB83174E}" presName="comp1" presStyleCnt="0"/>
      <dgm:spPr/>
    </dgm:pt>
    <dgm:pt modelId="{8D63D721-A76F-B847-A79E-15389A06C139}" type="pres">
      <dgm:prSet presAssocID="{60ED2662-F4EE-EF48-AAFF-F011BB83174E}" presName="circle1" presStyleLbl="node1" presStyleIdx="0" presStyleCnt="3"/>
      <dgm:spPr/>
    </dgm:pt>
    <dgm:pt modelId="{FB9775D6-104A-F740-A7ED-8E06E07A3F41}" type="pres">
      <dgm:prSet presAssocID="{60ED2662-F4EE-EF48-AAFF-F011BB83174E}" presName="c1text" presStyleLbl="node1" presStyleIdx="0" presStyleCnt="3">
        <dgm:presLayoutVars>
          <dgm:bulletEnabled val="1"/>
        </dgm:presLayoutVars>
      </dgm:prSet>
      <dgm:spPr/>
    </dgm:pt>
    <dgm:pt modelId="{23E5B739-7618-234E-A34C-7BC275288A6C}" type="pres">
      <dgm:prSet presAssocID="{60ED2662-F4EE-EF48-AAFF-F011BB83174E}" presName="comp2" presStyleCnt="0"/>
      <dgm:spPr/>
    </dgm:pt>
    <dgm:pt modelId="{31F8ABEF-6621-2048-B2DC-3EDFC3A7E36D}" type="pres">
      <dgm:prSet presAssocID="{60ED2662-F4EE-EF48-AAFF-F011BB83174E}" presName="circle2" presStyleLbl="node1" presStyleIdx="1" presStyleCnt="3"/>
      <dgm:spPr/>
    </dgm:pt>
    <dgm:pt modelId="{AF3E10D9-1C82-6743-8A56-042E95092766}" type="pres">
      <dgm:prSet presAssocID="{60ED2662-F4EE-EF48-AAFF-F011BB83174E}" presName="c2text" presStyleLbl="node1" presStyleIdx="1" presStyleCnt="3">
        <dgm:presLayoutVars>
          <dgm:bulletEnabled val="1"/>
        </dgm:presLayoutVars>
      </dgm:prSet>
      <dgm:spPr/>
    </dgm:pt>
    <dgm:pt modelId="{D4874F65-F0BA-F843-BF50-A65664BA760A}" type="pres">
      <dgm:prSet presAssocID="{60ED2662-F4EE-EF48-AAFF-F011BB83174E}" presName="comp3" presStyleCnt="0"/>
      <dgm:spPr/>
    </dgm:pt>
    <dgm:pt modelId="{729AFC03-D0BE-9445-A1E7-4759E1772CD6}" type="pres">
      <dgm:prSet presAssocID="{60ED2662-F4EE-EF48-AAFF-F011BB83174E}" presName="circle3" presStyleLbl="node1" presStyleIdx="2" presStyleCnt="3"/>
      <dgm:spPr/>
    </dgm:pt>
    <dgm:pt modelId="{C9CCF12F-3F2E-0746-B9B7-0C28C41C186A}" type="pres">
      <dgm:prSet presAssocID="{60ED2662-F4EE-EF48-AAFF-F011BB83174E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E3D1E08-DABF-7940-A244-CF1B0A762A03}" type="presOf" srcId="{A9954E73-3E88-2D40-A857-07D7CBA2AF39}" destId="{8D63D721-A76F-B847-A79E-15389A06C139}" srcOrd="0" destOrd="0" presId="urn:microsoft.com/office/officeart/2005/8/layout/venn2"/>
    <dgm:cxn modelId="{2E268138-CEB5-2B41-B135-8C8E95750923}" type="presOf" srcId="{A9954E73-3E88-2D40-A857-07D7CBA2AF39}" destId="{FB9775D6-104A-F740-A7ED-8E06E07A3F41}" srcOrd="1" destOrd="0" presId="urn:microsoft.com/office/officeart/2005/8/layout/venn2"/>
    <dgm:cxn modelId="{92193165-6A31-9D4B-A7F0-29FB415BA46D}" type="presOf" srcId="{889DEEA2-9081-A84F-B81C-98AE247129A0}" destId="{31F8ABEF-6621-2048-B2DC-3EDFC3A7E36D}" srcOrd="0" destOrd="0" presId="urn:microsoft.com/office/officeart/2005/8/layout/venn2"/>
    <dgm:cxn modelId="{DE477C79-229C-1B4D-BE42-0AE12B8A72E8}" srcId="{60ED2662-F4EE-EF48-AAFF-F011BB83174E}" destId="{889DEEA2-9081-A84F-B81C-98AE247129A0}" srcOrd="1" destOrd="0" parTransId="{0805AB29-717B-0146-9438-6FA0451BE3AE}" sibTransId="{D410574D-6F75-FC46-9617-B1682A070C51}"/>
    <dgm:cxn modelId="{2CB55788-F7B6-EA48-BB26-B5209DEF0B4E}" type="presOf" srcId="{2394E5A9-2D3A-E94A-832D-2C91DAC45EC3}" destId="{C9CCF12F-3F2E-0746-B9B7-0C28C41C186A}" srcOrd="1" destOrd="0" presId="urn:microsoft.com/office/officeart/2005/8/layout/venn2"/>
    <dgm:cxn modelId="{B1A23693-D9BE-0647-AEB6-45F6635D4EF6}" type="presOf" srcId="{2394E5A9-2D3A-E94A-832D-2C91DAC45EC3}" destId="{729AFC03-D0BE-9445-A1E7-4759E1772CD6}" srcOrd="0" destOrd="0" presId="urn:microsoft.com/office/officeart/2005/8/layout/venn2"/>
    <dgm:cxn modelId="{BD5DC5BB-5CE1-6D43-B980-E1E47D2EFA04}" type="presOf" srcId="{889DEEA2-9081-A84F-B81C-98AE247129A0}" destId="{AF3E10D9-1C82-6743-8A56-042E95092766}" srcOrd="1" destOrd="0" presId="urn:microsoft.com/office/officeart/2005/8/layout/venn2"/>
    <dgm:cxn modelId="{99A96CE5-D68B-3D4E-823F-BB208687694C}" type="presOf" srcId="{60ED2662-F4EE-EF48-AAFF-F011BB83174E}" destId="{9B00EBE7-38AB-ED4C-835D-35F62EC63586}" srcOrd="0" destOrd="0" presId="urn:microsoft.com/office/officeart/2005/8/layout/venn2"/>
    <dgm:cxn modelId="{F94BB6F9-D6BA-0F4C-854F-03BB014A5C84}" srcId="{60ED2662-F4EE-EF48-AAFF-F011BB83174E}" destId="{A9954E73-3E88-2D40-A857-07D7CBA2AF39}" srcOrd="0" destOrd="0" parTransId="{A2167DB0-8414-5141-B42F-DE64C52F62CF}" sibTransId="{B275D296-F210-C247-9813-DBF846D1FA8E}"/>
    <dgm:cxn modelId="{093A69FB-D2CA-1640-9158-7B9B1BE4D575}" srcId="{60ED2662-F4EE-EF48-AAFF-F011BB83174E}" destId="{2394E5A9-2D3A-E94A-832D-2C91DAC45EC3}" srcOrd="2" destOrd="0" parTransId="{98BAC63D-1E3A-F144-A170-6E451FBECC60}" sibTransId="{0BB4CE9D-5EFE-4A47-8E50-E9E825784D21}"/>
    <dgm:cxn modelId="{CFF7ADFE-0708-2C4E-ABF6-784CD41F9BFA}" type="presParOf" srcId="{9B00EBE7-38AB-ED4C-835D-35F62EC63586}" destId="{3E71A391-D8D8-B141-9B50-B7330361A974}" srcOrd="0" destOrd="0" presId="urn:microsoft.com/office/officeart/2005/8/layout/venn2"/>
    <dgm:cxn modelId="{6DCD46B3-3E65-4B45-A81D-B2B97376EDFD}" type="presParOf" srcId="{3E71A391-D8D8-B141-9B50-B7330361A974}" destId="{8D63D721-A76F-B847-A79E-15389A06C139}" srcOrd="0" destOrd="0" presId="urn:microsoft.com/office/officeart/2005/8/layout/venn2"/>
    <dgm:cxn modelId="{0EA6B8CD-8A65-194F-95D1-60DC8FF2340F}" type="presParOf" srcId="{3E71A391-D8D8-B141-9B50-B7330361A974}" destId="{FB9775D6-104A-F740-A7ED-8E06E07A3F41}" srcOrd="1" destOrd="0" presId="urn:microsoft.com/office/officeart/2005/8/layout/venn2"/>
    <dgm:cxn modelId="{12755A54-B8CA-0B49-A861-4CE19E328757}" type="presParOf" srcId="{9B00EBE7-38AB-ED4C-835D-35F62EC63586}" destId="{23E5B739-7618-234E-A34C-7BC275288A6C}" srcOrd="1" destOrd="0" presId="urn:microsoft.com/office/officeart/2005/8/layout/venn2"/>
    <dgm:cxn modelId="{09235AB3-7AE3-9E49-A31E-A7B63338360A}" type="presParOf" srcId="{23E5B739-7618-234E-A34C-7BC275288A6C}" destId="{31F8ABEF-6621-2048-B2DC-3EDFC3A7E36D}" srcOrd="0" destOrd="0" presId="urn:microsoft.com/office/officeart/2005/8/layout/venn2"/>
    <dgm:cxn modelId="{E8C60F87-F0D3-A14F-94E6-20C177CDB51A}" type="presParOf" srcId="{23E5B739-7618-234E-A34C-7BC275288A6C}" destId="{AF3E10D9-1C82-6743-8A56-042E95092766}" srcOrd="1" destOrd="0" presId="urn:microsoft.com/office/officeart/2005/8/layout/venn2"/>
    <dgm:cxn modelId="{0079AF3C-904A-6843-A2E2-46F75367E4EC}" type="presParOf" srcId="{9B00EBE7-38AB-ED4C-835D-35F62EC63586}" destId="{D4874F65-F0BA-F843-BF50-A65664BA760A}" srcOrd="2" destOrd="0" presId="urn:microsoft.com/office/officeart/2005/8/layout/venn2"/>
    <dgm:cxn modelId="{1A4B0647-129D-FA4D-8960-CE7D5BAD7155}" type="presParOf" srcId="{D4874F65-F0BA-F843-BF50-A65664BA760A}" destId="{729AFC03-D0BE-9445-A1E7-4759E1772CD6}" srcOrd="0" destOrd="0" presId="urn:microsoft.com/office/officeart/2005/8/layout/venn2"/>
    <dgm:cxn modelId="{0FC7E209-3C21-E042-AAB9-442BD05C8940}" type="presParOf" srcId="{D4874F65-F0BA-F843-BF50-A65664BA760A}" destId="{C9CCF12F-3F2E-0746-B9B7-0C28C41C186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3D721-A76F-B847-A79E-15389A06C139}">
      <dsp:nvSpPr>
        <dsp:cNvPr id="0" name=""/>
        <dsp:cNvSpPr/>
      </dsp:nvSpPr>
      <dsp:spPr>
        <a:xfrm>
          <a:off x="2852351" y="0"/>
          <a:ext cx="6487296" cy="6487296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/>
        </a:p>
      </dsp:txBody>
      <dsp:txXfrm>
        <a:off x="4962344" y="324364"/>
        <a:ext cx="2267310" cy="973094"/>
      </dsp:txXfrm>
    </dsp:sp>
    <dsp:sp modelId="{31F8ABEF-6621-2048-B2DC-3EDFC3A7E36D}">
      <dsp:nvSpPr>
        <dsp:cNvPr id="0" name=""/>
        <dsp:cNvSpPr/>
      </dsp:nvSpPr>
      <dsp:spPr>
        <a:xfrm>
          <a:off x="3663263" y="1621824"/>
          <a:ext cx="4865472" cy="486547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 dirty="0"/>
        </a:p>
      </dsp:txBody>
      <dsp:txXfrm>
        <a:off x="4962344" y="1925916"/>
        <a:ext cx="2267310" cy="912276"/>
      </dsp:txXfrm>
    </dsp:sp>
    <dsp:sp modelId="{729AFC03-D0BE-9445-A1E7-4759E1772CD6}">
      <dsp:nvSpPr>
        <dsp:cNvPr id="0" name=""/>
        <dsp:cNvSpPr/>
      </dsp:nvSpPr>
      <dsp:spPr>
        <a:xfrm>
          <a:off x="4474175" y="3243648"/>
          <a:ext cx="3243648" cy="324364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384" tIns="405384" rIns="405384" bIns="405384" numCol="1" spcCol="1270" anchor="ctr" anchorCtr="0">
          <a:noAutofit/>
        </a:bodyPr>
        <a:lstStyle/>
        <a:p>
          <a:pPr marL="0" lvl="0" indent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700" kern="1200" dirty="0"/>
        </a:p>
      </dsp:txBody>
      <dsp:txXfrm>
        <a:off x="4949197" y="4054560"/>
        <a:ext cx="2293605" cy="16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98776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537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37636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1358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529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90041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81533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52136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9296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3802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34800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1BE8E32-B9A6-7A42-BD1B-D631F2E167B1}" type="datetimeFigureOut">
              <a:rPr lang="en-EE" smtClean="0"/>
              <a:t>31.12.2024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11F8B5B-88A4-C041-A8E0-0BA2E5725B3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72480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083934-B871-2F93-CFEE-06EE53869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74795"/>
              </p:ext>
            </p:extLst>
          </p:nvPr>
        </p:nvGraphicFramePr>
        <p:xfrm>
          <a:off x="0" y="370702"/>
          <a:ext cx="12192000" cy="648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>
            <a:extLst>
              <a:ext uri="{FF2B5EF4-FFF2-40B4-BE49-F238E27FC236}">
                <a16:creationId xmlns:a16="http://schemas.microsoft.com/office/drawing/2014/main" id="{C63B2F58-65E9-F1CA-144F-8F1138C4BB9E}"/>
              </a:ext>
            </a:extLst>
          </p:cNvPr>
          <p:cNvSpPr/>
          <p:nvPr/>
        </p:nvSpPr>
        <p:spPr>
          <a:xfrm>
            <a:off x="1865870" y="5016846"/>
            <a:ext cx="1556951" cy="18535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25B08EC3-509A-88B0-3C0E-EF149EFCCDFB}"/>
              </a:ext>
            </a:extLst>
          </p:cNvPr>
          <p:cNvSpPr/>
          <p:nvPr/>
        </p:nvSpPr>
        <p:spPr>
          <a:xfrm>
            <a:off x="3422821" y="6013622"/>
            <a:ext cx="1556951" cy="18535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86403989-1372-B9EB-8BAB-1507F2FCA0CC}"/>
              </a:ext>
            </a:extLst>
          </p:cNvPr>
          <p:cNvSpPr/>
          <p:nvPr/>
        </p:nvSpPr>
        <p:spPr>
          <a:xfrm>
            <a:off x="2644345" y="5488463"/>
            <a:ext cx="1556951" cy="18535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D278C-4EC5-ED75-C893-2BF339C8B7D3}"/>
              </a:ext>
            </a:extLst>
          </p:cNvPr>
          <p:cNvCxnSpPr>
            <a:cxnSpLocks/>
          </p:cNvCxnSpPr>
          <p:nvPr/>
        </p:nvCxnSpPr>
        <p:spPr>
          <a:xfrm flipH="1" flipV="1">
            <a:off x="3015049" y="2708710"/>
            <a:ext cx="803189" cy="905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F2474F-A490-9579-00EB-57D1F6AD3226}"/>
              </a:ext>
            </a:extLst>
          </p:cNvPr>
          <p:cNvCxnSpPr>
            <a:cxnSpLocks/>
          </p:cNvCxnSpPr>
          <p:nvPr/>
        </p:nvCxnSpPr>
        <p:spPr>
          <a:xfrm flipV="1">
            <a:off x="6808573" y="605481"/>
            <a:ext cx="457200" cy="1470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813DDF-D5A1-A74A-92ED-7C3A680FC035}"/>
              </a:ext>
            </a:extLst>
          </p:cNvPr>
          <p:cNvCxnSpPr>
            <a:cxnSpLocks/>
          </p:cNvCxnSpPr>
          <p:nvPr/>
        </p:nvCxnSpPr>
        <p:spPr>
          <a:xfrm flipV="1">
            <a:off x="8373764" y="2413945"/>
            <a:ext cx="749643" cy="1149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48AD9-78EA-600E-E072-DA80B94426D2}"/>
              </a:ext>
            </a:extLst>
          </p:cNvPr>
          <p:cNvCxnSpPr>
            <a:cxnSpLocks/>
          </p:cNvCxnSpPr>
          <p:nvPr/>
        </p:nvCxnSpPr>
        <p:spPr>
          <a:xfrm flipH="1" flipV="1">
            <a:off x="4361935" y="976184"/>
            <a:ext cx="617837" cy="1267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17139-3156-A713-76FF-0D4681451A41}"/>
              </a:ext>
            </a:extLst>
          </p:cNvPr>
          <p:cNvCxnSpPr>
            <a:cxnSpLocks/>
          </p:cNvCxnSpPr>
          <p:nvPr/>
        </p:nvCxnSpPr>
        <p:spPr>
          <a:xfrm flipH="1" flipV="1">
            <a:off x="4302600" y="2800417"/>
            <a:ext cx="585012" cy="136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6CBAAA-8980-949B-4608-DB2988778EEE}"/>
              </a:ext>
            </a:extLst>
          </p:cNvPr>
          <p:cNvCxnSpPr>
            <a:cxnSpLocks/>
          </p:cNvCxnSpPr>
          <p:nvPr/>
        </p:nvCxnSpPr>
        <p:spPr>
          <a:xfrm flipH="1" flipV="1">
            <a:off x="6086187" y="1999344"/>
            <a:ext cx="6499" cy="1563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6B84EE-1874-F46D-3DD3-2D7322B89D21}"/>
              </a:ext>
            </a:extLst>
          </p:cNvPr>
          <p:cNvCxnSpPr>
            <a:cxnSpLocks/>
          </p:cNvCxnSpPr>
          <p:nvPr/>
        </p:nvCxnSpPr>
        <p:spPr>
          <a:xfrm flipV="1">
            <a:off x="7304260" y="2708710"/>
            <a:ext cx="471551" cy="1455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1522F5-ED80-71FD-D448-47A45A1CCE35}"/>
              </a:ext>
            </a:extLst>
          </p:cNvPr>
          <p:cNvCxnSpPr>
            <a:cxnSpLocks/>
          </p:cNvCxnSpPr>
          <p:nvPr/>
        </p:nvCxnSpPr>
        <p:spPr>
          <a:xfrm flipH="1" flipV="1">
            <a:off x="5371974" y="3842951"/>
            <a:ext cx="733711" cy="150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D206A2-8800-48D0-AE82-713B70F235DE}"/>
              </a:ext>
            </a:extLst>
          </p:cNvPr>
          <p:cNvCxnSpPr>
            <a:cxnSpLocks/>
          </p:cNvCxnSpPr>
          <p:nvPr/>
        </p:nvCxnSpPr>
        <p:spPr>
          <a:xfrm flipV="1">
            <a:off x="6105685" y="4065373"/>
            <a:ext cx="1036520" cy="1285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D449D6-5CB3-9F16-0A20-8EB387C38D1E}"/>
              </a:ext>
            </a:extLst>
          </p:cNvPr>
          <p:cNvCxnSpPr>
            <a:cxnSpLocks/>
          </p:cNvCxnSpPr>
          <p:nvPr/>
        </p:nvCxnSpPr>
        <p:spPr>
          <a:xfrm flipH="1" flipV="1">
            <a:off x="6105685" y="5350476"/>
            <a:ext cx="1434350" cy="663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A56281-0BD9-DBB8-4852-F4719EA17894}"/>
              </a:ext>
            </a:extLst>
          </p:cNvPr>
          <p:cNvCxnSpPr>
            <a:cxnSpLocks/>
          </p:cNvCxnSpPr>
          <p:nvPr/>
        </p:nvCxnSpPr>
        <p:spPr>
          <a:xfrm flipV="1">
            <a:off x="4488260" y="5350476"/>
            <a:ext cx="1597927" cy="13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CC7CDF-5514-6CC9-9F85-4CF58F7318D6}"/>
              </a:ext>
            </a:extLst>
          </p:cNvPr>
          <p:cNvCxnSpPr>
            <a:cxnSpLocks/>
          </p:cNvCxnSpPr>
          <p:nvPr/>
        </p:nvCxnSpPr>
        <p:spPr>
          <a:xfrm flipV="1">
            <a:off x="5735580" y="5350476"/>
            <a:ext cx="396966" cy="1479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A6B6041-BFDC-194F-0CAB-B014EA28B85E}"/>
              </a:ext>
            </a:extLst>
          </p:cNvPr>
          <p:cNvSpPr txBox="1"/>
          <p:nvPr/>
        </p:nvSpPr>
        <p:spPr>
          <a:xfrm>
            <a:off x="4853699" y="691536"/>
            <a:ext cx="203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a-IR" dirty="0">
                <a:solidFill>
                  <a:schemeClr val="bg1"/>
                </a:solidFill>
              </a:rPr>
              <a:t>تحلیل داده </a:t>
            </a:r>
            <a:r>
              <a:rPr lang="en-US" dirty="0">
                <a:solidFill>
                  <a:schemeClr val="bg1"/>
                </a:solidFill>
              </a:rPr>
              <a:t>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Data Analysis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E85592-9301-2248-5DEF-C32D23C42089}"/>
              </a:ext>
            </a:extLst>
          </p:cNvPr>
          <p:cNvSpPr txBox="1"/>
          <p:nvPr/>
        </p:nvSpPr>
        <p:spPr>
          <a:xfrm rot="19463265">
            <a:off x="2911863" y="1850695"/>
            <a:ext cx="2048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500" dirty="0">
                <a:solidFill>
                  <a:schemeClr val="bg1"/>
                </a:solidFill>
              </a:rPr>
              <a:t>علوم کامپیوتر و </a:t>
            </a:r>
            <a:r>
              <a:rPr lang="fa-IR" sz="1500" dirty="0" err="1">
                <a:solidFill>
                  <a:schemeClr val="bg1"/>
                </a:solidFill>
              </a:rPr>
              <a:t>برنامه‌نویسی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GB" sz="1500" b="1" dirty="0">
                <a:solidFill>
                  <a:schemeClr val="bg1"/>
                </a:solidFill>
              </a:rPr>
              <a:t>CS and programming</a:t>
            </a:r>
            <a:endParaRPr lang="en-EE" sz="15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7326B0-F821-FED2-474A-E8AB16C8B52E}"/>
              </a:ext>
            </a:extLst>
          </p:cNvPr>
          <p:cNvSpPr txBox="1"/>
          <p:nvPr/>
        </p:nvSpPr>
        <p:spPr>
          <a:xfrm rot="2361143">
            <a:off x="7005691" y="1523789"/>
            <a:ext cx="215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ریاضیات پایه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Fundamental Math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782F07-1549-5179-9256-9325B7DE6A20}"/>
              </a:ext>
            </a:extLst>
          </p:cNvPr>
          <p:cNvSpPr txBox="1"/>
          <p:nvPr/>
        </p:nvSpPr>
        <p:spPr>
          <a:xfrm rot="17197750">
            <a:off x="7385900" y="4110127"/>
            <a:ext cx="2949284" cy="74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</a:rPr>
              <a:t>دانش اضافی و عمومی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Additional and General Knowledge</a:t>
            </a:r>
          </a:p>
          <a:p>
            <a:pPr algn="ctr"/>
            <a:endParaRPr lang="en-EE" sz="1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19D080-75F6-1171-1AF9-0FE25DDDDDF4}"/>
              </a:ext>
            </a:extLst>
          </p:cNvPr>
          <p:cNvSpPr txBox="1"/>
          <p:nvPr/>
        </p:nvSpPr>
        <p:spPr>
          <a:xfrm rot="15873899">
            <a:off x="2196471" y="3498096"/>
            <a:ext cx="207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fa-IR" dirty="0">
                <a:solidFill>
                  <a:schemeClr val="bg1"/>
                </a:solidFill>
              </a:rPr>
              <a:t>ریاضیات پیشرفته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Advanced Math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AC84EA-1078-27E2-F991-187A1A16E90F}"/>
              </a:ext>
            </a:extLst>
          </p:cNvPr>
          <p:cNvSpPr txBox="1"/>
          <p:nvPr/>
        </p:nvSpPr>
        <p:spPr>
          <a:xfrm>
            <a:off x="4523276" y="2757948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Python</a:t>
            </a:r>
            <a:r>
              <a:rPr lang="en-GB" dirty="0">
                <a:solidFill>
                  <a:schemeClr val="bg1"/>
                </a:solidFill>
              </a:rPr>
              <a:t> – </a:t>
            </a:r>
            <a:r>
              <a:rPr lang="fa-IR" dirty="0" err="1">
                <a:solidFill>
                  <a:schemeClr val="bg1"/>
                </a:solidFill>
              </a:rPr>
              <a:t>پایتون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45D67C-2790-C7DD-AB73-6BCEF72D3CB5}"/>
              </a:ext>
            </a:extLst>
          </p:cNvPr>
          <p:cNvSpPr txBox="1"/>
          <p:nvPr/>
        </p:nvSpPr>
        <p:spPr>
          <a:xfrm>
            <a:off x="6144101" y="276878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SQL</a:t>
            </a:r>
            <a:r>
              <a:rPr lang="en-GB" dirty="0">
                <a:solidFill>
                  <a:schemeClr val="bg1"/>
                </a:solidFill>
              </a:rPr>
              <a:t> – </a:t>
            </a:r>
            <a:r>
              <a:rPr lang="fa-IR" dirty="0" err="1">
                <a:solidFill>
                  <a:schemeClr val="bg1"/>
                </a:solidFill>
              </a:rPr>
              <a:t>اس‌کیو‌ال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FC03FF-8A78-E0D1-38DE-9F469CFCA65A}"/>
              </a:ext>
            </a:extLst>
          </p:cNvPr>
          <p:cNvSpPr txBox="1"/>
          <p:nvPr/>
        </p:nvSpPr>
        <p:spPr>
          <a:xfrm rot="4439984">
            <a:off x="5460947" y="6126248"/>
            <a:ext cx="612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Spreadsheet - </a:t>
            </a:r>
            <a:r>
              <a:rPr lang="fa-IR" dirty="0" err="1">
                <a:solidFill>
                  <a:schemeClr val="bg1"/>
                </a:solidFill>
              </a:rPr>
              <a:t>اکسل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FAFF14-131F-AAC6-0C83-4C03856D76E1}"/>
              </a:ext>
            </a:extLst>
          </p:cNvPr>
          <p:cNvSpPr txBox="1"/>
          <p:nvPr/>
        </p:nvSpPr>
        <p:spPr>
          <a:xfrm rot="16569920">
            <a:off x="3114588" y="3882076"/>
            <a:ext cx="24341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solidFill>
                  <a:schemeClr val="bg1"/>
                </a:solidFill>
              </a:rPr>
              <a:t>  </a:t>
            </a:r>
            <a:r>
              <a:rPr lang="en-GB" sz="1600" dirty="0">
                <a:solidFill>
                  <a:schemeClr val="bg1"/>
                </a:solidFill>
              </a:rPr>
              <a:t>GitHub etc </a:t>
            </a:r>
            <a:r>
              <a:rPr lang="fa-IR" sz="1600" dirty="0">
                <a:solidFill>
                  <a:schemeClr val="bg1"/>
                </a:solidFill>
              </a:rPr>
              <a:t>- </a:t>
            </a:r>
            <a:r>
              <a:rPr lang="fa-IR" sz="1600" dirty="0" err="1">
                <a:solidFill>
                  <a:schemeClr val="bg1"/>
                </a:solidFill>
              </a:rPr>
              <a:t>گیت‌هاب</a:t>
            </a:r>
            <a:r>
              <a:rPr lang="fa-IR" sz="1600" dirty="0">
                <a:solidFill>
                  <a:schemeClr val="bg1"/>
                </a:solidFill>
              </a:rPr>
              <a:t> </a:t>
            </a:r>
            <a:r>
              <a:rPr lang="fa-IR" sz="1600" dirty="0" err="1">
                <a:solidFill>
                  <a:schemeClr val="bg1"/>
                </a:solidFill>
              </a:rPr>
              <a:t>وغیره</a:t>
            </a:r>
            <a:endParaRPr lang="fa-IR" sz="1600" dirty="0">
              <a:solidFill>
                <a:schemeClr val="bg1"/>
              </a:solidFill>
            </a:endParaRPr>
          </a:p>
          <a:p>
            <a:pPr marL="0" algn="r" defTabSz="457200" rtl="1" eaLnBrk="1" latinLnBrk="0" hangingPunct="1"/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EAEE95-D619-9969-E1FD-CF0A2CCFF668}"/>
              </a:ext>
            </a:extLst>
          </p:cNvPr>
          <p:cNvSpPr txBox="1"/>
          <p:nvPr/>
        </p:nvSpPr>
        <p:spPr>
          <a:xfrm>
            <a:off x="5527604" y="3842951"/>
            <a:ext cx="136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600" dirty="0" err="1">
                <a:solidFill>
                  <a:schemeClr val="bg1"/>
                </a:solidFill>
              </a:rPr>
              <a:t>تحلیل‌گر</a:t>
            </a:r>
            <a:r>
              <a:rPr lang="fa-IR" sz="1600" dirty="0">
                <a:solidFill>
                  <a:schemeClr val="bg1"/>
                </a:solidFill>
              </a:rPr>
              <a:t> داده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GB" sz="1600" b="1" dirty="0">
                <a:solidFill>
                  <a:schemeClr val="bg1"/>
                </a:solidFill>
              </a:rPr>
              <a:t>Data Analyst</a:t>
            </a:r>
            <a:endParaRPr lang="en-EE" sz="16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664ADE-BDBD-4E2F-A35F-6D5C420FFF4D}"/>
              </a:ext>
            </a:extLst>
          </p:cNvPr>
          <p:cNvSpPr txBox="1"/>
          <p:nvPr/>
        </p:nvSpPr>
        <p:spPr>
          <a:xfrm>
            <a:off x="6105685" y="4834694"/>
            <a:ext cx="165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solidFill>
                  <a:schemeClr val="bg1"/>
                </a:solidFill>
              </a:rPr>
              <a:t>دانشمند داده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GB" sz="1600" b="1" dirty="0">
                <a:solidFill>
                  <a:schemeClr val="bg1"/>
                </a:solidFill>
              </a:rPr>
              <a:t>Data Scientist</a:t>
            </a:r>
            <a:endParaRPr lang="en-EE" sz="1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71051-29CB-AF91-2BE7-60584C59EB02}"/>
              </a:ext>
            </a:extLst>
          </p:cNvPr>
          <p:cNvSpPr txBox="1"/>
          <p:nvPr/>
        </p:nvSpPr>
        <p:spPr>
          <a:xfrm>
            <a:off x="4508373" y="4694901"/>
            <a:ext cx="1487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600" dirty="0">
                <a:solidFill>
                  <a:schemeClr val="bg1"/>
                </a:solidFill>
              </a:rPr>
              <a:t>مهندس داده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GB" sz="1600" b="1" dirty="0">
                <a:solidFill>
                  <a:schemeClr val="bg1"/>
                </a:solidFill>
              </a:rPr>
              <a:t>Data Engineer</a:t>
            </a:r>
            <a:endParaRPr lang="en-EE" sz="16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907802-A521-B1B6-2E35-26ABE5D6FAB7}"/>
              </a:ext>
            </a:extLst>
          </p:cNvPr>
          <p:cNvSpPr txBox="1"/>
          <p:nvPr/>
        </p:nvSpPr>
        <p:spPr>
          <a:xfrm>
            <a:off x="5857932" y="5795458"/>
            <a:ext cx="1558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</a:rPr>
              <a:t>مهندس یادگیری ماشین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Machine Learning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 Engineer </a:t>
            </a:r>
          </a:p>
          <a:p>
            <a:pPr algn="ctr"/>
            <a:endParaRPr lang="en-EE" sz="1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5F66ED-E6E7-9E8A-A447-A04BDAA9EFCE}"/>
              </a:ext>
            </a:extLst>
          </p:cNvPr>
          <p:cNvSpPr txBox="1"/>
          <p:nvPr/>
        </p:nvSpPr>
        <p:spPr>
          <a:xfrm rot="20495648">
            <a:off x="4636227" y="549964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</a:rPr>
              <a:t>مهندس هوش مصنوعی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AI Engineer</a:t>
            </a:r>
            <a:endParaRPr lang="en-EE" sz="14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453DB1-C515-7BDD-F746-332657BEA721}"/>
              </a:ext>
            </a:extLst>
          </p:cNvPr>
          <p:cNvSpPr txBox="1"/>
          <p:nvPr/>
        </p:nvSpPr>
        <p:spPr>
          <a:xfrm>
            <a:off x="61783" y="62078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Data Driven Business Roadmap</a:t>
            </a:r>
            <a:endParaRPr lang="en-E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4B5278-044E-0549-D607-88BA049E01B8}"/>
              </a:ext>
            </a:extLst>
          </p:cNvPr>
          <p:cNvSpPr txBox="1"/>
          <p:nvPr/>
        </p:nvSpPr>
        <p:spPr>
          <a:xfrm>
            <a:off x="508219" y="251449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نقشه راه </a:t>
            </a:r>
            <a:r>
              <a:rPr lang="fa-IR" dirty="0" err="1"/>
              <a:t>کسب‌وکار</a:t>
            </a:r>
            <a:r>
              <a:rPr lang="fa-IR" dirty="0"/>
              <a:t> مبتنی بر داده</a:t>
            </a:r>
            <a:endParaRPr lang="en-E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C29606-AE51-2244-7A30-046436C4E9C3}"/>
              </a:ext>
            </a:extLst>
          </p:cNvPr>
          <p:cNvSpPr txBox="1"/>
          <p:nvPr/>
        </p:nvSpPr>
        <p:spPr>
          <a:xfrm>
            <a:off x="9543692" y="12641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تهیه شده توسط آکادمی </a:t>
            </a:r>
            <a:r>
              <a:rPr lang="fa-IR" dirty="0" err="1"/>
              <a:t>دیتایار</a:t>
            </a:r>
            <a:endParaRPr lang="en-EE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B1339A0-294B-FD66-5F22-003C88FBBA85}"/>
              </a:ext>
            </a:extLst>
          </p:cNvPr>
          <p:cNvSpPr txBox="1"/>
          <p:nvPr/>
        </p:nvSpPr>
        <p:spPr>
          <a:xfrm>
            <a:off x="8990206" y="465142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Provided by </a:t>
            </a:r>
            <a:r>
              <a:rPr lang="en-GB" dirty="0" err="1"/>
              <a:t>Datayar</a:t>
            </a:r>
            <a:r>
              <a:rPr lang="en-GB" dirty="0"/>
              <a:t> Academy</a:t>
            </a:r>
            <a:endParaRPr lang="en-E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D2904-1E27-BA93-9383-7F3BC037C5D8}"/>
              </a:ext>
            </a:extLst>
          </p:cNvPr>
          <p:cNvSpPr txBox="1"/>
          <p:nvPr/>
        </p:nvSpPr>
        <p:spPr>
          <a:xfrm>
            <a:off x="29478" y="4664122"/>
            <a:ext cx="175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57200" rtl="1" eaLnBrk="1" latinLnBrk="0" hangingPunct="1"/>
            <a:r>
              <a:rPr lang="fa-IR" dirty="0"/>
              <a:t>مفاهیم پایه ای</a:t>
            </a:r>
            <a:br>
              <a:rPr lang="fa-IR" dirty="0"/>
            </a:br>
            <a:r>
              <a:rPr lang="en-US" dirty="0"/>
              <a:t>Basic Concepts</a:t>
            </a:r>
            <a:endParaRPr lang="en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33203-45BE-581E-8D45-A191E6211B86}"/>
              </a:ext>
            </a:extLst>
          </p:cNvPr>
          <p:cNvSpPr txBox="1"/>
          <p:nvPr/>
        </p:nvSpPr>
        <p:spPr>
          <a:xfrm>
            <a:off x="1710780" y="5354935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/>
              <a:t>ابزار ها</a:t>
            </a:r>
            <a:br>
              <a:rPr lang="en-EE" dirty="0"/>
            </a:br>
            <a:r>
              <a:rPr lang="en-EE" dirty="0"/>
              <a:t>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F703D-80AD-7104-AE9E-75B954034488}"/>
              </a:ext>
            </a:extLst>
          </p:cNvPr>
          <p:cNvSpPr txBox="1"/>
          <p:nvPr/>
        </p:nvSpPr>
        <p:spPr>
          <a:xfrm>
            <a:off x="2597732" y="5814139"/>
            <a:ext cx="71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اهداف</a:t>
            </a:r>
            <a:br>
              <a:rPr lang="fa-IR" dirty="0"/>
            </a:br>
            <a:r>
              <a:rPr lang="en-US" dirty="0"/>
              <a:t>goals</a:t>
            </a:r>
            <a:endParaRPr lang="en-EE" dirty="0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0DD23815-02AA-0EBF-D18E-F12FEDA68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7739" y="3998189"/>
            <a:ext cx="3441804" cy="34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6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107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8</cp:revision>
  <dcterms:created xsi:type="dcterms:W3CDTF">2024-10-27T20:52:59Z</dcterms:created>
  <dcterms:modified xsi:type="dcterms:W3CDTF">2024-12-31T16:31:54Z</dcterms:modified>
</cp:coreProperties>
</file>