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9"/>
    <p:restoredTop sz="94545"/>
  </p:normalViewPr>
  <p:slideViewPr>
    <p:cSldViewPr snapToGrid="0">
      <p:cViewPr varScale="1">
        <p:scale>
          <a:sx n="130" d="100"/>
          <a:sy n="13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EC894-F706-934A-9889-27DA904475D7}" type="doc">
      <dgm:prSet loTypeId="urn:microsoft.com/office/officeart/2005/8/layout/hierarchy1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46850E5-F7C9-9B4E-837E-0BC3A6CD47B2}">
      <dgm:prSet phldrT="[Text]"/>
      <dgm:spPr/>
      <dgm:t>
        <a:bodyPr/>
        <a:lstStyle/>
        <a:p>
          <a:pPr rtl="1"/>
          <a:r>
            <a:rPr lang="fa-IR" dirty="0"/>
            <a:t>انواع متغیر</a:t>
          </a:r>
          <a:endParaRPr lang="en-GB" dirty="0"/>
        </a:p>
      </dgm:t>
    </dgm:pt>
    <dgm:pt modelId="{7159433B-EF71-E944-8412-4F16D1ED52DA}" type="parTrans" cxnId="{182AD3C9-332E-BA42-8DB2-8231334DD452}">
      <dgm:prSet/>
      <dgm:spPr/>
      <dgm:t>
        <a:bodyPr/>
        <a:lstStyle/>
        <a:p>
          <a:endParaRPr lang="en-GB"/>
        </a:p>
      </dgm:t>
    </dgm:pt>
    <dgm:pt modelId="{54285653-27AE-DE4D-AD36-56FCE2216D10}" type="sibTrans" cxnId="{182AD3C9-332E-BA42-8DB2-8231334DD452}">
      <dgm:prSet/>
      <dgm:spPr/>
      <dgm:t>
        <a:bodyPr/>
        <a:lstStyle/>
        <a:p>
          <a:endParaRPr lang="en-GB"/>
        </a:p>
      </dgm:t>
    </dgm:pt>
    <dgm:pt modelId="{D822791C-D51A-5E44-AA84-FE210A62E2EA}">
      <dgm:prSet phldrT="[Text]"/>
      <dgm:spPr/>
      <dgm:t>
        <a:bodyPr/>
        <a:lstStyle/>
        <a:p>
          <a:pPr rtl="1"/>
          <a:r>
            <a:rPr lang="fa-IR" dirty="0"/>
            <a:t>کیفی</a:t>
          </a:r>
          <a:endParaRPr lang="en-GB" dirty="0"/>
        </a:p>
      </dgm:t>
    </dgm:pt>
    <dgm:pt modelId="{BD7F50B5-B90E-984B-A87E-5D2F750977ED}" type="parTrans" cxnId="{41C6865B-6DEF-2646-9ADF-7039B23443C6}">
      <dgm:prSet/>
      <dgm:spPr/>
      <dgm:t>
        <a:bodyPr/>
        <a:lstStyle/>
        <a:p>
          <a:endParaRPr lang="en-GB"/>
        </a:p>
      </dgm:t>
    </dgm:pt>
    <dgm:pt modelId="{AB4803C6-8970-C54B-AAA4-D7ED095C9205}" type="sibTrans" cxnId="{41C6865B-6DEF-2646-9ADF-7039B23443C6}">
      <dgm:prSet/>
      <dgm:spPr/>
      <dgm:t>
        <a:bodyPr/>
        <a:lstStyle/>
        <a:p>
          <a:endParaRPr lang="en-GB"/>
        </a:p>
      </dgm:t>
    </dgm:pt>
    <dgm:pt modelId="{49D93907-1E6D-CC4B-8999-FC5901C910CD}">
      <dgm:prSet phldrT="[Text]"/>
      <dgm:spPr/>
      <dgm:t>
        <a:bodyPr/>
        <a:lstStyle/>
        <a:p>
          <a:r>
            <a:rPr lang="fa-IR" dirty="0"/>
            <a:t>ترتیبی</a:t>
          </a:r>
          <a:endParaRPr lang="en-GB" dirty="0"/>
        </a:p>
      </dgm:t>
    </dgm:pt>
    <dgm:pt modelId="{D48B266A-E610-934F-B9E1-D31EAC40AFA9}" type="parTrans" cxnId="{357856B3-2CD1-C441-9616-991532DF55D8}">
      <dgm:prSet/>
      <dgm:spPr/>
      <dgm:t>
        <a:bodyPr/>
        <a:lstStyle/>
        <a:p>
          <a:endParaRPr lang="en-GB"/>
        </a:p>
      </dgm:t>
    </dgm:pt>
    <dgm:pt modelId="{2E393EA0-B019-F148-8B55-052F536C49F8}" type="sibTrans" cxnId="{357856B3-2CD1-C441-9616-991532DF55D8}">
      <dgm:prSet/>
      <dgm:spPr/>
      <dgm:t>
        <a:bodyPr/>
        <a:lstStyle/>
        <a:p>
          <a:endParaRPr lang="en-GB"/>
        </a:p>
      </dgm:t>
    </dgm:pt>
    <dgm:pt modelId="{12CCCF6B-305E-1E43-A488-F2FEC3558ECF}">
      <dgm:prSet phldrT="[Text]"/>
      <dgm:spPr/>
      <dgm:t>
        <a:bodyPr/>
        <a:lstStyle/>
        <a:p>
          <a:pPr rtl="1"/>
          <a:r>
            <a:rPr lang="fa-IR" dirty="0"/>
            <a:t>اسمی</a:t>
          </a:r>
          <a:endParaRPr lang="en-GB" dirty="0"/>
        </a:p>
      </dgm:t>
    </dgm:pt>
    <dgm:pt modelId="{1E68CBFD-F0F6-9846-8697-DA11BCBCF749}" type="parTrans" cxnId="{6338C074-72F4-E746-ABD6-226768B21380}">
      <dgm:prSet/>
      <dgm:spPr/>
      <dgm:t>
        <a:bodyPr/>
        <a:lstStyle/>
        <a:p>
          <a:endParaRPr lang="en-GB"/>
        </a:p>
      </dgm:t>
    </dgm:pt>
    <dgm:pt modelId="{E010D511-825C-3042-A875-3BE66D44678E}" type="sibTrans" cxnId="{6338C074-72F4-E746-ABD6-226768B21380}">
      <dgm:prSet/>
      <dgm:spPr/>
      <dgm:t>
        <a:bodyPr/>
        <a:lstStyle/>
        <a:p>
          <a:endParaRPr lang="en-GB"/>
        </a:p>
      </dgm:t>
    </dgm:pt>
    <dgm:pt modelId="{7CF7FB29-F020-F144-A2D6-16FFEA350BA5}">
      <dgm:prSet phldrT="[Text]"/>
      <dgm:spPr/>
      <dgm:t>
        <a:bodyPr/>
        <a:lstStyle/>
        <a:p>
          <a:pPr rtl="1"/>
          <a:r>
            <a:rPr lang="fa-IR" dirty="0"/>
            <a:t>کمی</a:t>
          </a:r>
          <a:endParaRPr lang="en-GB" dirty="0"/>
        </a:p>
      </dgm:t>
    </dgm:pt>
    <dgm:pt modelId="{DB35E636-8F51-384C-95EC-FF11ACA3DD39}" type="parTrans" cxnId="{347AD7B5-D42B-C043-8C8A-7DC9783F23E2}">
      <dgm:prSet/>
      <dgm:spPr/>
      <dgm:t>
        <a:bodyPr/>
        <a:lstStyle/>
        <a:p>
          <a:endParaRPr lang="en-GB"/>
        </a:p>
      </dgm:t>
    </dgm:pt>
    <dgm:pt modelId="{20BDAD6F-A133-224F-A952-B45D153A16C7}" type="sibTrans" cxnId="{347AD7B5-D42B-C043-8C8A-7DC9783F23E2}">
      <dgm:prSet/>
      <dgm:spPr/>
      <dgm:t>
        <a:bodyPr/>
        <a:lstStyle/>
        <a:p>
          <a:endParaRPr lang="en-GB"/>
        </a:p>
      </dgm:t>
    </dgm:pt>
    <dgm:pt modelId="{8726AC97-E4F2-FC40-BDA1-6DDD510756CA}">
      <dgm:prSet phldrT="[Text]"/>
      <dgm:spPr/>
      <dgm:t>
        <a:bodyPr/>
        <a:lstStyle/>
        <a:p>
          <a:r>
            <a:rPr lang="fa-IR" dirty="0"/>
            <a:t>گسسته </a:t>
          </a:r>
          <a:endParaRPr lang="en-GB" dirty="0"/>
        </a:p>
      </dgm:t>
    </dgm:pt>
    <dgm:pt modelId="{C6BA40B8-6C67-FE47-8CCB-58166A226CCF}" type="parTrans" cxnId="{35B0A69F-6E7E-B240-B613-964D85F18228}">
      <dgm:prSet/>
      <dgm:spPr/>
      <dgm:t>
        <a:bodyPr/>
        <a:lstStyle/>
        <a:p>
          <a:endParaRPr lang="en-GB"/>
        </a:p>
      </dgm:t>
    </dgm:pt>
    <dgm:pt modelId="{16D5B687-1670-C44D-A3CC-174140CC9DC3}" type="sibTrans" cxnId="{35B0A69F-6E7E-B240-B613-964D85F18228}">
      <dgm:prSet/>
      <dgm:spPr/>
      <dgm:t>
        <a:bodyPr/>
        <a:lstStyle/>
        <a:p>
          <a:endParaRPr lang="en-GB"/>
        </a:p>
      </dgm:t>
    </dgm:pt>
    <dgm:pt modelId="{44E051F1-DDD8-124D-AA08-302519D28CAB}">
      <dgm:prSet/>
      <dgm:spPr/>
      <dgm:t>
        <a:bodyPr/>
        <a:lstStyle/>
        <a:p>
          <a:pPr rtl="1"/>
          <a:r>
            <a:rPr lang="fa-IR" dirty="0"/>
            <a:t>پیوسته</a:t>
          </a:r>
          <a:endParaRPr lang="en-GB" dirty="0"/>
        </a:p>
      </dgm:t>
    </dgm:pt>
    <dgm:pt modelId="{B314A921-9F8F-6744-9028-EDDD9C98C697}" type="parTrans" cxnId="{DFF870DF-3CC8-C446-8304-62318A4C9C69}">
      <dgm:prSet/>
      <dgm:spPr/>
      <dgm:t>
        <a:bodyPr/>
        <a:lstStyle/>
        <a:p>
          <a:endParaRPr lang="en-GB"/>
        </a:p>
      </dgm:t>
    </dgm:pt>
    <dgm:pt modelId="{A42BFE88-179A-424E-A940-8BCC25844BD4}" type="sibTrans" cxnId="{DFF870DF-3CC8-C446-8304-62318A4C9C69}">
      <dgm:prSet/>
      <dgm:spPr/>
      <dgm:t>
        <a:bodyPr/>
        <a:lstStyle/>
        <a:p>
          <a:endParaRPr lang="en-GB"/>
        </a:p>
      </dgm:t>
    </dgm:pt>
    <dgm:pt modelId="{CADB1A92-D2A5-CA4B-AD9F-D7738BD5C33D}" type="pres">
      <dgm:prSet presAssocID="{365EC894-F706-934A-9889-27DA904475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D73DCC-4A5D-644F-86E1-DD945CBF021C}" type="pres">
      <dgm:prSet presAssocID="{C46850E5-F7C9-9B4E-837E-0BC3A6CD47B2}" presName="hierRoot1" presStyleCnt="0"/>
      <dgm:spPr/>
    </dgm:pt>
    <dgm:pt modelId="{496D6B5A-8933-6E43-9AAB-2F7F4B45FD16}" type="pres">
      <dgm:prSet presAssocID="{C46850E5-F7C9-9B4E-837E-0BC3A6CD47B2}" presName="composite" presStyleCnt="0"/>
      <dgm:spPr/>
    </dgm:pt>
    <dgm:pt modelId="{4D371587-A545-0942-96B3-1243967EC930}" type="pres">
      <dgm:prSet presAssocID="{C46850E5-F7C9-9B4E-837E-0BC3A6CD47B2}" presName="background" presStyleLbl="node0" presStyleIdx="0" presStyleCnt="1"/>
      <dgm:spPr/>
    </dgm:pt>
    <dgm:pt modelId="{1D0DACA1-03C8-654E-A599-6BF79A36D445}" type="pres">
      <dgm:prSet presAssocID="{C46850E5-F7C9-9B4E-837E-0BC3A6CD47B2}" presName="text" presStyleLbl="fgAcc0" presStyleIdx="0" presStyleCnt="1">
        <dgm:presLayoutVars>
          <dgm:chPref val="3"/>
        </dgm:presLayoutVars>
      </dgm:prSet>
      <dgm:spPr/>
    </dgm:pt>
    <dgm:pt modelId="{5FFAE75A-2978-0846-9A2D-998B8542C29A}" type="pres">
      <dgm:prSet presAssocID="{C46850E5-F7C9-9B4E-837E-0BC3A6CD47B2}" presName="hierChild2" presStyleCnt="0"/>
      <dgm:spPr/>
    </dgm:pt>
    <dgm:pt modelId="{E9AE7A4A-DE0E-8049-9F6B-90ECCC18B928}" type="pres">
      <dgm:prSet presAssocID="{BD7F50B5-B90E-984B-A87E-5D2F750977ED}" presName="Name10" presStyleLbl="parChTrans1D2" presStyleIdx="0" presStyleCnt="2"/>
      <dgm:spPr/>
    </dgm:pt>
    <dgm:pt modelId="{25F1DAF4-0EF1-5C4B-A655-610896C15A30}" type="pres">
      <dgm:prSet presAssocID="{D822791C-D51A-5E44-AA84-FE210A62E2EA}" presName="hierRoot2" presStyleCnt="0"/>
      <dgm:spPr/>
    </dgm:pt>
    <dgm:pt modelId="{41A26482-7C35-5840-B023-D00725FCC514}" type="pres">
      <dgm:prSet presAssocID="{D822791C-D51A-5E44-AA84-FE210A62E2EA}" presName="composite2" presStyleCnt="0"/>
      <dgm:spPr/>
    </dgm:pt>
    <dgm:pt modelId="{D0118F22-29C2-D349-8D7B-309538EAC3C1}" type="pres">
      <dgm:prSet presAssocID="{D822791C-D51A-5E44-AA84-FE210A62E2EA}" presName="background2" presStyleLbl="node2" presStyleIdx="0" presStyleCnt="2"/>
      <dgm:spPr/>
    </dgm:pt>
    <dgm:pt modelId="{DBDD3FC9-FFE9-5141-B12E-13529B32C934}" type="pres">
      <dgm:prSet presAssocID="{D822791C-D51A-5E44-AA84-FE210A62E2EA}" presName="text2" presStyleLbl="fgAcc2" presStyleIdx="0" presStyleCnt="2">
        <dgm:presLayoutVars>
          <dgm:chPref val="3"/>
        </dgm:presLayoutVars>
      </dgm:prSet>
      <dgm:spPr/>
    </dgm:pt>
    <dgm:pt modelId="{57E39BE9-5753-F742-A8B0-D0269F36D523}" type="pres">
      <dgm:prSet presAssocID="{D822791C-D51A-5E44-AA84-FE210A62E2EA}" presName="hierChild3" presStyleCnt="0"/>
      <dgm:spPr/>
    </dgm:pt>
    <dgm:pt modelId="{936A01C5-524C-D04E-ABD6-2190C38A54A3}" type="pres">
      <dgm:prSet presAssocID="{D48B266A-E610-934F-B9E1-D31EAC40AFA9}" presName="Name17" presStyleLbl="parChTrans1D3" presStyleIdx="0" presStyleCnt="4"/>
      <dgm:spPr/>
    </dgm:pt>
    <dgm:pt modelId="{F389825A-DC24-DE4C-A912-E03C9D68E46F}" type="pres">
      <dgm:prSet presAssocID="{49D93907-1E6D-CC4B-8999-FC5901C910CD}" presName="hierRoot3" presStyleCnt="0"/>
      <dgm:spPr/>
    </dgm:pt>
    <dgm:pt modelId="{50351025-7F05-C641-91B2-F44842FCC80F}" type="pres">
      <dgm:prSet presAssocID="{49D93907-1E6D-CC4B-8999-FC5901C910CD}" presName="composite3" presStyleCnt="0"/>
      <dgm:spPr/>
    </dgm:pt>
    <dgm:pt modelId="{159863FC-A8DF-7C41-AC46-E91661267C9B}" type="pres">
      <dgm:prSet presAssocID="{49D93907-1E6D-CC4B-8999-FC5901C910CD}" presName="background3" presStyleLbl="node3" presStyleIdx="0" presStyleCnt="4"/>
      <dgm:spPr/>
    </dgm:pt>
    <dgm:pt modelId="{F72537DE-9523-CC40-B86B-29BBC9B79F1D}" type="pres">
      <dgm:prSet presAssocID="{49D93907-1E6D-CC4B-8999-FC5901C910CD}" presName="text3" presStyleLbl="fgAcc3" presStyleIdx="0" presStyleCnt="4">
        <dgm:presLayoutVars>
          <dgm:chPref val="3"/>
        </dgm:presLayoutVars>
      </dgm:prSet>
      <dgm:spPr/>
    </dgm:pt>
    <dgm:pt modelId="{848C130B-4085-F448-942B-68173FAEF0DD}" type="pres">
      <dgm:prSet presAssocID="{49D93907-1E6D-CC4B-8999-FC5901C910CD}" presName="hierChild4" presStyleCnt="0"/>
      <dgm:spPr/>
    </dgm:pt>
    <dgm:pt modelId="{7B844DB4-A59D-0949-9E3C-38A6E30173E8}" type="pres">
      <dgm:prSet presAssocID="{1E68CBFD-F0F6-9846-8697-DA11BCBCF749}" presName="Name17" presStyleLbl="parChTrans1D3" presStyleIdx="1" presStyleCnt="4"/>
      <dgm:spPr/>
    </dgm:pt>
    <dgm:pt modelId="{DB004026-FC5A-B449-9AAC-B940B00031D8}" type="pres">
      <dgm:prSet presAssocID="{12CCCF6B-305E-1E43-A488-F2FEC3558ECF}" presName="hierRoot3" presStyleCnt="0"/>
      <dgm:spPr/>
    </dgm:pt>
    <dgm:pt modelId="{E947F46C-C52A-D345-9AAF-3B5396C0B6FF}" type="pres">
      <dgm:prSet presAssocID="{12CCCF6B-305E-1E43-A488-F2FEC3558ECF}" presName="composite3" presStyleCnt="0"/>
      <dgm:spPr/>
    </dgm:pt>
    <dgm:pt modelId="{F437A4AA-9D45-D44C-B79A-8AE63F3F84DE}" type="pres">
      <dgm:prSet presAssocID="{12CCCF6B-305E-1E43-A488-F2FEC3558ECF}" presName="background3" presStyleLbl="node3" presStyleIdx="1" presStyleCnt="4"/>
      <dgm:spPr/>
    </dgm:pt>
    <dgm:pt modelId="{A3D496E2-FAD4-0A41-B66F-2B0FF70A08C8}" type="pres">
      <dgm:prSet presAssocID="{12CCCF6B-305E-1E43-A488-F2FEC3558ECF}" presName="text3" presStyleLbl="fgAcc3" presStyleIdx="1" presStyleCnt="4">
        <dgm:presLayoutVars>
          <dgm:chPref val="3"/>
        </dgm:presLayoutVars>
      </dgm:prSet>
      <dgm:spPr/>
    </dgm:pt>
    <dgm:pt modelId="{167CF27D-ACB9-CD4A-B940-735633C02562}" type="pres">
      <dgm:prSet presAssocID="{12CCCF6B-305E-1E43-A488-F2FEC3558ECF}" presName="hierChild4" presStyleCnt="0"/>
      <dgm:spPr/>
    </dgm:pt>
    <dgm:pt modelId="{92B10879-4530-F543-9C2A-B4E8489C2349}" type="pres">
      <dgm:prSet presAssocID="{DB35E636-8F51-384C-95EC-FF11ACA3DD39}" presName="Name10" presStyleLbl="parChTrans1D2" presStyleIdx="1" presStyleCnt="2"/>
      <dgm:spPr/>
    </dgm:pt>
    <dgm:pt modelId="{36170A91-2111-AE4A-94E0-AD86CEFA6197}" type="pres">
      <dgm:prSet presAssocID="{7CF7FB29-F020-F144-A2D6-16FFEA350BA5}" presName="hierRoot2" presStyleCnt="0"/>
      <dgm:spPr/>
    </dgm:pt>
    <dgm:pt modelId="{DE09FB39-1BBD-F042-97CC-7BCDAA07681F}" type="pres">
      <dgm:prSet presAssocID="{7CF7FB29-F020-F144-A2D6-16FFEA350BA5}" presName="composite2" presStyleCnt="0"/>
      <dgm:spPr/>
    </dgm:pt>
    <dgm:pt modelId="{2B36984A-FDB2-BF4C-B602-C731315CE8C2}" type="pres">
      <dgm:prSet presAssocID="{7CF7FB29-F020-F144-A2D6-16FFEA350BA5}" presName="background2" presStyleLbl="node2" presStyleIdx="1" presStyleCnt="2"/>
      <dgm:spPr/>
    </dgm:pt>
    <dgm:pt modelId="{C1339067-D0FF-234A-B71F-E2F912A1FA9E}" type="pres">
      <dgm:prSet presAssocID="{7CF7FB29-F020-F144-A2D6-16FFEA350BA5}" presName="text2" presStyleLbl="fgAcc2" presStyleIdx="1" presStyleCnt="2">
        <dgm:presLayoutVars>
          <dgm:chPref val="3"/>
        </dgm:presLayoutVars>
      </dgm:prSet>
      <dgm:spPr/>
    </dgm:pt>
    <dgm:pt modelId="{EC101FEB-529C-1848-B913-D323E129DBA6}" type="pres">
      <dgm:prSet presAssocID="{7CF7FB29-F020-F144-A2D6-16FFEA350BA5}" presName="hierChild3" presStyleCnt="0"/>
      <dgm:spPr/>
    </dgm:pt>
    <dgm:pt modelId="{28BC4049-5062-D84D-8C37-3892468997F1}" type="pres">
      <dgm:prSet presAssocID="{C6BA40B8-6C67-FE47-8CCB-58166A226CCF}" presName="Name17" presStyleLbl="parChTrans1D3" presStyleIdx="2" presStyleCnt="4"/>
      <dgm:spPr/>
    </dgm:pt>
    <dgm:pt modelId="{12269586-88E0-634E-BA0F-0F69F184ED79}" type="pres">
      <dgm:prSet presAssocID="{8726AC97-E4F2-FC40-BDA1-6DDD510756CA}" presName="hierRoot3" presStyleCnt="0"/>
      <dgm:spPr/>
    </dgm:pt>
    <dgm:pt modelId="{675AE055-2770-1E4E-B38D-60213363DB32}" type="pres">
      <dgm:prSet presAssocID="{8726AC97-E4F2-FC40-BDA1-6DDD510756CA}" presName="composite3" presStyleCnt="0"/>
      <dgm:spPr/>
    </dgm:pt>
    <dgm:pt modelId="{8E09B3F1-285F-1B4F-B989-8F4A6BF6ED59}" type="pres">
      <dgm:prSet presAssocID="{8726AC97-E4F2-FC40-BDA1-6DDD510756CA}" presName="background3" presStyleLbl="node3" presStyleIdx="2" presStyleCnt="4"/>
      <dgm:spPr/>
    </dgm:pt>
    <dgm:pt modelId="{9B081CF9-E233-3249-BBC7-AE5BA7628C41}" type="pres">
      <dgm:prSet presAssocID="{8726AC97-E4F2-FC40-BDA1-6DDD510756CA}" presName="text3" presStyleLbl="fgAcc3" presStyleIdx="2" presStyleCnt="4">
        <dgm:presLayoutVars>
          <dgm:chPref val="3"/>
        </dgm:presLayoutVars>
      </dgm:prSet>
      <dgm:spPr/>
    </dgm:pt>
    <dgm:pt modelId="{A65D5A77-FF27-864A-ACAF-04C9979FF999}" type="pres">
      <dgm:prSet presAssocID="{8726AC97-E4F2-FC40-BDA1-6DDD510756CA}" presName="hierChild4" presStyleCnt="0"/>
      <dgm:spPr/>
    </dgm:pt>
    <dgm:pt modelId="{46257872-8976-6B45-A523-3B2C037E20C7}" type="pres">
      <dgm:prSet presAssocID="{B314A921-9F8F-6744-9028-EDDD9C98C697}" presName="Name17" presStyleLbl="parChTrans1D3" presStyleIdx="3" presStyleCnt="4"/>
      <dgm:spPr/>
    </dgm:pt>
    <dgm:pt modelId="{EFC35DDF-35B2-1248-9EB8-FD47F175E79D}" type="pres">
      <dgm:prSet presAssocID="{44E051F1-DDD8-124D-AA08-302519D28CAB}" presName="hierRoot3" presStyleCnt="0"/>
      <dgm:spPr/>
    </dgm:pt>
    <dgm:pt modelId="{806FEC84-0F66-FF48-9B61-AC955AC6C308}" type="pres">
      <dgm:prSet presAssocID="{44E051F1-DDD8-124D-AA08-302519D28CAB}" presName="composite3" presStyleCnt="0"/>
      <dgm:spPr/>
    </dgm:pt>
    <dgm:pt modelId="{6064CA13-8A76-EF4C-816C-9C2284678148}" type="pres">
      <dgm:prSet presAssocID="{44E051F1-DDD8-124D-AA08-302519D28CAB}" presName="background3" presStyleLbl="node3" presStyleIdx="3" presStyleCnt="4"/>
      <dgm:spPr/>
    </dgm:pt>
    <dgm:pt modelId="{6CA7C49F-BB3C-964B-8832-7327C071748E}" type="pres">
      <dgm:prSet presAssocID="{44E051F1-DDD8-124D-AA08-302519D28CAB}" presName="text3" presStyleLbl="fgAcc3" presStyleIdx="3" presStyleCnt="4">
        <dgm:presLayoutVars>
          <dgm:chPref val="3"/>
        </dgm:presLayoutVars>
      </dgm:prSet>
      <dgm:spPr/>
    </dgm:pt>
    <dgm:pt modelId="{9C75D7A0-D0EC-4C44-82A2-4A6A5D702938}" type="pres">
      <dgm:prSet presAssocID="{44E051F1-DDD8-124D-AA08-302519D28CAB}" presName="hierChild4" presStyleCnt="0"/>
      <dgm:spPr/>
    </dgm:pt>
  </dgm:ptLst>
  <dgm:cxnLst>
    <dgm:cxn modelId="{484C2F03-C4FA-904C-8D8F-6C6EDBBE9B30}" type="presOf" srcId="{44E051F1-DDD8-124D-AA08-302519D28CAB}" destId="{6CA7C49F-BB3C-964B-8832-7327C071748E}" srcOrd="0" destOrd="0" presId="urn:microsoft.com/office/officeart/2005/8/layout/hierarchy1"/>
    <dgm:cxn modelId="{663E460C-2F29-0E45-82F4-AB1CFF64C4D6}" type="presOf" srcId="{8726AC97-E4F2-FC40-BDA1-6DDD510756CA}" destId="{9B081CF9-E233-3249-BBC7-AE5BA7628C41}" srcOrd="0" destOrd="0" presId="urn:microsoft.com/office/officeart/2005/8/layout/hierarchy1"/>
    <dgm:cxn modelId="{BBFE8532-0023-5D47-85C5-A1B5890A6135}" type="presOf" srcId="{B314A921-9F8F-6744-9028-EDDD9C98C697}" destId="{46257872-8976-6B45-A523-3B2C037E20C7}" srcOrd="0" destOrd="0" presId="urn:microsoft.com/office/officeart/2005/8/layout/hierarchy1"/>
    <dgm:cxn modelId="{EA77E258-4463-A14B-B201-479040A17129}" type="presOf" srcId="{365EC894-F706-934A-9889-27DA904475D7}" destId="{CADB1A92-D2A5-CA4B-AD9F-D7738BD5C33D}" srcOrd="0" destOrd="0" presId="urn:microsoft.com/office/officeart/2005/8/layout/hierarchy1"/>
    <dgm:cxn modelId="{41C6865B-6DEF-2646-9ADF-7039B23443C6}" srcId="{C46850E5-F7C9-9B4E-837E-0BC3A6CD47B2}" destId="{D822791C-D51A-5E44-AA84-FE210A62E2EA}" srcOrd="0" destOrd="0" parTransId="{BD7F50B5-B90E-984B-A87E-5D2F750977ED}" sibTransId="{AB4803C6-8970-C54B-AAA4-D7ED095C9205}"/>
    <dgm:cxn modelId="{6338C074-72F4-E746-ABD6-226768B21380}" srcId="{D822791C-D51A-5E44-AA84-FE210A62E2EA}" destId="{12CCCF6B-305E-1E43-A488-F2FEC3558ECF}" srcOrd="1" destOrd="0" parTransId="{1E68CBFD-F0F6-9846-8697-DA11BCBCF749}" sibTransId="{E010D511-825C-3042-A875-3BE66D44678E}"/>
    <dgm:cxn modelId="{85F5AC7B-D57D-D741-A9AD-92EFE2876288}" type="presOf" srcId="{D822791C-D51A-5E44-AA84-FE210A62E2EA}" destId="{DBDD3FC9-FFE9-5141-B12E-13529B32C934}" srcOrd="0" destOrd="0" presId="urn:microsoft.com/office/officeart/2005/8/layout/hierarchy1"/>
    <dgm:cxn modelId="{E093518A-E70E-1642-8EEA-FA441EBF4427}" type="presOf" srcId="{7CF7FB29-F020-F144-A2D6-16FFEA350BA5}" destId="{C1339067-D0FF-234A-B71F-E2F912A1FA9E}" srcOrd="0" destOrd="0" presId="urn:microsoft.com/office/officeart/2005/8/layout/hierarchy1"/>
    <dgm:cxn modelId="{A6D7FC91-78EE-C446-9F41-3767CD1F7194}" type="presOf" srcId="{C46850E5-F7C9-9B4E-837E-0BC3A6CD47B2}" destId="{1D0DACA1-03C8-654E-A599-6BF79A36D445}" srcOrd="0" destOrd="0" presId="urn:microsoft.com/office/officeart/2005/8/layout/hierarchy1"/>
    <dgm:cxn modelId="{D8192992-FEBE-CA49-A8AB-18E1C604E0B2}" type="presOf" srcId="{12CCCF6B-305E-1E43-A488-F2FEC3558ECF}" destId="{A3D496E2-FAD4-0A41-B66F-2B0FF70A08C8}" srcOrd="0" destOrd="0" presId="urn:microsoft.com/office/officeart/2005/8/layout/hierarchy1"/>
    <dgm:cxn modelId="{B735FC99-30FF-3042-B97B-99289BF7FDE7}" type="presOf" srcId="{C6BA40B8-6C67-FE47-8CCB-58166A226CCF}" destId="{28BC4049-5062-D84D-8C37-3892468997F1}" srcOrd="0" destOrd="0" presId="urn:microsoft.com/office/officeart/2005/8/layout/hierarchy1"/>
    <dgm:cxn modelId="{35B0A69F-6E7E-B240-B613-964D85F18228}" srcId="{7CF7FB29-F020-F144-A2D6-16FFEA350BA5}" destId="{8726AC97-E4F2-FC40-BDA1-6DDD510756CA}" srcOrd="0" destOrd="0" parTransId="{C6BA40B8-6C67-FE47-8CCB-58166A226CCF}" sibTransId="{16D5B687-1670-C44D-A3CC-174140CC9DC3}"/>
    <dgm:cxn modelId="{357856B3-2CD1-C441-9616-991532DF55D8}" srcId="{D822791C-D51A-5E44-AA84-FE210A62E2EA}" destId="{49D93907-1E6D-CC4B-8999-FC5901C910CD}" srcOrd="0" destOrd="0" parTransId="{D48B266A-E610-934F-B9E1-D31EAC40AFA9}" sibTransId="{2E393EA0-B019-F148-8B55-052F536C49F8}"/>
    <dgm:cxn modelId="{347AD7B5-D42B-C043-8C8A-7DC9783F23E2}" srcId="{C46850E5-F7C9-9B4E-837E-0BC3A6CD47B2}" destId="{7CF7FB29-F020-F144-A2D6-16FFEA350BA5}" srcOrd="1" destOrd="0" parTransId="{DB35E636-8F51-384C-95EC-FF11ACA3DD39}" sibTransId="{20BDAD6F-A133-224F-A952-B45D153A16C7}"/>
    <dgm:cxn modelId="{182AD3C9-332E-BA42-8DB2-8231334DD452}" srcId="{365EC894-F706-934A-9889-27DA904475D7}" destId="{C46850E5-F7C9-9B4E-837E-0BC3A6CD47B2}" srcOrd="0" destOrd="0" parTransId="{7159433B-EF71-E944-8412-4F16D1ED52DA}" sibTransId="{54285653-27AE-DE4D-AD36-56FCE2216D10}"/>
    <dgm:cxn modelId="{A0E7BBDC-2146-8940-AA19-AE9D37B4CBB6}" type="presOf" srcId="{DB35E636-8F51-384C-95EC-FF11ACA3DD39}" destId="{92B10879-4530-F543-9C2A-B4E8489C2349}" srcOrd="0" destOrd="0" presId="urn:microsoft.com/office/officeart/2005/8/layout/hierarchy1"/>
    <dgm:cxn modelId="{DFF870DF-3CC8-C446-8304-62318A4C9C69}" srcId="{7CF7FB29-F020-F144-A2D6-16FFEA350BA5}" destId="{44E051F1-DDD8-124D-AA08-302519D28CAB}" srcOrd="1" destOrd="0" parTransId="{B314A921-9F8F-6744-9028-EDDD9C98C697}" sibTransId="{A42BFE88-179A-424E-A940-8BCC25844BD4}"/>
    <dgm:cxn modelId="{97F0FAEA-C48D-4D46-B518-5B338DFBA439}" type="presOf" srcId="{49D93907-1E6D-CC4B-8999-FC5901C910CD}" destId="{F72537DE-9523-CC40-B86B-29BBC9B79F1D}" srcOrd="0" destOrd="0" presId="urn:microsoft.com/office/officeart/2005/8/layout/hierarchy1"/>
    <dgm:cxn modelId="{525952ED-D354-E743-B37F-1760372F72FC}" type="presOf" srcId="{D48B266A-E610-934F-B9E1-D31EAC40AFA9}" destId="{936A01C5-524C-D04E-ABD6-2190C38A54A3}" srcOrd="0" destOrd="0" presId="urn:microsoft.com/office/officeart/2005/8/layout/hierarchy1"/>
    <dgm:cxn modelId="{B22A19F2-C951-5C44-A670-43E6C64732BC}" type="presOf" srcId="{BD7F50B5-B90E-984B-A87E-5D2F750977ED}" destId="{E9AE7A4A-DE0E-8049-9F6B-90ECCC18B928}" srcOrd="0" destOrd="0" presId="urn:microsoft.com/office/officeart/2005/8/layout/hierarchy1"/>
    <dgm:cxn modelId="{E863CCF6-975C-F349-964A-7408A1F71569}" type="presOf" srcId="{1E68CBFD-F0F6-9846-8697-DA11BCBCF749}" destId="{7B844DB4-A59D-0949-9E3C-38A6E30173E8}" srcOrd="0" destOrd="0" presId="urn:microsoft.com/office/officeart/2005/8/layout/hierarchy1"/>
    <dgm:cxn modelId="{64EC390F-76DF-2040-BB30-A32D2781BB96}" type="presParOf" srcId="{CADB1A92-D2A5-CA4B-AD9F-D7738BD5C33D}" destId="{51D73DCC-4A5D-644F-86E1-DD945CBF021C}" srcOrd="0" destOrd="0" presId="urn:microsoft.com/office/officeart/2005/8/layout/hierarchy1"/>
    <dgm:cxn modelId="{7F09987C-D4AB-734B-B6B2-D0A131465881}" type="presParOf" srcId="{51D73DCC-4A5D-644F-86E1-DD945CBF021C}" destId="{496D6B5A-8933-6E43-9AAB-2F7F4B45FD16}" srcOrd="0" destOrd="0" presId="urn:microsoft.com/office/officeart/2005/8/layout/hierarchy1"/>
    <dgm:cxn modelId="{80C19318-E642-CF46-97DF-DFE888C81D9B}" type="presParOf" srcId="{496D6B5A-8933-6E43-9AAB-2F7F4B45FD16}" destId="{4D371587-A545-0942-96B3-1243967EC930}" srcOrd="0" destOrd="0" presId="urn:microsoft.com/office/officeart/2005/8/layout/hierarchy1"/>
    <dgm:cxn modelId="{06330137-508B-8A49-9348-04188A7F2BB0}" type="presParOf" srcId="{496D6B5A-8933-6E43-9AAB-2F7F4B45FD16}" destId="{1D0DACA1-03C8-654E-A599-6BF79A36D445}" srcOrd="1" destOrd="0" presId="urn:microsoft.com/office/officeart/2005/8/layout/hierarchy1"/>
    <dgm:cxn modelId="{367DD697-C415-2A45-9381-DE01AE39384E}" type="presParOf" srcId="{51D73DCC-4A5D-644F-86E1-DD945CBF021C}" destId="{5FFAE75A-2978-0846-9A2D-998B8542C29A}" srcOrd="1" destOrd="0" presId="urn:microsoft.com/office/officeart/2005/8/layout/hierarchy1"/>
    <dgm:cxn modelId="{8A2F001A-1673-6149-A7BD-8F53310FD10E}" type="presParOf" srcId="{5FFAE75A-2978-0846-9A2D-998B8542C29A}" destId="{E9AE7A4A-DE0E-8049-9F6B-90ECCC18B928}" srcOrd="0" destOrd="0" presId="urn:microsoft.com/office/officeart/2005/8/layout/hierarchy1"/>
    <dgm:cxn modelId="{4670CF43-583D-C845-8EDF-D025C265C764}" type="presParOf" srcId="{5FFAE75A-2978-0846-9A2D-998B8542C29A}" destId="{25F1DAF4-0EF1-5C4B-A655-610896C15A30}" srcOrd="1" destOrd="0" presId="urn:microsoft.com/office/officeart/2005/8/layout/hierarchy1"/>
    <dgm:cxn modelId="{639B073D-138C-3946-9253-3F7F11346C19}" type="presParOf" srcId="{25F1DAF4-0EF1-5C4B-A655-610896C15A30}" destId="{41A26482-7C35-5840-B023-D00725FCC514}" srcOrd="0" destOrd="0" presId="urn:microsoft.com/office/officeart/2005/8/layout/hierarchy1"/>
    <dgm:cxn modelId="{5E547C03-061C-794A-96EB-014A4755613F}" type="presParOf" srcId="{41A26482-7C35-5840-B023-D00725FCC514}" destId="{D0118F22-29C2-D349-8D7B-309538EAC3C1}" srcOrd="0" destOrd="0" presId="urn:microsoft.com/office/officeart/2005/8/layout/hierarchy1"/>
    <dgm:cxn modelId="{D1FB23CB-B299-224F-87DA-187F1FFA6B75}" type="presParOf" srcId="{41A26482-7C35-5840-B023-D00725FCC514}" destId="{DBDD3FC9-FFE9-5141-B12E-13529B32C934}" srcOrd="1" destOrd="0" presId="urn:microsoft.com/office/officeart/2005/8/layout/hierarchy1"/>
    <dgm:cxn modelId="{F9521A8C-7AFC-4640-926E-8121D86B9837}" type="presParOf" srcId="{25F1DAF4-0EF1-5C4B-A655-610896C15A30}" destId="{57E39BE9-5753-F742-A8B0-D0269F36D523}" srcOrd="1" destOrd="0" presId="urn:microsoft.com/office/officeart/2005/8/layout/hierarchy1"/>
    <dgm:cxn modelId="{7AFDFE89-30C6-8045-BBF5-78D05FF43CA7}" type="presParOf" srcId="{57E39BE9-5753-F742-A8B0-D0269F36D523}" destId="{936A01C5-524C-D04E-ABD6-2190C38A54A3}" srcOrd="0" destOrd="0" presId="urn:microsoft.com/office/officeart/2005/8/layout/hierarchy1"/>
    <dgm:cxn modelId="{55962095-62E7-8F4F-99C0-765AFE7F8EA7}" type="presParOf" srcId="{57E39BE9-5753-F742-A8B0-D0269F36D523}" destId="{F389825A-DC24-DE4C-A912-E03C9D68E46F}" srcOrd="1" destOrd="0" presId="urn:microsoft.com/office/officeart/2005/8/layout/hierarchy1"/>
    <dgm:cxn modelId="{108249AD-2D75-7D44-9491-9DB63C38BF8F}" type="presParOf" srcId="{F389825A-DC24-DE4C-A912-E03C9D68E46F}" destId="{50351025-7F05-C641-91B2-F44842FCC80F}" srcOrd="0" destOrd="0" presId="urn:microsoft.com/office/officeart/2005/8/layout/hierarchy1"/>
    <dgm:cxn modelId="{CDC70DFE-530F-B249-8BDF-AC993AFBE135}" type="presParOf" srcId="{50351025-7F05-C641-91B2-F44842FCC80F}" destId="{159863FC-A8DF-7C41-AC46-E91661267C9B}" srcOrd="0" destOrd="0" presId="urn:microsoft.com/office/officeart/2005/8/layout/hierarchy1"/>
    <dgm:cxn modelId="{8BF6C663-D12F-B148-8A22-F43F5EE744D3}" type="presParOf" srcId="{50351025-7F05-C641-91B2-F44842FCC80F}" destId="{F72537DE-9523-CC40-B86B-29BBC9B79F1D}" srcOrd="1" destOrd="0" presId="urn:microsoft.com/office/officeart/2005/8/layout/hierarchy1"/>
    <dgm:cxn modelId="{28495196-5771-A848-BD37-AADDCCB4961F}" type="presParOf" srcId="{F389825A-DC24-DE4C-A912-E03C9D68E46F}" destId="{848C130B-4085-F448-942B-68173FAEF0DD}" srcOrd="1" destOrd="0" presId="urn:microsoft.com/office/officeart/2005/8/layout/hierarchy1"/>
    <dgm:cxn modelId="{032C39AB-F3E0-6F40-BD52-F3248F6F3E30}" type="presParOf" srcId="{57E39BE9-5753-F742-A8B0-D0269F36D523}" destId="{7B844DB4-A59D-0949-9E3C-38A6E30173E8}" srcOrd="2" destOrd="0" presId="urn:microsoft.com/office/officeart/2005/8/layout/hierarchy1"/>
    <dgm:cxn modelId="{CFFC86BF-4F29-9942-A952-0EE4962C1B4F}" type="presParOf" srcId="{57E39BE9-5753-F742-A8B0-D0269F36D523}" destId="{DB004026-FC5A-B449-9AAC-B940B00031D8}" srcOrd="3" destOrd="0" presId="urn:microsoft.com/office/officeart/2005/8/layout/hierarchy1"/>
    <dgm:cxn modelId="{534B8964-A9E1-B14F-B42D-C17A3FF963FB}" type="presParOf" srcId="{DB004026-FC5A-B449-9AAC-B940B00031D8}" destId="{E947F46C-C52A-D345-9AAF-3B5396C0B6FF}" srcOrd="0" destOrd="0" presId="urn:microsoft.com/office/officeart/2005/8/layout/hierarchy1"/>
    <dgm:cxn modelId="{66E52FEF-10E8-E64A-84D4-AAC56DAE6D08}" type="presParOf" srcId="{E947F46C-C52A-D345-9AAF-3B5396C0B6FF}" destId="{F437A4AA-9D45-D44C-B79A-8AE63F3F84DE}" srcOrd="0" destOrd="0" presId="urn:microsoft.com/office/officeart/2005/8/layout/hierarchy1"/>
    <dgm:cxn modelId="{A6F01113-224C-544D-840C-AD16D5611CD8}" type="presParOf" srcId="{E947F46C-C52A-D345-9AAF-3B5396C0B6FF}" destId="{A3D496E2-FAD4-0A41-B66F-2B0FF70A08C8}" srcOrd="1" destOrd="0" presId="urn:microsoft.com/office/officeart/2005/8/layout/hierarchy1"/>
    <dgm:cxn modelId="{261E008B-C5D8-F54F-A77F-7040C385F993}" type="presParOf" srcId="{DB004026-FC5A-B449-9AAC-B940B00031D8}" destId="{167CF27D-ACB9-CD4A-B940-735633C02562}" srcOrd="1" destOrd="0" presId="urn:microsoft.com/office/officeart/2005/8/layout/hierarchy1"/>
    <dgm:cxn modelId="{6A2B6573-AEE9-0441-8BF9-91E0B0DE632F}" type="presParOf" srcId="{5FFAE75A-2978-0846-9A2D-998B8542C29A}" destId="{92B10879-4530-F543-9C2A-B4E8489C2349}" srcOrd="2" destOrd="0" presId="urn:microsoft.com/office/officeart/2005/8/layout/hierarchy1"/>
    <dgm:cxn modelId="{2E9EA26C-9961-2E4D-84D3-1EBA1E6B7BF8}" type="presParOf" srcId="{5FFAE75A-2978-0846-9A2D-998B8542C29A}" destId="{36170A91-2111-AE4A-94E0-AD86CEFA6197}" srcOrd="3" destOrd="0" presId="urn:microsoft.com/office/officeart/2005/8/layout/hierarchy1"/>
    <dgm:cxn modelId="{12250BEC-CA53-E646-BE4C-4C44E61ACB3F}" type="presParOf" srcId="{36170A91-2111-AE4A-94E0-AD86CEFA6197}" destId="{DE09FB39-1BBD-F042-97CC-7BCDAA07681F}" srcOrd="0" destOrd="0" presId="urn:microsoft.com/office/officeart/2005/8/layout/hierarchy1"/>
    <dgm:cxn modelId="{E699773C-7DAC-E24B-92D9-499B8A9372CC}" type="presParOf" srcId="{DE09FB39-1BBD-F042-97CC-7BCDAA07681F}" destId="{2B36984A-FDB2-BF4C-B602-C731315CE8C2}" srcOrd="0" destOrd="0" presId="urn:microsoft.com/office/officeart/2005/8/layout/hierarchy1"/>
    <dgm:cxn modelId="{3C00BE8D-F759-0F44-ADD5-55E5D187B5C9}" type="presParOf" srcId="{DE09FB39-1BBD-F042-97CC-7BCDAA07681F}" destId="{C1339067-D0FF-234A-B71F-E2F912A1FA9E}" srcOrd="1" destOrd="0" presId="urn:microsoft.com/office/officeart/2005/8/layout/hierarchy1"/>
    <dgm:cxn modelId="{0B462036-D00B-844A-A363-75E66554AD55}" type="presParOf" srcId="{36170A91-2111-AE4A-94E0-AD86CEFA6197}" destId="{EC101FEB-529C-1848-B913-D323E129DBA6}" srcOrd="1" destOrd="0" presId="urn:microsoft.com/office/officeart/2005/8/layout/hierarchy1"/>
    <dgm:cxn modelId="{D13833AE-2FC6-9F4A-BFE7-ACDCAA635E02}" type="presParOf" srcId="{EC101FEB-529C-1848-B913-D323E129DBA6}" destId="{28BC4049-5062-D84D-8C37-3892468997F1}" srcOrd="0" destOrd="0" presId="urn:microsoft.com/office/officeart/2005/8/layout/hierarchy1"/>
    <dgm:cxn modelId="{C45E82D3-2454-354F-A8F3-4D0B9BC09A26}" type="presParOf" srcId="{EC101FEB-529C-1848-B913-D323E129DBA6}" destId="{12269586-88E0-634E-BA0F-0F69F184ED79}" srcOrd="1" destOrd="0" presId="urn:microsoft.com/office/officeart/2005/8/layout/hierarchy1"/>
    <dgm:cxn modelId="{496435E4-5754-8443-A357-8E237DF21E1E}" type="presParOf" srcId="{12269586-88E0-634E-BA0F-0F69F184ED79}" destId="{675AE055-2770-1E4E-B38D-60213363DB32}" srcOrd="0" destOrd="0" presId="urn:microsoft.com/office/officeart/2005/8/layout/hierarchy1"/>
    <dgm:cxn modelId="{D2D93F0A-C83F-BE4E-BE10-898FC519A43F}" type="presParOf" srcId="{675AE055-2770-1E4E-B38D-60213363DB32}" destId="{8E09B3F1-285F-1B4F-B989-8F4A6BF6ED59}" srcOrd="0" destOrd="0" presId="urn:microsoft.com/office/officeart/2005/8/layout/hierarchy1"/>
    <dgm:cxn modelId="{51CC323E-F562-2C47-B272-CEC6EFB0B043}" type="presParOf" srcId="{675AE055-2770-1E4E-B38D-60213363DB32}" destId="{9B081CF9-E233-3249-BBC7-AE5BA7628C41}" srcOrd="1" destOrd="0" presId="urn:microsoft.com/office/officeart/2005/8/layout/hierarchy1"/>
    <dgm:cxn modelId="{901FF30F-0AD4-8A41-88EA-36088F92A6AC}" type="presParOf" srcId="{12269586-88E0-634E-BA0F-0F69F184ED79}" destId="{A65D5A77-FF27-864A-ACAF-04C9979FF999}" srcOrd="1" destOrd="0" presId="urn:microsoft.com/office/officeart/2005/8/layout/hierarchy1"/>
    <dgm:cxn modelId="{B7052B85-312B-D34F-9E1D-9E0E120464F2}" type="presParOf" srcId="{EC101FEB-529C-1848-B913-D323E129DBA6}" destId="{46257872-8976-6B45-A523-3B2C037E20C7}" srcOrd="2" destOrd="0" presId="urn:microsoft.com/office/officeart/2005/8/layout/hierarchy1"/>
    <dgm:cxn modelId="{76AC9BF2-959A-2747-82B3-B7015FEF456A}" type="presParOf" srcId="{EC101FEB-529C-1848-B913-D323E129DBA6}" destId="{EFC35DDF-35B2-1248-9EB8-FD47F175E79D}" srcOrd="3" destOrd="0" presId="urn:microsoft.com/office/officeart/2005/8/layout/hierarchy1"/>
    <dgm:cxn modelId="{7A34F78D-4FB4-614F-BF85-039CC6103275}" type="presParOf" srcId="{EFC35DDF-35B2-1248-9EB8-FD47F175E79D}" destId="{806FEC84-0F66-FF48-9B61-AC955AC6C308}" srcOrd="0" destOrd="0" presId="urn:microsoft.com/office/officeart/2005/8/layout/hierarchy1"/>
    <dgm:cxn modelId="{9758EC70-B74F-234D-9212-865EC93F0950}" type="presParOf" srcId="{806FEC84-0F66-FF48-9B61-AC955AC6C308}" destId="{6064CA13-8A76-EF4C-816C-9C2284678148}" srcOrd="0" destOrd="0" presId="urn:microsoft.com/office/officeart/2005/8/layout/hierarchy1"/>
    <dgm:cxn modelId="{303265B1-8A84-DC4B-BAD3-EB01796BFD4C}" type="presParOf" srcId="{806FEC84-0F66-FF48-9B61-AC955AC6C308}" destId="{6CA7C49F-BB3C-964B-8832-7327C071748E}" srcOrd="1" destOrd="0" presId="urn:microsoft.com/office/officeart/2005/8/layout/hierarchy1"/>
    <dgm:cxn modelId="{1DEF1908-8ACB-2944-955F-EDBD59D7F81C}" type="presParOf" srcId="{EFC35DDF-35B2-1248-9EB8-FD47F175E79D}" destId="{9C75D7A0-D0EC-4C44-82A2-4A6A5D7029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57872-8976-6B45-A523-3B2C037E20C7}">
      <dsp:nvSpPr>
        <dsp:cNvPr id="0" name=""/>
        <dsp:cNvSpPr/>
      </dsp:nvSpPr>
      <dsp:spPr>
        <a:xfrm>
          <a:off x="5060878" y="2596730"/>
          <a:ext cx="869495" cy="41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93"/>
              </a:lnTo>
              <a:lnTo>
                <a:pt x="869495" y="281993"/>
              </a:lnTo>
              <a:lnTo>
                <a:pt x="869495" y="41380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C4049-5062-D84D-8C37-3892468997F1}">
      <dsp:nvSpPr>
        <dsp:cNvPr id="0" name=""/>
        <dsp:cNvSpPr/>
      </dsp:nvSpPr>
      <dsp:spPr>
        <a:xfrm>
          <a:off x="4191382" y="2596730"/>
          <a:ext cx="869495" cy="413801"/>
        </a:xfrm>
        <a:custGeom>
          <a:avLst/>
          <a:gdLst/>
          <a:ahLst/>
          <a:cxnLst/>
          <a:rect l="0" t="0" r="0" b="0"/>
          <a:pathLst>
            <a:path>
              <a:moveTo>
                <a:pt x="869495" y="0"/>
              </a:moveTo>
              <a:lnTo>
                <a:pt x="869495" y="281993"/>
              </a:lnTo>
              <a:lnTo>
                <a:pt x="0" y="281993"/>
              </a:lnTo>
              <a:lnTo>
                <a:pt x="0" y="41380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10879-4530-F543-9C2A-B4E8489C2349}">
      <dsp:nvSpPr>
        <dsp:cNvPr id="0" name=""/>
        <dsp:cNvSpPr/>
      </dsp:nvSpPr>
      <dsp:spPr>
        <a:xfrm>
          <a:off x="3321886" y="1279444"/>
          <a:ext cx="1738991" cy="41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93"/>
              </a:lnTo>
              <a:lnTo>
                <a:pt x="1738991" y="281993"/>
              </a:lnTo>
              <a:lnTo>
                <a:pt x="1738991" y="41380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44DB4-A59D-0949-9E3C-38A6E30173E8}">
      <dsp:nvSpPr>
        <dsp:cNvPr id="0" name=""/>
        <dsp:cNvSpPr/>
      </dsp:nvSpPr>
      <dsp:spPr>
        <a:xfrm>
          <a:off x="1582894" y="2596730"/>
          <a:ext cx="869495" cy="41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93"/>
              </a:lnTo>
              <a:lnTo>
                <a:pt x="869495" y="281993"/>
              </a:lnTo>
              <a:lnTo>
                <a:pt x="869495" y="41380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A01C5-524C-D04E-ABD6-2190C38A54A3}">
      <dsp:nvSpPr>
        <dsp:cNvPr id="0" name=""/>
        <dsp:cNvSpPr/>
      </dsp:nvSpPr>
      <dsp:spPr>
        <a:xfrm>
          <a:off x="713398" y="2596730"/>
          <a:ext cx="869495" cy="413801"/>
        </a:xfrm>
        <a:custGeom>
          <a:avLst/>
          <a:gdLst/>
          <a:ahLst/>
          <a:cxnLst/>
          <a:rect l="0" t="0" r="0" b="0"/>
          <a:pathLst>
            <a:path>
              <a:moveTo>
                <a:pt x="869495" y="0"/>
              </a:moveTo>
              <a:lnTo>
                <a:pt x="869495" y="281993"/>
              </a:lnTo>
              <a:lnTo>
                <a:pt x="0" y="281993"/>
              </a:lnTo>
              <a:lnTo>
                <a:pt x="0" y="41380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E7A4A-DE0E-8049-9F6B-90ECCC18B928}">
      <dsp:nvSpPr>
        <dsp:cNvPr id="0" name=""/>
        <dsp:cNvSpPr/>
      </dsp:nvSpPr>
      <dsp:spPr>
        <a:xfrm>
          <a:off x="1582894" y="1279444"/>
          <a:ext cx="1738991" cy="413801"/>
        </a:xfrm>
        <a:custGeom>
          <a:avLst/>
          <a:gdLst/>
          <a:ahLst/>
          <a:cxnLst/>
          <a:rect l="0" t="0" r="0" b="0"/>
          <a:pathLst>
            <a:path>
              <a:moveTo>
                <a:pt x="1738991" y="0"/>
              </a:moveTo>
              <a:lnTo>
                <a:pt x="1738991" y="281993"/>
              </a:lnTo>
              <a:lnTo>
                <a:pt x="0" y="281993"/>
              </a:lnTo>
              <a:lnTo>
                <a:pt x="0" y="41380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71587-A545-0942-96B3-1243967EC930}">
      <dsp:nvSpPr>
        <dsp:cNvPr id="0" name=""/>
        <dsp:cNvSpPr/>
      </dsp:nvSpPr>
      <dsp:spPr>
        <a:xfrm>
          <a:off x="2610480" y="375959"/>
          <a:ext cx="1422811" cy="903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0DACA1-03C8-654E-A599-6BF79A36D445}">
      <dsp:nvSpPr>
        <dsp:cNvPr id="0" name=""/>
        <dsp:cNvSpPr/>
      </dsp:nvSpPr>
      <dsp:spPr>
        <a:xfrm>
          <a:off x="2768570" y="526144"/>
          <a:ext cx="1422811" cy="9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انواع متغیر</a:t>
          </a:r>
          <a:endParaRPr lang="en-GB" sz="2500" kern="1200" dirty="0"/>
        </a:p>
      </dsp:txBody>
      <dsp:txXfrm>
        <a:off x="2795032" y="552606"/>
        <a:ext cx="1369887" cy="850561"/>
      </dsp:txXfrm>
    </dsp:sp>
    <dsp:sp modelId="{D0118F22-29C2-D349-8D7B-309538EAC3C1}">
      <dsp:nvSpPr>
        <dsp:cNvPr id="0" name=""/>
        <dsp:cNvSpPr/>
      </dsp:nvSpPr>
      <dsp:spPr>
        <a:xfrm>
          <a:off x="871488" y="1693245"/>
          <a:ext cx="1422811" cy="9034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DD3FC9-FFE9-5141-B12E-13529B32C934}">
      <dsp:nvSpPr>
        <dsp:cNvPr id="0" name=""/>
        <dsp:cNvSpPr/>
      </dsp:nvSpPr>
      <dsp:spPr>
        <a:xfrm>
          <a:off x="1029578" y="1843431"/>
          <a:ext cx="1422811" cy="9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کیفی</a:t>
          </a:r>
          <a:endParaRPr lang="en-GB" sz="2500" kern="1200" dirty="0"/>
        </a:p>
      </dsp:txBody>
      <dsp:txXfrm>
        <a:off x="1056040" y="1869893"/>
        <a:ext cx="1369887" cy="850561"/>
      </dsp:txXfrm>
    </dsp:sp>
    <dsp:sp modelId="{159863FC-A8DF-7C41-AC46-E91661267C9B}">
      <dsp:nvSpPr>
        <dsp:cNvPr id="0" name=""/>
        <dsp:cNvSpPr/>
      </dsp:nvSpPr>
      <dsp:spPr>
        <a:xfrm>
          <a:off x="1992" y="3010531"/>
          <a:ext cx="1422811" cy="9034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2537DE-9523-CC40-B86B-29BBC9B79F1D}">
      <dsp:nvSpPr>
        <dsp:cNvPr id="0" name=""/>
        <dsp:cNvSpPr/>
      </dsp:nvSpPr>
      <dsp:spPr>
        <a:xfrm>
          <a:off x="160082" y="3160717"/>
          <a:ext cx="1422811" cy="9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ترتیبی</a:t>
          </a:r>
          <a:endParaRPr lang="en-GB" sz="2500" kern="1200" dirty="0"/>
        </a:p>
      </dsp:txBody>
      <dsp:txXfrm>
        <a:off x="186544" y="3187179"/>
        <a:ext cx="1369887" cy="850561"/>
      </dsp:txXfrm>
    </dsp:sp>
    <dsp:sp modelId="{F437A4AA-9D45-D44C-B79A-8AE63F3F84DE}">
      <dsp:nvSpPr>
        <dsp:cNvPr id="0" name=""/>
        <dsp:cNvSpPr/>
      </dsp:nvSpPr>
      <dsp:spPr>
        <a:xfrm>
          <a:off x="1740984" y="3010531"/>
          <a:ext cx="1422811" cy="9034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D496E2-FAD4-0A41-B66F-2B0FF70A08C8}">
      <dsp:nvSpPr>
        <dsp:cNvPr id="0" name=""/>
        <dsp:cNvSpPr/>
      </dsp:nvSpPr>
      <dsp:spPr>
        <a:xfrm>
          <a:off x="1899074" y="3160717"/>
          <a:ext cx="1422811" cy="9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اسمی</a:t>
          </a:r>
          <a:endParaRPr lang="en-GB" sz="2500" kern="1200" dirty="0"/>
        </a:p>
      </dsp:txBody>
      <dsp:txXfrm>
        <a:off x="1925536" y="3187179"/>
        <a:ext cx="1369887" cy="850561"/>
      </dsp:txXfrm>
    </dsp:sp>
    <dsp:sp modelId="{2B36984A-FDB2-BF4C-B602-C731315CE8C2}">
      <dsp:nvSpPr>
        <dsp:cNvPr id="0" name=""/>
        <dsp:cNvSpPr/>
      </dsp:nvSpPr>
      <dsp:spPr>
        <a:xfrm>
          <a:off x="4349472" y="1693245"/>
          <a:ext cx="1422811" cy="9034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339067-D0FF-234A-B71F-E2F912A1FA9E}">
      <dsp:nvSpPr>
        <dsp:cNvPr id="0" name=""/>
        <dsp:cNvSpPr/>
      </dsp:nvSpPr>
      <dsp:spPr>
        <a:xfrm>
          <a:off x="4507562" y="1843431"/>
          <a:ext cx="1422811" cy="9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کمی</a:t>
          </a:r>
          <a:endParaRPr lang="en-GB" sz="2500" kern="1200" dirty="0"/>
        </a:p>
      </dsp:txBody>
      <dsp:txXfrm>
        <a:off x="4534024" y="1869893"/>
        <a:ext cx="1369887" cy="850561"/>
      </dsp:txXfrm>
    </dsp:sp>
    <dsp:sp modelId="{8E09B3F1-285F-1B4F-B989-8F4A6BF6ED59}">
      <dsp:nvSpPr>
        <dsp:cNvPr id="0" name=""/>
        <dsp:cNvSpPr/>
      </dsp:nvSpPr>
      <dsp:spPr>
        <a:xfrm>
          <a:off x="3479976" y="3010531"/>
          <a:ext cx="1422811" cy="9034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081CF9-E233-3249-BBC7-AE5BA7628C41}">
      <dsp:nvSpPr>
        <dsp:cNvPr id="0" name=""/>
        <dsp:cNvSpPr/>
      </dsp:nvSpPr>
      <dsp:spPr>
        <a:xfrm>
          <a:off x="3638066" y="3160717"/>
          <a:ext cx="1422811" cy="9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گسسته </a:t>
          </a:r>
          <a:endParaRPr lang="en-GB" sz="2500" kern="1200" dirty="0"/>
        </a:p>
      </dsp:txBody>
      <dsp:txXfrm>
        <a:off x="3664528" y="3187179"/>
        <a:ext cx="1369887" cy="850561"/>
      </dsp:txXfrm>
    </dsp:sp>
    <dsp:sp modelId="{6064CA13-8A76-EF4C-816C-9C2284678148}">
      <dsp:nvSpPr>
        <dsp:cNvPr id="0" name=""/>
        <dsp:cNvSpPr/>
      </dsp:nvSpPr>
      <dsp:spPr>
        <a:xfrm>
          <a:off x="5218968" y="3010531"/>
          <a:ext cx="1422811" cy="9034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A7C49F-BB3C-964B-8832-7327C071748E}">
      <dsp:nvSpPr>
        <dsp:cNvPr id="0" name=""/>
        <dsp:cNvSpPr/>
      </dsp:nvSpPr>
      <dsp:spPr>
        <a:xfrm>
          <a:off x="5377058" y="3160717"/>
          <a:ext cx="1422811" cy="9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پیوسته</a:t>
          </a:r>
          <a:endParaRPr lang="en-GB" sz="2500" kern="1200" dirty="0"/>
        </a:p>
      </dsp:txBody>
      <dsp:txXfrm>
        <a:off x="5403520" y="3187179"/>
        <a:ext cx="1369887" cy="850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02.12.2024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640080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b="0" i="0" dirty="0">
                <a:effectLst/>
                <a:latin typeface="Roboto" panose="02000000000000000000" pitchFamily="2" charset="0"/>
              </a:rPr>
              <a:t>تجزیه و تحلیل متغیرهای پیوسته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b="0" i="0" dirty="0" err="1">
                <a:effectLst/>
                <a:latin typeface="Roboto" panose="02000000000000000000" pitchFamily="2" charset="0"/>
              </a:rPr>
              <a:t>Analyzing</a:t>
            </a:r>
            <a:r>
              <a:rPr lang="en-GB" b="0" i="0" dirty="0">
                <a:effectLst/>
                <a:latin typeface="Roboto" panose="02000000000000000000" pitchFamily="2" charset="0"/>
              </a:rPr>
              <a:t> Continuous Variables</a:t>
            </a:r>
            <a:endParaRPr lang="en-EE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سوم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510506" y="6293543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23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34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i="0" dirty="0">
                <a:effectLst/>
                <a:latin typeface="__coFoBrilliantFont_744ae2"/>
              </a:rPr>
              <a:t>Exploring Data Visually</a:t>
            </a:r>
          </a:p>
          <a:p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33F0103-9FCE-7D02-0B24-7A520F706F8F}"/>
              </a:ext>
            </a:extLst>
          </p:cNvPr>
          <p:cNvSpPr txBox="1"/>
          <p:nvPr/>
        </p:nvSpPr>
        <p:spPr>
          <a:xfrm>
            <a:off x="2553153" y="908595"/>
            <a:ext cx="680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مفهوم متغیر : به ویژگی­هایی گفته می­شود که می­توان آنها را مشاهده یا اندازه­گیری کرد</a:t>
            </a:r>
            <a:endParaRPr lang="en-EE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F92A84A-FBC7-542B-FAD5-B4AF3C3ED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890048"/>
              </p:ext>
            </p:extLst>
          </p:nvPr>
        </p:nvGraphicFramePr>
        <p:xfrm>
          <a:off x="2695068" y="1649185"/>
          <a:ext cx="6801863" cy="444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69D81A3-1F16-4557-1EB0-B98FC6A2291D}"/>
              </a:ext>
            </a:extLst>
          </p:cNvPr>
          <p:cNvSpPr txBox="1"/>
          <p:nvPr/>
        </p:nvSpPr>
        <p:spPr>
          <a:xfrm>
            <a:off x="7140059" y="2901465"/>
            <a:ext cx="295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000" dirty="0"/>
              <a:t>واحد</a:t>
            </a:r>
            <a:r>
              <a:rPr lang="en-US" sz="2000" dirty="0"/>
              <a:t> </a:t>
            </a:r>
            <a:r>
              <a:rPr lang="fa-IR" sz="2000" dirty="0"/>
              <a:t> اندازه گیری </a:t>
            </a:r>
            <a:endParaRPr lang="en-EE" sz="2000" dirty="0"/>
          </a:p>
        </p:txBody>
      </p:sp>
      <p:pic>
        <p:nvPicPr>
          <p:cNvPr id="21" name="Graphic 20" descr="Tick with solid fill">
            <a:extLst>
              <a:ext uri="{FF2B5EF4-FFF2-40B4-BE49-F238E27FC236}">
                <a16:creationId xmlns:a16="http://schemas.microsoft.com/office/drawing/2014/main" id="{25D62175-70B6-7859-9392-C169A6158A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0294" y="2822319"/>
            <a:ext cx="523220" cy="5232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C41444-C0B0-95F3-4D5C-B1E5925E0AEA}"/>
              </a:ext>
            </a:extLst>
          </p:cNvPr>
          <p:cNvSpPr txBox="1"/>
          <p:nvPr/>
        </p:nvSpPr>
        <p:spPr>
          <a:xfrm>
            <a:off x="1724416" y="2822319"/>
            <a:ext cx="295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000" dirty="0"/>
              <a:t>واحد</a:t>
            </a:r>
            <a:r>
              <a:rPr lang="en-US" sz="2000" dirty="0"/>
              <a:t> </a:t>
            </a:r>
            <a:r>
              <a:rPr lang="fa-IR" sz="2000" dirty="0"/>
              <a:t> اندازه گیری </a:t>
            </a:r>
            <a:endParaRPr lang="en-EE" sz="2000" dirty="0"/>
          </a:p>
        </p:txBody>
      </p: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D0114A00-A34C-3925-0F55-81EEF794F0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78931" y="2760763"/>
            <a:ext cx="523221" cy="523221"/>
          </a:xfrm>
          <a:prstGeom prst="rect">
            <a:avLst/>
          </a:prstGeom>
        </p:spPr>
      </p:pic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295A23E2-C0AB-7939-7506-86E55ABA9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E0378374-74F5-FBD0-096C-E83818EBC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121F-F3E0-4D2B-D602-5878C41C3CF6}"/>
              </a:ext>
            </a:extLst>
          </p:cNvPr>
          <p:cNvSpPr txBox="1"/>
          <p:nvPr/>
        </p:nvSpPr>
        <p:spPr>
          <a:xfrm>
            <a:off x="2295733" y="2286677"/>
            <a:ext cx="8866593" cy="2010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75"/>
              </a:spcBef>
              <a:spcAft>
                <a:spcPts val="375"/>
              </a:spcAft>
            </a:pPr>
            <a:br>
              <a:rPr lang="fa-IR" b="0" i="0" dirty="0">
                <a:effectLst/>
                <a:latin typeface="Roboto" panose="02000000000000000000" pitchFamily="2" charset="0"/>
              </a:rPr>
            </a:br>
            <a:r>
              <a:rPr lang="fa-IR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متغیرهای پیوسته </a:t>
            </a:r>
            <a:r>
              <a:rPr lang="fa-IR" b="0" i="0" dirty="0">
                <a:effectLst/>
                <a:latin typeface="Roboto" panose="02000000000000000000" pitchFamily="2" charset="0"/>
              </a:rPr>
              <a:t>اندازه گیری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هایی</a:t>
            </a:r>
            <a:r>
              <a:rPr lang="fa-IR" b="0" i="0" dirty="0">
                <a:effectLst/>
                <a:latin typeface="Roboto" panose="02000000000000000000" pitchFamily="2" charset="0"/>
              </a:rPr>
              <a:t> هستند که می توانیم آنها را روی یک خط عددی رسم کنیم، مانند سن، درآمد یا قد.</a:t>
            </a:r>
          </a:p>
          <a:p>
            <a:pPr algn="r">
              <a:spcBef>
                <a:spcPts val="375"/>
              </a:spcBef>
              <a:spcAft>
                <a:spcPts val="375"/>
              </a:spcAft>
            </a:pPr>
            <a:endParaRPr lang="fa-IR" dirty="0">
              <a:latin typeface="Roboto" panose="02000000000000000000" pitchFamily="2" charset="0"/>
            </a:endParaRPr>
          </a:p>
          <a:p>
            <a:pPr algn="r">
              <a:spcBef>
                <a:spcPts val="375"/>
              </a:spcBef>
              <a:spcAft>
                <a:spcPts val="375"/>
              </a:spcAft>
            </a:pPr>
            <a:endParaRPr lang="fa-IR" b="0" i="0" dirty="0">
              <a:effectLst/>
              <a:latin typeface="Roboto" panose="02000000000000000000" pitchFamily="2" charset="0"/>
            </a:endParaRPr>
          </a:p>
          <a:p>
            <a:pPr algn="r"/>
            <a:r>
              <a:rPr lang="fa-IR" dirty="0"/>
              <a:t>متغیری که بتوان بین دو مقدار آن مقدار واقعی تعریف کرد را </a:t>
            </a:r>
            <a:r>
              <a:rPr lang="fa-IR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متغیرهای پیوسته </a:t>
            </a:r>
            <a:r>
              <a:rPr lang="fa-IR" b="0" i="0" dirty="0">
                <a:effectLst/>
                <a:latin typeface="Roboto" panose="02000000000000000000" pitchFamily="2" charset="0"/>
              </a:rPr>
              <a:t>می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نامیم</a:t>
            </a:r>
            <a:r>
              <a:rPr lang="fa-IR" b="0" i="0" dirty="0">
                <a:effectLst/>
                <a:latin typeface="Roboto" panose="02000000000000000000" pitchFamily="2" charset="0"/>
              </a:rPr>
              <a:t>.</a:t>
            </a:r>
            <a:br>
              <a:rPr lang="fa-IR" dirty="0"/>
            </a:br>
            <a:endParaRPr lang="en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088DA-E202-DDFB-503F-9C3A9FDEF8E7}"/>
              </a:ext>
            </a:extLst>
          </p:cNvPr>
          <p:cNvSpPr txBox="1"/>
          <p:nvPr/>
        </p:nvSpPr>
        <p:spPr>
          <a:xfrm>
            <a:off x="9458567" y="205584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>
                <a:solidFill>
                  <a:srgbClr val="FF0000"/>
                </a:solidFill>
              </a:rPr>
              <a:t>تعریف اصلی </a:t>
            </a:r>
            <a:endParaRPr lang="en-EE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76FCE-83B9-8514-1B13-4CD13D3BDAF8}"/>
              </a:ext>
            </a:extLst>
          </p:cNvPr>
          <p:cNvSpPr txBox="1"/>
          <p:nvPr/>
        </p:nvSpPr>
        <p:spPr>
          <a:xfrm>
            <a:off x="9509053" y="3176664"/>
            <a:ext cx="144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>
                <a:solidFill>
                  <a:srgbClr val="FF0000"/>
                </a:solidFill>
              </a:rPr>
              <a:t>تعریف ساده </a:t>
            </a:r>
            <a:endParaRPr lang="en-EE" sz="2400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74055B-DD1B-F0A3-900B-07A0D652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متغیر پیوسته	</a:t>
            </a:r>
            <a:r>
              <a:rPr lang="en-US" dirty="0"/>
              <a:t>			</a:t>
            </a:r>
            <a:r>
              <a:rPr lang="en-GB" sz="3600" b="0" i="0" dirty="0">
                <a:effectLst/>
                <a:latin typeface="Roboto" panose="02000000000000000000" pitchFamily="2" charset="0"/>
              </a:rPr>
              <a:t>Continuous Variables </a:t>
            </a:r>
            <a:r>
              <a:rPr lang="en-US" dirty="0"/>
              <a:t>	</a:t>
            </a:r>
            <a:r>
              <a:rPr lang="fa-IR" dirty="0"/>
              <a:t>  </a:t>
            </a:r>
            <a:endParaRPr lang="en-EE" dirty="0"/>
          </a:p>
        </p:txBody>
      </p:sp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459937E0-1EA7-B7EA-2306-E2CFCF51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1F11F018-4E69-E66A-D6BD-833E4842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5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customer count&#10;&#10;Description automatically generated">
            <a:extLst>
              <a:ext uri="{FF2B5EF4-FFF2-40B4-BE49-F238E27FC236}">
                <a16:creationId xmlns:a16="http://schemas.microsoft.com/office/drawing/2014/main" id="{800CD91E-49F9-CFB5-405F-980334CE0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5" y="1439799"/>
            <a:ext cx="4742993" cy="397225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E7AC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screen&#10;&#10;Description automatically generated">
            <a:extLst>
              <a:ext uri="{FF2B5EF4-FFF2-40B4-BE49-F238E27FC236}">
                <a16:creationId xmlns:a16="http://schemas.microsoft.com/office/drawing/2014/main" id="{86ECC8DF-4A3D-CCAE-A0B0-9D06BE05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251952"/>
            <a:ext cx="4728015" cy="4347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453B37-71D9-9DE1-455B-8B7AFE6B8D6C}"/>
              </a:ext>
            </a:extLst>
          </p:cNvPr>
          <p:cNvSpPr txBox="1"/>
          <p:nvPr/>
        </p:nvSpPr>
        <p:spPr>
          <a:xfrm>
            <a:off x="6343240" y="522514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حدس بزنید کدام گروه سنی مشتری بزرگتر است.</a:t>
            </a: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7E178-D239-D2CD-F5F1-8214CD623789}"/>
              </a:ext>
            </a:extLst>
          </p:cNvPr>
          <p:cNvSpPr txBox="1"/>
          <p:nvPr/>
        </p:nvSpPr>
        <p:spPr>
          <a:xfrm>
            <a:off x="5303523" y="4976337"/>
            <a:ext cx="58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en-EE" sz="1400" dirty="0">
                <a:solidFill>
                  <a:schemeClr val="tx1">
                    <a:lumMod val="65000"/>
                  </a:schemeClr>
                </a:solidFill>
              </a:rPr>
              <a:t>120</a:t>
            </a:r>
          </a:p>
        </p:txBody>
      </p:sp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DE3FFD80-CE2D-50A3-F859-7304051A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CC60BA97-4128-BC92-1678-1701B42E4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DA2C9-8503-2466-9A31-8AA1247E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a-IR" sz="5400"/>
              <a:t>نمودار هیستوگرام </a:t>
            </a:r>
            <a:endParaRPr lang="en-EE" sz="5400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3E3C-00EE-74A5-6CA7-73D3E8EA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27" y="2807208"/>
            <a:ext cx="4021282" cy="3410712"/>
          </a:xfrm>
        </p:spPr>
        <p:txBody>
          <a:bodyPr anchor="t">
            <a:normAutofit/>
          </a:bodyPr>
          <a:lstStyle/>
          <a:p>
            <a:pPr marL="0" indent="0" algn="just" rtl="1">
              <a:spcBef>
                <a:spcPts val="375"/>
              </a:spcBef>
              <a:spcAft>
                <a:spcPts val="375"/>
              </a:spcAft>
              <a:buNone/>
            </a:pPr>
            <a:br>
              <a:rPr lang="fa-IR" sz="2200" b="0" i="0" dirty="0">
                <a:effectLst/>
                <a:latin typeface="Roboto" panose="02000000000000000000" pitchFamily="2" charset="0"/>
              </a:rPr>
            </a:br>
            <a:r>
              <a:rPr lang="fa-IR" sz="2200" b="0" i="0" dirty="0">
                <a:effectLst/>
                <a:latin typeface="Roboto" panose="02000000000000000000" pitchFamily="2" charset="0"/>
              </a:rPr>
              <a:t>وقتی یک متغیر را در محدوده </a:t>
            </a:r>
            <a:r>
              <a:rPr lang="fa-IR" sz="2200" b="0" i="0" dirty="0" err="1">
                <a:effectLst/>
                <a:latin typeface="Roboto" panose="02000000000000000000" pitchFamily="2" charset="0"/>
              </a:rPr>
              <a:t>هایی</a:t>
            </a:r>
            <a:r>
              <a:rPr lang="fa-IR" sz="2200" b="0" i="0" dirty="0">
                <a:effectLst/>
                <a:latin typeface="Roboto" panose="02000000000000000000" pitchFamily="2" charset="0"/>
              </a:rPr>
              <a:t> با عرض یکسان گروه بندی می کنیم، نمودار میله ای ما به </a:t>
            </a:r>
            <a:r>
              <a:rPr lang="fa-IR" sz="2200" b="0" i="0" dirty="0" err="1">
                <a:effectLst/>
                <a:latin typeface="Roboto" panose="02000000000000000000" pitchFamily="2" charset="0"/>
              </a:rPr>
              <a:t>هیستوگرام</a:t>
            </a:r>
            <a:r>
              <a:rPr lang="fa-IR" sz="2200" b="0" i="0" dirty="0">
                <a:effectLst/>
                <a:latin typeface="Roboto" panose="02000000000000000000" pitchFamily="2" charset="0"/>
              </a:rPr>
              <a:t> تبدیل می شود.</a:t>
            </a:r>
          </a:p>
          <a:p>
            <a:pPr marL="0" indent="0" algn="r">
              <a:buNone/>
            </a:pPr>
            <a:br>
              <a:rPr lang="fa-IR" sz="2200" dirty="0"/>
            </a:br>
            <a:endParaRPr lang="en-EE" sz="2200" dirty="0"/>
          </a:p>
        </p:txBody>
      </p:sp>
      <p:pic>
        <p:nvPicPr>
          <p:cNvPr id="9" name="Picture 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AFCF6065-BEF2-6E8F-DFEE-F6BF13EE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9" y="498685"/>
            <a:ext cx="6600994" cy="5577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9F2A10-E569-B4EA-3467-41C1E926FC7B}"/>
              </a:ext>
            </a:extLst>
          </p:cNvPr>
          <p:cNvSpPr txBox="1"/>
          <p:nvPr/>
        </p:nvSpPr>
        <p:spPr>
          <a:xfrm>
            <a:off x="3423806" y="6353294"/>
            <a:ext cx="617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EE" dirty="0"/>
              <a:t>Bins = </a:t>
            </a:r>
            <a:r>
              <a:rPr lang="fa-IR" b="0" i="0" dirty="0" err="1">
                <a:effectLst/>
                <a:latin typeface="system-ui"/>
              </a:rPr>
              <a:t>بازه‌های</a:t>
            </a:r>
            <a:r>
              <a:rPr lang="fa-IR" b="0" i="0" dirty="0">
                <a:effectLst/>
                <a:latin typeface="system-ui"/>
              </a:rPr>
              <a:t> کوچک افراز (معمولاً طول </a:t>
            </a:r>
            <a:r>
              <a:rPr lang="fa-IR" b="0" i="0" dirty="0" err="1">
                <a:effectLst/>
                <a:latin typeface="system-ui"/>
              </a:rPr>
              <a:t>بازه‌ها</a:t>
            </a:r>
            <a:r>
              <a:rPr lang="fa-IR" b="0" i="0" dirty="0">
                <a:effectLst/>
                <a:latin typeface="system-ui"/>
              </a:rPr>
              <a:t> برابر در نظر </a:t>
            </a:r>
            <a:r>
              <a:rPr lang="fa-IR" b="0" i="0" dirty="0" err="1">
                <a:effectLst/>
                <a:latin typeface="system-ui"/>
              </a:rPr>
              <a:t>گرفته‌می‌شود</a:t>
            </a:r>
            <a:r>
              <a:rPr lang="fa-IR" b="0" i="0" dirty="0">
                <a:effectLst/>
                <a:latin typeface="system-ui"/>
              </a:rPr>
              <a:t>)</a:t>
            </a:r>
            <a:endParaRPr lang="en-EE" dirty="0"/>
          </a:p>
        </p:txBody>
      </p:sp>
      <p:pic>
        <p:nvPicPr>
          <p:cNvPr id="4" name="Picture 2" descr="Brilliant: Learn by doing - Apps on Google Play">
            <a:extLst>
              <a:ext uri="{FF2B5EF4-FFF2-40B4-BE49-F238E27FC236}">
                <a16:creationId xmlns:a16="http://schemas.microsoft.com/office/drawing/2014/main" id="{AB72EEE7-9ECA-B980-9511-2FEAD4C2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4D86BAB3-7900-2C60-2BAA-4C08732E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0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customer count&#10;&#10;Description automatically generated">
            <a:extLst>
              <a:ext uri="{FF2B5EF4-FFF2-40B4-BE49-F238E27FC236}">
                <a16:creationId xmlns:a16="http://schemas.microsoft.com/office/drawing/2014/main" id="{0FA08934-129F-56A8-DF09-45C5449E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171" y="238595"/>
            <a:ext cx="3426469" cy="294676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stomer count&#10;&#10;Description automatically generated">
            <a:extLst>
              <a:ext uri="{FF2B5EF4-FFF2-40B4-BE49-F238E27FC236}">
                <a16:creationId xmlns:a16="http://schemas.microsoft.com/office/drawing/2014/main" id="{6E18EE61-1F05-8E13-0012-B66B9DDB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171" y="3622770"/>
            <a:ext cx="3426469" cy="294676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4" descr="A graph of a customer count&#10;&#10;Description automatically generated">
            <a:extLst>
              <a:ext uri="{FF2B5EF4-FFF2-40B4-BE49-F238E27FC236}">
                <a16:creationId xmlns:a16="http://schemas.microsoft.com/office/drawing/2014/main" id="{263868BF-5B8C-F554-BF54-C586D5A25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529" y="238595"/>
            <a:ext cx="3416038" cy="2946764"/>
          </a:xfrm>
          <a:prstGeom prst="rect">
            <a:avLst/>
          </a:prstGeom>
        </p:spPr>
      </p:pic>
      <p:pic>
        <p:nvPicPr>
          <p:cNvPr id="7" name="Picture 6" descr="A graph of a customer count&#10;&#10;Description automatically generated">
            <a:extLst>
              <a:ext uri="{FF2B5EF4-FFF2-40B4-BE49-F238E27FC236}">
                <a16:creationId xmlns:a16="http://schemas.microsoft.com/office/drawing/2014/main" id="{8420480E-4DC6-D081-0C99-A5B125664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529" y="3622770"/>
            <a:ext cx="3414619" cy="2951503"/>
          </a:xfrm>
          <a:prstGeom prst="rect">
            <a:avLst/>
          </a:prstGeom>
        </p:spPr>
      </p:pic>
      <p:sp>
        <p:nvSpPr>
          <p:cNvPr id="26" name="Process 25">
            <a:extLst>
              <a:ext uri="{FF2B5EF4-FFF2-40B4-BE49-F238E27FC236}">
                <a16:creationId xmlns:a16="http://schemas.microsoft.com/office/drawing/2014/main" id="{2378E72B-B6B2-6139-D205-10AAB0DE8E3B}"/>
              </a:ext>
            </a:extLst>
          </p:cNvPr>
          <p:cNvSpPr/>
          <p:nvPr/>
        </p:nvSpPr>
        <p:spPr>
          <a:xfrm>
            <a:off x="3209925" y="2270125"/>
            <a:ext cx="45719" cy="54292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/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4358C8B2-2B47-6023-5569-7E6A8801CC82}"/>
              </a:ext>
            </a:extLst>
          </p:cNvPr>
          <p:cNvSpPr/>
          <p:nvPr/>
        </p:nvSpPr>
        <p:spPr>
          <a:xfrm>
            <a:off x="3171825" y="1412875"/>
            <a:ext cx="45719" cy="14001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 dirty="0"/>
          </a:p>
        </p:txBody>
      </p:sp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60EA587C-A8AE-C4B3-C720-550F66B37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5CE3C033-D73F-158E-4DD9-E08699EA4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6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customers&#10;&#10;Description automatically generated with medium confidence">
            <a:extLst>
              <a:ext uri="{FF2B5EF4-FFF2-40B4-BE49-F238E27FC236}">
                <a16:creationId xmlns:a16="http://schemas.microsoft.com/office/drawing/2014/main" id="{03ADC273-A3AB-5F07-58F7-A1E61643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906" y="437581"/>
            <a:ext cx="6311305" cy="5982837"/>
          </a:xfrm>
        </p:spPr>
      </p:pic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2110F477-E911-D8CF-7FED-372A13C7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B39D7548-2D6F-798E-DD08-BF72C79C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3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5688F51-8283-EB03-0761-81411FBD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404226"/>
            <a:ext cx="4742993" cy="404340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355A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purple bars&#10;&#10;Description automatically generated">
            <a:extLst>
              <a:ext uri="{FF2B5EF4-FFF2-40B4-BE49-F238E27FC236}">
                <a16:creationId xmlns:a16="http://schemas.microsoft.com/office/drawing/2014/main" id="{AAD02854-1FD7-6E03-D3C7-0BF61B19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398791"/>
            <a:ext cx="4728015" cy="4054272"/>
          </a:xfrm>
          <a:prstGeom prst="rect">
            <a:avLst/>
          </a:prstGeom>
        </p:spPr>
      </p:pic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F452CE16-7907-4746-FFE1-6594025F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45ED6300-D7EB-E51F-C512-5BDA320C2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CD39669F-5686-3A3A-50D1-A63FA493C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180</Words>
  <Application>Microsoft Macintosh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__coFoBrilliantFont_744ae2</vt:lpstr>
      <vt:lpstr>Aptos</vt:lpstr>
      <vt:lpstr>Aptos Display</vt:lpstr>
      <vt:lpstr>Arial</vt:lpstr>
      <vt:lpstr>Roboto</vt:lpstr>
      <vt:lpstr>system-ui</vt:lpstr>
      <vt:lpstr>Office Theme</vt:lpstr>
      <vt:lpstr>تجزیه و تحلیل متغیرهای پیوسته</vt:lpstr>
      <vt:lpstr>PowerPoint Presentation</vt:lpstr>
      <vt:lpstr>متغیر پیوسته    Continuous Variables    </vt:lpstr>
      <vt:lpstr>PowerPoint Presentation</vt:lpstr>
      <vt:lpstr>نمودار هیستوگرام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11</cp:revision>
  <dcterms:created xsi:type="dcterms:W3CDTF">2024-11-14T17:21:55Z</dcterms:created>
  <dcterms:modified xsi:type="dcterms:W3CDTF">2024-12-02T10:03:00Z</dcterms:modified>
</cp:coreProperties>
</file>