
<file path=[Content_Types].xml><?xml version="1.0" encoding="utf-8"?>
<Types xmlns="http://schemas.openxmlformats.org/package/2006/content-types">
  <Default Extension="jpeg" ContentType="image/jpeg"/>
  <Default Extension="mov" ContentType="video/quicktime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1"/>
  </p:notesMasterIdLst>
  <p:sldIdLst>
    <p:sldId id="256" r:id="rId2"/>
    <p:sldId id="264" r:id="rId3"/>
    <p:sldId id="266" r:id="rId4"/>
    <p:sldId id="267" r:id="rId5"/>
    <p:sldId id="268" r:id="rId6"/>
    <p:sldId id="269" r:id="rId7"/>
    <p:sldId id="270" r:id="rId8"/>
    <p:sldId id="271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939"/>
    <p:restoredTop sz="94657"/>
  </p:normalViewPr>
  <p:slideViewPr>
    <p:cSldViewPr snapToGrid="0">
      <p:cViewPr varScale="1">
        <p:scale>
          <a:sx n="53" d="100"/>
          <a:sy n="53" d="100"/>
        </p:scale>
        <p:origin x="176" y="2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E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997114-0730-C549-8775-022000231614}" type="datetimeFigureOut">
              <a:rPr lang="en-EE" smtClean="0"/>
              <a:t>17.12.2024</a:t>
            </a:fld>
            <a:endParaRPr lang="en-E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E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E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E9929-4663-9E4B-80F4-8F7DCE85EEA0}" type="slidenum">
              <a:rPr lang="en-EE" smtClean="0"/>
              <a:t>‹#›</a:t>
            </a:fld>
            <a:endParaRPr lang="en-EE"/>
          </a:p>
        </p:txBody>
      </p:sp>
    </p:spTree>
    <p:extLst>
      <p:ext uri="{BB962C8B-B14F-4D97-AF65-F5344CB8AC3E}">
        <p14:creationId xmlns:p14="http://schemas.microsoft.com/office/powerpoint/2010/main" val="5664773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0" hangingPunct="1"/>
            <a:endParaRPr lang="en-E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0E9929-4663-9E4B-80F4-8F7DCE85EEA0}" type="slidenum">
              <a:rPr lang="en-EE" smtClean="0"/>
              <a:t>1</a:t>
            </a:fld>
            <a:endParaRPr lang="en-EE"/>
          </a:p>
        </p:txBody>
      </p:sp>
    </p:spTree>
    <p:extLst>
      <p:ext uri="{BB962C8B-B14F-4D97-AF65-F5344CB8AC3E}">
        <p14:creationId xmlns:p14="http://schemas.microsoft.com/office/powerpoint/2010/main" val="21801853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7478-A19A-9540-9A96-0C096A7C5D2F}" type="datetimeFigureOut">
              <a:rPr lang="en-EE" smtClean="0"/>
              <a:t>17.12.2024</a:t>
            </a:fld>
            <a:endParaRPr lang="en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F2BBF-1B21-DB40-B8F5-3DF71E2273FF}" type="slidenum">
              <a:rPr lang="en-EE" smtClean="0"/>
              <a:t>‹#›</a:t>
            </a:fld>
            <a:endParaRPr lang="en-EE"/>
          </a:p>
        </p:txBody>
      </p:sp>
    </p:spTree>
    <p:extLst>
      <p:ext uri="{BB962C8B-B14F-4D97-AF65-F5344CB8AC3E}">
        <p14:creationId xmlns:p14="http://schemas.microsoft.com/office/powerpoint/2010/main" val="878960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7478-A19A-9540-9A96-0C096A7C5D2F}" type="datetimeFigureOut">
              <a:rPr lang="en-EE" smtClean="0"/>
              <a:t>17.12.2024</a:t>
            </a:fld>
            <a:endParaRPr lang="en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F2BBF-1B21-DB40-B8F5-3DF71E2273FF}" type="slidenum">
              <a:rPr lang="en-EE" smtClean="0"/>
              <a:t>‹#›</a:t>
            </a:fld>
            <a:endParaRPr lang="en-EE"/>
          </a:p>
        </p:txBody>
      </p:sp>
    </p:spTree>
    <p:extLst>
      <p:ext uri="{BB962C8B-B14F-4D97-AF65-F5344CB8AC3E}">
        <p14:creationId xmlns:p14="http://schemas.microsoft.com/office/powerpoint/2010/main" val="657986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7478-A19A-9540-9A96-0C096A7C5D2F}" type="datetimeFigureOut">
              <a:rPr lang="en-EE" smtClean="0"/>
              <a:t>17.12.2024</a:t>
            </a:fld>
            <a:endParaRPr lang="en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F2BBF-1B21-DB40-B8F5-3DF71E2273FF}" type="slidenum">
              <a:rPr lang="en-EE" smtClean="0"/>
              <a:t>‹#›</a:t>
            </a:fld>
            <a:endParaRPr lang="en-EE"/>
          </a:p>
        </p:txBody>
      </p:sp>
    </p:spTree>
    <p:extLst>
      <p:ext uri="{BB962C8B-B14F-4D97-AF65-F5344CB8AC3E}">
        <p14:creationId xmlns:p14="http://schemas.microsoft.com/office/powerpoint/2010/main" val="542842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7478-A19A-9540-9A96-0C096A7C5D2F}" type="datetimeFigureOut">
              <a:rPr lang="en-EE" smtClean="0"/>
              <a:t>17.12.2024</a:t>
            </a:fld>
            <a:endParaRPr lang="en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F2BBF-1B21-DB40-B8F5-3DF71E2273FF}" type="slidenum">
              <a:rPr lang="en-EE" smtClean="0"/>
              <a:t>‹#›</a:t>
            </a:fld>
            <a:endParaRPr lang="en-EE"/>
          </a:p>
        </p:txBody>
      </p:sp>
    </p:spTree>
    <p:extLst>
      <p:ext uri="{BB962C8B-B14F-4D97-AF65-F5344CB8AC3E}">
        <p14:creationId xmlns:p14="http://schemas.microsoft.com/office/powerpoint/2010/main" val="849344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7478-A19A-9540-9A96-0C096A7C5D2F}" type="datetimeFigureOut">
              <a:rPr lang="en-EE" smtClean="0"/>
              <a:t>17.12.2024</a:t>
            </a:fld>
            <a:endParaRPr lang="en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F2BBF-1B21-DB40-B8F5-3DF71E2273FF}" type="slidenum">
              <a:rPr lang="en-EE" smtClean="0"/>
              <a:t>‹#›</a:t>
            </a:fld>
            <a:endParaRPr lang="en-EE"/>
          </a:p>
        </p:txBody>
      </p:sp>
    </p:spTree>
    <p:extLst>
      <p:ext uri="{BB962C8B-B14F-4D97-AF65-F5344CB8AC3E}">
        <p14:creationId xmlns:p14="http://schemas.microsoft.com/office/powerpoint/2010/main" val="1069262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7478-A19A-9540-9A96-0C096A7C5D2F}" type="datetimeFigureOut">
              <a:rPr lang="en-EE" smtClean="0"/>
              <a:t>17.12.2024</a:t>
            </a:fld>
            <a:endParaRPr lang="en-E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F2BBF-1B21-DB40-B8F5-3DF71E2273FF}" type="slidenum">
              <a:rPr lang="en-EE" smtClean="0"/>
              <a:t>‹#›</a:t>
            </a:fld>
            <a:endParaRPr lang="en-EE"/>
          </a:p>
        </p:txBody>
      </p:sp>
    </p:spTree>
    <p:extLst>
      <p:ext uri="{BB962C8B-B14F-4D97-AF65-F5344CB8AC3E}">
        <p14:creationId xmlns:p14="http://schemas.microsoft.com/office/powerpoint/2010/main" val="345695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7478-A19A-9540-9A96-0C096A7C5D2F}" type="datetimeFigureOut">
              <a:rPr lang="en-EE" smtClean="0"/>
              <a:t>17.12.2024</a:t>
            </a:fld>
            <a:endParaRPr lang="en-E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F2BBF-1B21-DB40-B8F5-3DF71E2273FF}" type="slidenum">
              <a:rPr lang="en-EE" smtClean="0"/>
              <a:t>‹#›</a:t>
            </a:fld>
            <a:endParaRPr lang="en-EE"/>
          </a:p>
        </p:txBody>
      </p:sp>
    </p:spTree>
    <p:extLst>
      <p:ext uri="{BB962C8B-B14F-4D97-AF65-F5344CB8AC3E}">
        <p14:creationId xmlns:p14="http://schemas.microsoft.com/office/powerpoint/2010/main" val="517254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7478-A19A-9540-9A96-0C096A7C5D2F}" type="datetimeFigureOut">
              <a:rPr lang="en-EE" smtClean="0"/>
              <a:t>17.12.2024</a:t>
            </a:fld>
            <a:endParaRPr lang="en-E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F2BBF-1B21-DB40-B8F5-3DF71E2273FF}" type="slidenum">
              <a:rPr lang="en-EE" smtClean="0"/>
              <a:t>‹#›</a:t>
            </a:fld>
            <a:endParaRPr lang="en-EE"/>
          </a:p>
        </p:txBody>
      </p:sp>
    </p:spTree>
    <p:extLst>
      <p:ext uri="{BB962C8B-B14F-4D97-AF65-F5344CB8AC3E}">
        <p14:creationId xmlns:p14="http://schemas.microsoft.com/office/powerpoint/2010/main" val="3426239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7478-A19A-9540-9A96-0C096A7C5D2F}" type="datetimeFigureOut">
              <a:rPr lang="en-EE" smtClean="0"/>
              <a:t>17.12.2024</a:t>
            </a:fld>
            <a:endParaRPr lang="en-E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F2BBF-1B21-DB40-B8F5-3DF71E2273FF}" type="slidenum">
              <a:rPr lang="en-EE" smtClean="0"/>
              <a:t>‹#›</a:t>
            </a:fld>
            <a:endParaRPr lang="en-EE"/>
          </a:p>
        </p:txBody>
      </p:sp>
    </p:spTree>
    <p:extLst>
      <p:ext uri="{BB962C8B-B14F-4D97-AF65-F5344CB8AC3E}">
        <p14:creationId xmlns:p14="http://schemas.microsoft.com/office/powerpoint/2010/main" val="3157668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7478-A19A-9540-9A96-0C096A7C5D2F}" type="datetimeFigureOut">
              <a:rPr lang="en-EE" smtClean="0"/>
              <a:t>17.12.2024</a:t>
            </a:fld>
            <a:endParaRPr lang="en-E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F2BBF-1B21-DB40-B8F5-3DF71E2273FF}" type="slidenum">
              <a:rPr lang="en-EE" smtClean="0"/>
              <a:t>‹#›</a:t>
            </a:fld>
            <a:endParaRPr lang="en-EE"/>
          </a:p>
        </p:txBody>
      </p:sp>
    </p:spTree>
    <p:extLst>
      <p:ext uri="{BB962C8B-B14F-4D97-AF65-F5344CB8AC3E}">
        <p14:creationId xmlns:p14="http://schemas.microsoft.com/office/powerpoint/2010/main" val="3222676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7478-A19A-9540-9A96-0C096A7C5D2F}" type="datetimeFigureOut">
              <a:rPr lang="en-EE" smtClean="0"/>
              <a:t>17.12.2024</a:t>
            </a:fld>
            <a:endParaRPr lang="en-E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F2BBF-1B21-DB40-B8F5-3DF71E2273FF}" type="slidenum">
              <a:rPr lang="en-EE" smtClean="0"/>
              <a:t>‹#›</a:t>
            </a:fld>
            <a:endParaRPr lang="en-EE"/>
          </a:p>
        </p:txBody>
      </p:sp>
    </p:spTree>
    <p:extLst>
      <p:ext uri="{BB962C8B-B14F-4D97-AF65-F5344CB8AC3E}">
        <p14:creationId xmlns:p14="http://schemas.microsoft.com/office/powerpoint/2010/main" val="1799049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46BA7478-A19A-9540-9A96-0C096A7C5D2F}" type="datetimeFigureOut">
              <a:rPr lang="en-EE" smtClean="0"/>
              <a:t>17.12.2024</a:t>
            </a:fld>
            <a:endParaRPr lang="en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en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972F2BBF-1B21-DB40-B8F5-3DF71E2273FF}" type="slidenum">
              <a:rPr lang="en-EE" smtClean="0"/>
              <a:t>‹#›</a:t>
            </a:fld>
            <a:endParaRPr lang="en-EE"/>
          </a:p>
        </p:txBody>
      </p:sp>
    </p:spTree>
    <p:extLst>
      <p:ext uri="{BB962C8B-B14F-4D97-AF65-F5344CB8AC3E}">
        <p14:creationId xmlns:p14="http://schemas.microsoft.com/office/powerpoint/2010/main" val="10201023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2.png"/><Relationship Id="rId2" Type="http://schemas.openxmlformats.org/officeDocument/2006/relationships/video" Target="../media/media1.mov"/><Relationship Id="rId1" Type="http://schemas.microsoft.com/office/2007/relationships/media" Target="../media/media1.mov"/><Relationship Id="rId6" Type="http://schemas.openxmlformats.org/officeDocument/2006/relationships/image" Target="../media/image1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2.png"/><Relationship Id="rId2" Type="http://schemas.openxmlformats.org/officeDocument/2006/relationships/video" Target="../media/media1.mov"/><Relationship Id="rId1" Type="http://schemas.microsoft.com/office/2007/relationships/media" Target="../media/media1.mov"/><Relationship Id="rId6" Type="http://schemas.openxmlformats.org/officeDocument/2006/relationships/image" Target="../media/image1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2.png"/><Relationship Id="rId2" Type="http://schemas.openxmlformats.org/officeDocument/2006/relationships/video" Target="../media/media1.mov"/><Relationship Id="rId1" Type="http://schemas.microsoft.com/office/2007/relationships/media" Target="../media/media1.mov"/><Relationship Id="rId6" Type="http://schemas.openxmlformats.org/officeDocument/2006/relationships/image" Target="../media/image1.png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7.png"/><Relationship Id="rId2" Type="http://schemas.openxmlformats.org/officeDocument/2006/relationships/video" Target="../media/media1.mov"/><Relationship Id="rId1" Type="http://schemas.microsoft.com/office/2007/relationships/media" Target="../media/media1.mov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8.png"/><Relationship Id="rId2" Type="http://schemas.openxmlformats.org/officeDocument/2006/relationships/video" Target="../media/media1.mov"/><Relationship Id="rId1" Type="http://schemas.microsoft.com/office/2007/relationships/media" Target="../media/media1.mov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BA3171-FD04-01F0-D7AA-96A371FA07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45884" y="780059"/>
            <a:ext cx="4474869" cy="3566160"/>
          </a:xfrm>
        </p:spPr>
        <p:txBody>
          <a:bodyPr anchor="b">
            <a:normAutofit/>
          </a:bodyPr>
          <a:lstStyle/>
          <a:p>
            <a:pPr algn="l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fa-IR" sz="3200" b="0" i="0" dirty="0">
                <a:effectLst/>
                <a:latin typeface="Roboto" panose="02000000000000000000" pitchFamily="2" charset="0"/>
              </a:rPr>
              <a:t>انجام مقایسه</a:t>
            </a:r>
            <a:endParaRPr lang="en-EE" sz="3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9931F0-0BC9-6CF2-E581-31B43DD522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3757" y="4600362"/>
            <a:ext cx="5193323" cy="1572768"/>
          </a:xfrm>
        </p:spPr>
        <p:txBody>
          <a:bodyPr>
            <a:normAutofit/>
          </a:bodyPr>
          <a:lstStyle/>
          <a:p>
            <a:pPr algn="l"/>
            <a:r>
              <a:rPr lang="en-GB" b="1" i="0" dirty="0">
                <a:effectLst/>
                <a:latin typeface="CoFo Brilliant"/>
              </a:rPr>
              <a:t>Making Comparisons</a:t>
            </a:r>
          </a:p>
        </p:txBody>
      </p:sp>
      <p:sp>
        <p:nvSpPr>
          <p:cNvPr id="12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338" y="4409267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5ED2E5-4EB0-56EF-135C-4D723B9B8348}"/>
              </a:ext>
            </a:extLst>
          </p:cNvPr>
          <p:cNvSpPr txBox="1"/>
          <p:nvPr/>
        </p:nvSpPr>
        <p:spPr>
          <a:xfrm>
            <a:off x="1534510" y="1219199"/>
            <a:ext cx="1861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/>
              <a:t>فصل اول – درس پنجم</a:t>
            </a:r>
            <a:endParaRPr lang="en-E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3897BA-7716-F8B7-A96E-D40D0AFAF08C}"/>
              </a:ext>
            </a:extLst>
          </p:cNvPr>
          <p:cNvSpPr txBox="1"/>
          <p:nvPr/>
        </p:nvSpPr>
        <p:spPr>
          <a:xfrm>
            <a:off x="7510506" y="6293543"/>
            <a:ext cx="26148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dirty="0"/>
              <a:t>نام فصل : </a:t>
            </a:r>
            <a:r>
              <a:rPr lang="fa-IR" b="0" i="0" dirty="0"/>
              <a:t>کاوش بصری داده ها</a:t>
            </a:r>
            <a:r>
              <a:rPr lang="en-US" b="0" i="0" dirty="0"/>
              <a:t> </a:t>
            </a:r>
            <a:endParaRPr lang="en-GB" dirty="0"/>
          </a:p>
          <a:p>
            <a:pPr marL="0" algn="r" defTabSz="457200" rtl="1" eaLnBrk="1" latinLnBrk="0" hangingPunct="1"/>
            <a:endParaRPr lang="en-EE" dirty="0"/>
          </a:p>
        </p:txBody>
      </p:sp>
      <p:pic>
        <p:nvPicPr>
          <p:cNvPr id="1026" name="Picture 2" descr="Brilliant: Learn by doing - Apps on Google Play">
            <a:extLst>
              <a:ext uri="{FF2B5EF4-FFF2-40B4-BE49-F238E27FC236}">
                <a16:creationId xmlns:a16="http://schemas.microsoft.com/office/drawing/2014/main" id="{7D682D00-0C00-9AB3-8EAB-70A3F07C1F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900" y="6078132"/>
            <a:ext cx="828610" cy="779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A logo on a black background&#10;&#10;Description automatically generated">
            <a:extLst>
              <a:ext uri="{FF2B5EF4-FFF2-40B4-BE49-F238E27FC236}">
                <a16:creationId xmlns:a16="http://schemas.microsoft.com/office/drawing/2014/main" id="{6E4F119F-6AAD-27D0-EC25-5321AD25B9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9723" y="-282493"/>
            <a:ext cx="7422986" cy="742298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797BA73-FEEE-8CDC-5CCE-F4ACCAB13C05}"/>
              </a:ext>
            </a:extLst>
          </p:cNvPr>
          <p:cNvSpPr txBox="1"/>
          <p:nvPr/>
        </p:nvSpPr>
        <p:spPr>
          <a:xfrm>
            <a:off x="10373932" y="6298473"/>
            <a:ext cx="14622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2000" dirty="0"/>
              <a:t>دوره تحلیل داده</a:t>
            </a:r>
            <a:endParaRPr lang="en-EE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3DB5B8-F01E-7193-8857-5854BFE81E05}"/>
              </a:ext>
            </a:extLst>
          </p:cNvPr>
          <p:cNvSpPr txBox="1"/>
          <p:nvPr/>
        </p:nvSpPr>
        <p:spPr>
          <a:xfrm>
            <a:off x="414912" y="6378168"/>
            <a:ext cx="1536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457200" rtl="1" eaLnBrk="1" latinLnBrk="0" hangingPunct="1"/>
            <a:r>
              <a:rPr lang="en-EE" dirty="0"/>
              <a:t>Data Analysis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0AD403-D9EC-2E56-0052-5FD330DFB65F}"/>
              </a:ext>
            </a:extLst>
          </p:cNvPr>
          <p:cNvSpPr txBox="1"/>
          <p:nvPr/>
        </p:nvSpPr>
        <p:spPr>
          <a:xfrm>
            <a:off x="2289157" y="6368586"/>
            <a:ext cx="33402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E" dirty="0"/>
              <a:t>Chapter: </a:t>
            </a:r>
            <a:r>
              <a:rPr lang="en-GB" i="0" dirty="0">
                <a:effectLst/>
                <a:latin typeface="__coFoBrilliantFont_744ae2"/>
              </a:rPr>
              <a:t>Exploring Data Visually</a:t>
            </a:r>
          </a:p>
          <a:p>
            <a:r>
              <a:rPr lang="en-E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60364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5D1D4658-32CD-4903-BDA6-7B54EEA4ED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Freeform: Shape 12">
            <a:extLst>
              <a:ext uri="{FF2B5EF4-FFF2-40B4-BE49-F238E27FC236}">
                <a16:creationId xmlns:a16="http://schemas.microsoft.com/office/drawing/2014/main" id="{7A29A97C-0C3C-4F06-9CA4-68DFD1CE40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0886" y="983228"/>
            <a:ext cx="8301112" cy="5874772"/>
          </a:xfrm>
          <a:custGeom>
            <a:avLst/>
            <a:gdLst>
              <a:gd name="connsiteX0" fmla="*/ 3607511 w 8301112"/>
              <a:gd name="connsiteY0" fmla="*/ 0 h 5874772"/>
              <a:gd name="connsiteX1" fmla="*/ 8106431 w 8301112"/>
              <a:gd name="connsiteY1" fmla="*/ 0 h 5874772"/>
              <a:gd name="connsiteX2" fmla="*/ 8301112 w 8301112"/>
              <a:gd name="connsiteY2" fmla="*/ 0 h 5874772"/>
              <a:gd name="connsiteX3" fmla="*/ 8301112 w 8301112"/>
              <a:gd name="connsiteY3" fmla="*/ 5874772 h 5874772"/>
              <a:gd name="connsiteX4" fmla="*/ 27685 w 8301112"/>
              <a:gd name="connsiteY4" fmla="*/ 5874772 h 5874772"/>
              <a:gd name="connsiteX5" fmla="*/ 24376 w 8301112"/>
              <a:gd name="connsiteY5" fmla="*/ 5862584 h 5874772"/>
              <a:gd name="connsiteX6" fmla="*/ 97502 w 8301112"/>
              <a:gd name="connsiteY6" fmla="*/ 5167850 h 5874772"/>
              <a:gd name="connsiteX7" fmla="*/ 2827510 w 8301112"/>
              <a:gd name="connsiteY7" fmla="*/ 438782 h 5874772"/>
              <a:gd name="connsiteX8" fmla="*/ 3607511 w 8301112"/>
              <a:gd name="connsiteY8" fmla="*/ 0 h 587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301112" h="5874772">
                <a:moveTo>
                  <a:pt x="3607511" y="0"/>
                </a:moveTo>
                <a:cubicBezTo>
                  <a:pt x="3607511" y="0"/>
                  <a:pt x="3607511" y="0"/>
                  <a:pt x="8106431" y="0"/>
                </a:cubicBezTo>
                <a:lnTo>
                  <a:pt x="8301112" y="0"/>
                </a:lnTo>
                <a:lnTo>
                  <a:pt x="8301112" y="5874772"/>
                </a:lnTo>
                <a:lnTo>
                  <a:pt x="27685" y="5874772"/>
                </a:lnTo>
                <a:lnTo>
                  <a:pt x="24376" y="5862584"/>
                </a:lnTo>
                <a:cubicBezTo>
                  <a:pt x="-24375" y="5631005"/>
                  <a:pt x="0" y="5362863"/>
                  <a:pt x="97502" y="5167850"/>
                </a:cubicBezTo>
                <a:cubicBezTo>
                  <a:pt x="97502" y="5167850"/>
                  <a:pt x="97502" y="5167850"/>
                  <a:pt x="2827510" y="438782"/>
                </a:cubicBezTo>
                <a:cubicBezTo>
                  <a:pt x="2973760" y="195014"/>
                  <a:pt x="3331265" y="0"/>
                  <a:pt x="3607511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Freeform: Shape 14">
            <a:extLst>
              <a:ext uri="{FF2B5EF4-FFF2-40B4-BE49-F238E27FC236}">
                <a16:creationId xmlns:a16="http://schemas.microsoft.com/office/drawing/2014/main" id="{801292C1-8B12-4AF2-9B59-8851A132E5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6700" y="360023"/>
            <a:ext cx="5342806" cy="4453168"/>
          </a:xfrm>
          <a:custGeom>
            <a:avLst/>
            <a:gdLst>
              <a:gd name="connsiteX0" fmla="*/ 313737 w 5342806"/>
              <a:gd name="connsiteY0" fmla="*/ 2699726 h 4453168"/>
              <a:gd name="connsiteX1" fmla="*/ 775980 w 5342806"/>
              <a:gd name="connsiteY1" fmla="*/ 2699726 h 4453168"/>
              <a:gd name="connsiteX2" fmla="*/ 846865 w 5342806"/>
              <a:gd name="connsiteY2" fmla="*/ 2741502 h 4453168"/>
              <a:gd name="connsiteX3" fmla="*/ 1078485 w 5342806"/>
              <a:gd name="connsiteY3" fmla="*/ 3140369 h 4453168"/>
              <a:gd name="connsiteX4" fmla="*/ 1078485 w 5342806"/>
              <a:gd name="connsiteY4" fmla="*/ 3221933 h 4453168"/>
              <a:gd name="connsiteX5" fmla="*/ 846865 w 5342806"/>
              <a:gd name="connsiteY5" fmla="*/ 3620799 h 4453168"/>
              <a:gd name="connsiteX6" fmla="*/ 775980 w 5342806"/>
              <a:gd name="connsiteY6" fmla="*/ 3662576 h 4453168"/>
              <a:gd name="connsiteX7" fmla="*/ 313737 w 5342806"/>
              <a:gd name="connsiteY7" fmla="*/ 3662576 h 4453168"/>
              <a:gd name="connsiteX8" fmla="*/ 241855 w 5342806"/>
              <a:gd name="connsiteY8" fmla="*/ 3620799 h 4453168"/>
              <a:gd name="connsiteX9" fmla="*/ 11232 w 5342806"/>
              <a:gd name="connsiteY9" fmla="*/ 3221933 h 4453168"/>
              <a:gd name="connsiteX10" fmla="*/ 11232 w 5342806"/>
              <a:gd name="connsiteY10" fmla="*/ 3140369 h 4453168"/>
              <a:gd name="connsiteX11" fmla="*/ 241855 w 5342806"/>
              <a:gd name="connsiteY11" fmla="*/ 2741502 h 4453168"/>
              <a:gd name="connsiteX12" fmla="*/ 313737 w 5342806"/>
              <a:gd name="connsiteY12" fmla="*/ 2699726 h 4453168"/>
              <a:gd name="connsiteX13" fmla="*/ 2150770 w 5342806"/>
              <a:gd name="connsiteY13" fmla="*/ 492430 h 4453168"/>
              <a:gd name="connsiteX14" fmla="*/ 2388454 w 5342806"/>
              <a:gd name="connsiteY14" fmla="*/ 492430 h 4453168"/>
              <a:gd name="connsiteX15" fmla="*/ 2416181 w 5342806"/>
              <a:gd name="connsiteY15" fmla="*/ 492430 h 4453168"/>
              <a:gd name="connsiteX16" fmla="*/ 2442639 w 5342806"/>
              <a:gd name="connsiteY16" fmla="*/ 537992 h 4453168"/>
              <a:gd name="connsiteX17" fmla="*/ 2572233 w 5342806"/>
              <a:gd name="connsiteY17" fmla="*/ 761161 h 4453168"/>
              <a:gd name="connsiteX18" fmla="*/ 2572233 w 5342806"/>
              <a:gd name="connsiteY18" fmla="*/ 886078 h 4453168"/>
              <a:gd name="connsiteX19" fmla="*/ 2217501 w 5342806"/>
              <a:gd name="connsiteY19" fmla="*/ 1496950 h 4453168"/>
              <a:gd name="connsiteX20" fmla="*/ 2108941 w 5342806"/>
              <a:gd name="connsiteY20" fmla="*/ 1560931 h 4453168"/>
              <a:gd name="connsiteX21" fmla="*/ 1401007 w 5342806"/>
              <a:gd name="connsiteY21" fmla="*/ 1560931 h 4453168"/>
              <a:gd name="connsiteX22" fmla="*/ 1367679 w 5342806"/>
              <a:gd name="connsiteY22" fmla="*/ 1556504 h 4453168"/>
              <a:gd name="connsiteX23" fmla="*/ 1344756 w 5342806"/>
              <a:gd name="connsiteY23" fmla="*/ 1546893 h 4453168"/>
              <a:gd name="connsiteX24" fmla="*/ 1358765 w 5342806"/>
              <a:gd name="connsiteY24" fmla="*/ 1522665 h 4453168"/>
              <a:gd name="connsiteX25" fmla="*/ 1855078 w 5342806"/>
              <a:gd name="connsiteY25" fmla="*/ 664281 h 4453168"/>
              <a:gd name="connsiteX26" fmla="*/ 2150770 w 5342806"/>
              <a:gd name="connsiteY26" fmla="*/ 492430 h 4453168"/>
              <a:gd name="connsiteX27" fmla="*/ 1359084 w 5342806"/>
              <a:gd name="connsiteY27" fmla="*/ 0 h 4453168"/>
              <a:gd name="connsiteX28" fmla="*/ 2157630 w 5342806"/>
              <a:gd name="connsiteY28" fmla="*/ 0 h 4453168"/>
              <a:gd name="connsiteX29" fmla="*/ 2280085 w 5342806"/>
              <a:gd name="connsiteY29" fmla="*/ 72172 h 4453168"/>
              <a:gd name="connsiteX30" fmla="*/ 2494708 w 5342806"/>
              <a:gd name="connsiteY30" fmla="*/ 441767 h 4453168"/>
              <a:gd name="connsiteX31" fmla="*/ 2518954 w 5342806"/>
              <a:gd name="connsiteY31" fmla="*/ 483519 h 4453168"/>
              <a:gd name="connsiteX32" fmla="*/ 2499877 w 5342806"/>
              <a:gd name="connsiteY32" fmla="*/ 483519 h 4453168"/>
              <a:gd name="connsiteX33" fmla="*/ 2409708 w 5342806"/>
              <a:gd name="connsiteY33" fmla="*/ 483519 h 4453168"/>
              <a:gd name="connsiteX34" fmla="*/ 2370537 w 5342806"/>
              <a:gd name="connsiteY34" fmla="*/ 416064 h 4453168"/>
              <a:gd name="connsiteX35" fmla="*/ 2220885 w 5342806"/>
              <a:gd name="connsiteY35" fmla="*/ 158353 h 4453168"/>
              <a:gd name="connsiteX36" fmla="*/ 2112324 w 5342806"/>
              <a:gd name="connsiteY36" fmla="*/ 94371 h 4453168"/>
              <a:gd name="connsiteX37" fmla="*/ 1404390 w 5342806"/>
              <a:gd name="connsiteY37" fmla="*/ 94371 h 4453168"/>
              <a:gd name="connsiteX38" fmla="*/ 1294301 w 5342806"/>
              <a:gd name="connsiteY38" fmla="*/ 158353 h 4453168"/>
              <a:gd name="connsiteX39" fmla="*/ 941098 w 5342806"/>
              <a:gd name="connsiteY39" fmla="*/ 769224 h 4453168"/>
              <a:gd name="connsiteX40" fmla="*/ 941098 w 5342806"/>
              <a:gd name="connsiteY40" fmla="*/ 894141 h 4453168"/>
              <a:gd name="connsiteX41" fmla="*/ 1294301 w 5342806"/>
              <a:gd name="connsiteY41" fmla="*/ 1505013 h 4453168"/>
              <a:gd name="connsiteX42" fmla="*/ 1340745 w 5342806"/>
              <a:gd name="connsiteY42" fmla="*/ 1551856 h 4453168"/>
              <a:gd name="connsiteX43" fmla="*/ 1346119 w 5342806"/>
              <a:gd name="connsiteY43" fmla="*/ 1554109 h 4453168"/>
              <a:gd name="connsiteX44" fmla="*/ 1317310 w 5342806"/>
              <a:gd name="connsiteY44" fmla="*/ 1603934 h 4453168"/>
              <a:gd name="connsiteX45" fmla="*/ 1295884 w 5342806"/>
              <a:gd name="connsiteY45" fmla="*/ 1640991 h 4453168"/>
              <a:gd name="connsiteX46" fmla="*/ 1318107 w 5342806"/>
              <a:gd name="connsiteY46" fmla="*/ 1650309 h 4453168"/>
              <a:gd name="connsiteX47" fmla="*/ 1355700 w 5342806"/>
              <a:gd name="connsiteY47" fmla="*/ 1655302 h 4453168"/>
              <a:gd name="connsiteX48" fmla="*/ 2154247 w 5342806"/>
              <a:gd name="connsiteY48" fmla="*/ 1655302 h 4453168"/>
              <a:gd name="connsiteX49" fmla="*/ 2276701 w 5342806"/>
              <a:gd name="connsiteY49" fmla="*/ 1583132 h 4453168"/>
              <a:gd name="connsiteX50" fmla="*/ 2676837 w 5342806"/>
              <a:gd name="connsiteY50" fmla="*/ 894072 h 4453168"/>
              <a:gd name="connsiteX51" fmla="*/ 2676837 w 5342806"/>
              <a:gd name="connsiteY51" fmla="*/ 753167 h 4453168"/>
              <a:gd name="connsiteX52" fmla="*/ 2544761 w 5342806"/>
              <a:gd name="connsiteY52" fmla="*/ 525724 h 4453168"/>
              <a:gd name="connsiteX53" fmla="*/ 2525427 w 5342806"/>
              <a:gd name="connsiteY53" fmla="*/ 492430 h 4453168"/>
              <a:gd name="connsiteX54" fmla="*/ 2614995 w 5342806"/>
              <a:gd name="connsiteY54" fmla="*/ 492430 h 4453168"/>
              <a:gd name="connsiteX55" fmla="*/ 4052233 w 5342806"/>
              <a:gd name="connsiteY55" fmla="*/ 492430 h 4453168"/>
              <a:gd name="connsiteX56" fmla="*/ 4343819 w 5342806"/>
              <a:gd name="connsiteY56" fmla="*/ 664281 h 4453168"/>
              <a:gd name="connsiteX57" fmla="*/ 5296604 w 5342806"/>
              <a:gd name="connsiteY57" fmla="*/ 2305041 h 4453168"/>
              <a:gd name="connsiteX58" fmla="*/ 5296604 w 5342806"/>
              <a:gd name="connsiteY58" fmla="*/ 2640558 h 4453168"/>
              <a:gd name="connsiteX59" fmla="*/ 4343819 w 5342806"/>
              <a:gd name="connsiteY59" fmla="*/ 4281318 h 4453168"/>
              <a:gd name="connsiteX60" fmla="*/ 4052233 w 5342806"/>
              <a:gd name="connsiteY60" fmla="*/ 4453168 h 4453168"/>
              <a:gd name="connsiteX61" fmla="*/ 2150770 w 5342806"/>
              <a:gd name="connsiteY61" fmla="*/ 4453168 h 4453168"/>
              <a:gd name="connsiteX62" fmla="*/ 1855078 w 5342806"/>
              <a:gd name="connsiteY62" fmla="*/ 4281318 h 4453168"/>
              <a:gd name="connsiteX63" fmla="*/ 906399 w 5342806"/>
              <a:gd name="connsiteY63" fmla="*/ 2640558 h 4453168"/>
              <a:gd name="connsiteX64" fmla="*/ 906399 w 5342806"/>
              <a:gd name="connsiteY64" fmla="*/ 2305041 h 4453168"/>
              <a:gd name="connsiteX65" fmla="*/ 1258651 w 5342806"/>
              <a:gd name="connsiteY65" fmla="*/ 1695815 h 4453168"/>
              <a:gd name="connsiteX66" fmla="*/ 1288338 w 5342806"/>
              <a:gd name="connsiteY66" fmla="*/ 1644472 h 4453168"/>
              <a:gd name="connsiteX67" fmla="*/ 1287293 w 5342806"/>
              <a:gd name="connsiteY67" fmla="*/ 1644034 h 4453168"/>
              <a:gd name="connsiteX68" fmla="*/ 1234904 w 5342806"/>
              <a:gd name="connsiteY68" fmla="*/ 1591195 h 4453168"/>
              <a:gd name="connsiteX69" fmla="*/ 836494 w 5342806"/>
              <a:gd name="connsiteY69" fmla="*/ 902135 h 4453168"/>
              <a:gd name="connsiteX70" fmla="*/ 836494 w 5342806"/>
              <a:gd name="connsiteY70" fmla="*/ 761230 h 4453168"/>
              <a:gd name="connsiteX71" fmla="*/ 1234904 w 5342806"/>
              <a:gd name="connsiteY71" fmla="*/ 72172 h 4453168"/>
              <a:gd name="connsiteX72" fmla="*/ 1359084 w 5342806"/>
              <a:gd name="connsiteY72" fmla="*/ 0 h 4453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5342806" h="4453168">
                <a:moveTo>
                  <a:pt x="313737" y="2699726"/>
                </a:moveTo>
                <a:cubicBezTo>
                  <a:pt x="313737" y="2699726"/>
                  <a:pt x="313737" y="2699726"/>
                  <a:pt x="775980" y="2699726"/>
                </a:cubicBezTo>
                <a:cubicBezTo>
                  <a:pt x="804933" y="2699726"/>
                  <a:pt x="832887" y="2715641"/>
                  <a:pt x="846865" y="2741502"/>
                </a:cubicBezTo>
                <a:cubicBezTo>
                  <a:pt x="846865" y="2741502"/>
                  <a:pt x="846865" y="2741502"/>
                  <a:pt x="1078485" y="3140369"/>
                </a:cubicBezTo>
                <a:cubicBezTo>
                  <a:pt x="1093461" y="3165236"/>
                  <a:pt x="1093461" y="3197066"/>
                  <a:pt x="1078485" y="3221933"/>
                </a:cubicBezTo>
                <a:cubicBezTo>
                  <a:pt x="1078485" y="3221933"/>
                  <a:pt x="1078485" y="3221933"/>
                  <a:pt x="846865" y="3620799"/>
                </a:cubicBezTo>
                <a:cubicBezTo>
                  <a:pt x="832887" y="3646661"/>
                  <a:pt x="804933" y="3662576"/>
                  <a:pt x="775980" y="3662576"/>
                </a:cubicBezTo>
                <a:cubicBezTo>
                  <a:pt x="775980" y="3662576"/>
                  <a:pt x="775980" y="3662576"/>
                  <a:pt x="313737" y="3662576"/>
                </a:cubicBezTo>
                <a:cubicBezTo>
                  <a:pt x="283786" y="3662576"/>
                  <a:pt x="256830" y="3646661"/>
                  <a:pt x="241855" y="3620799"/>
                </a:cubicBezTo>
                <a:cubicBezTo>
                  <a:pt x="241855" y="3620799"/>
                  <a:pt x="241855" y="3620799"/>
                  <a:pt x="11232" y="3221933"/>
                </a:cubicBezTo>
                <a:cubicBezTo>
                  <a:pt x="-3743" y="3197066"/>
                  <a:pt x="-3743" y="3165236"/>
                  <a:pt x="11232" y="3140369"/>
                </a:cubicBezTo>
                <a:cubicBezTo>
                  <a:pt x="11232" y="3140369"/>
                  <a:pt x="11232" y="3140369"/>
                  <a:pt x="241855" y="2741502"/>
                </a:cubicBezTo>
                <a:cubicBezTo>
                  <a:pt x="256830" y="2715641"/>
                  <a:pt x="283786" y="2699726"/>
                  <a:pt x="313737" y="2699726"/>
                </a:cubicBezTo>
                <a:close/>
                <a:moveTo>
                  <a:pt x="2150770" y="492430"/>
                </a:moveTo>
                <a:cubicBezTo>
                  <a:pt x="2150770" y="492430"/>
                  <a:pt x="2150770" y="492430"/>
                  <a:pt x="2388454" y="492430"/>
                </a:cubicBezTo>
                <a:lnTo>
                  <a:pt x="2416181" y="492430"/>
                </a:lnTo>
                <a:lnTo>
                  <a:pt x="2442639" y="537992"/>
                </a:lnTo>
                <a:cubicBezTo>
                  <a:pt x="2479480" y="601434"/>
                  <a:pt x="2522349" y="675258"/>
                  <a:pt x="2572233" y="761161"/>
                </a:cubicBezTo>
                <a:cubicBezTo>
                  <a:pt x="2595168" y="799246"/>
                  <a:pt x="2595168" y="847994"/>
                  <a:pt x="2572233" y="886078"/>
                </a:cubicBezTo>
                <a:cubicBezTo>
                  <a:pt x="2572233" y="886078"/>
                  <a:pt x="2572233" y="886078"/>
                  <a:pt x="2217501" y="1496950"/>
                </a:cubicBezTo>
                <a:cubicBezTo>
                  <a:pt x="2196094" y="1536558"/>
                  <a:pt x="2153283" y="1560931"/>
                  <a:pt x="2108941" y="1560931"/>
                </a:cubicBezTo>
                <a:cubicBezTo>
                  <a:pt x="2108941" y="1560931"/>
                  <a:pt x="2108941" y="1560931"/>
                  <a:pt x="1401007" y="1560931"/>
                </a:cubicBezTo>
                <a:cubicBezTo>
                  <a:pt x="1389539" y="1560931"/>
                  <a:pt x="1378359" y="1559408"/>
                  <a:pt x="1367679" y="1556504"/>
                </a:cubicBezTo>
                <a:lnTo>
                  <a:pt x="1344756" y="1546893"/>
                </a:lnTo>
                <a:lnTo>
                  <a:pt x="1358765" y="1522665"/>
                </a:lnTo>
                <a:cubicBezTo>
                  <a:pt x="1485427" y="1303600"/>
                  <a:pt x="1647555" y="1023197"/>
                  <a:pt x="1855078" y="664281"/>
                </a:cubicBezTo>
                <a:cubicBezTo>
                  <a:pt x="1916680" y="557897"/>
                  <a:pt x="2027565" y="492430"/>
                  <a:pt x="2150770" y="492430"/>
                </a:cubicBezTo>
                <a:close/>
                <a:moveTo>
                  <a:pt x="1359084" y="0"/>
                </a:moveTo>
                <a:cubicBezTo>
                  <a:pt x="1359084" y="0"/>
                  <a:pt x="1359084" y="0"/>
                  <a:pt x="2157630" y="0"/>
                </a:cubicBezTo>
                <a:cubicBezTo>
                  <a:pt x="2207647" y="0"/>
                  <a:pt x="2255938" y="27495"/>
                  <a:pt x="2280085" y="72172"/>
                </a:cubicBezTo>
                <a:cubicBezTo>
                  <a:pt x="2280085" y="72172"/>
                  <a:pt x="2280085" y="72172"/>
                  <a:pt x="2494708" y="441767"/>
                </a:cubicBezTo>
                <a:lnTo>
                  <a:pt x="2518954" y="483519"/>
                </a:lnTo>
                <a:lnTo>
                  <a:pt x="2499877" y="483519"/>
                </a:lnTo>
                <a:lnTo>
                  <a:pt x="2409708" y="483519"/>
                </a:lnTo>
                <a:lnTo>
                  <a:pt x="2370537" y="416064"/>
                </a:lnTo>
                <a:cubicBezTo>
                  <a:pt x="2220885" y="158353"/>
                  <a:pt x="2220885" y="158353"/>
                  <a:pt x="2220885" y="158353"/>
                </a:cubicBezTo>
                <a:cubicBezTo>
                  <a:pt x="2199478" y="118745"/>
                  <a:pt x="2156666" y="94371"/>
                  <a:pt x="2112324" y="94371"/>
                </a:cubicBezTo>
                <a:cubicBezTo>
                  <a:pt x="1404390" y="94371"/>
                  <a:pt x="1404390" y="94371"/>
                  <a:pt x="1404390" y="94371"/>
                </a:cubicBezTo>
                <a:cubicBezTo>
                  <a:pt x="1358520" y="94371"/>
                  <a:pt x="1317236" y="118745"/>
                  <a:pt x="1294301" y="158353"/>
                </a:cubicBezTo>
                <a:cubicBezTo>
                  <a:pt x="941098" y="769224"/>
                  <a:pt x="941098" y="769224"/>
                  <a:pt x="941098" y="769224"/>
                </a:cubicBezTo>
                <a:cubicBezTo>
                  <a:pt x="918163" y="807309"/>
                  <a:pt x="918163" y="856057"/>
                  <a:pt x="941098" y="894141"/>
                </a:cubicBezTo>
                <a:cubicBezTo>
                  <a:pt x="1294301" y="1505013"/>
                  <a:pt x="1294301" y="1505013"/>
                  <a:pt x="1294301" y="1505013"/>
                </a:cubicBezTo>
                <a:cubicBezTo>
                  <a:pt x="1305769" y="1524817"/>
                  <a:pt x="1321823" y="1540812"/>
                  <a:pt x="1340745" y="1551856"/>
                </a:cubicBezTo>
                <a:lnTo>
                  <a:pt x="1346119" y="1554109"/>
                </a:lnTo>
                <a:lnTo>
                  <a:pt x="1317310" y="1603934"/>
                </a:lnTo>
                <a:lnTo>
                  <a:pt x="1295884" y="1640991"/>
                </a:lnTo>
                <a:lnTo>
                  <a:pt x="1318107" y="1650309"/>
                </a:lnTo>
                <a:cubicBezTo>
                  <a:pt x="1330154" y="1653584"/>
                  <a:pt x="1342766" y="1655302"/>
                  <a:pt x="1355700" y="1655302"/>
                </a:cubicBezTo>
                <a:cubicBezTo>
                  <a:pt x="2154247" y="1655302"/>
                  <a:pt x="2154247" y="1655302"/>
                  <a:pt x="2154247" y="1655302"/>
                </a:cubicBezTo>
                <a:cubicBezTo>
                  <a:pt x="2204264" y="1655302"/>
                  <a:pt x="2252555" y="1627810"/>
                  <a:pt x="2276701" y="1583132"/>
                </a:cubicBezTo>
                <a:cubicBezTo>
                  <a:pt x="2676837" y="894072"/>
                  <a:pt x="2676837" y="894072"/>
                  <a:pt x="2676837" y="894072"/>
                </a:cubicBezTo>
                <a:cubicBezTo>
                  <a:pt x="2702708" y="851114"/>
                  <a:pt x="2702708" y="796127"/>
                  <a:pt x="2676837" y="753167"/>
                </a:cubicBezTo>
                <a:cubicBezTo>
                  <a:pt x="2626820" y="667035"/>
                  <a:pt x="2583056" y="591669"/>
                  <a:pt x="2544761" y="525724"/>
                </a:cubicBezTo>
                <a:lnTo>
                  <a:pt x="2525427" y="492430"/>
                </a:lnTo>
                <a:lnTo>
                  <a:pt x="2614995" y="492430"/>
                </a:lnTo>
                <a:cubicBezTo>
                  <a:pt x="2893530" y="492430"/>
                  <a:pt x="3339185" y="492430"/>
                  <a:pt x="4052233" y="492430"/>
                </a:cubicBezTo>
                <a:cubicBezTo>
                  <a:pt x="4171332" y="492430"/>
                  <a:pt x="4286323" y="557897"/>
                  <a:pt x="4343819" y="664281"/>
                </a:cubicBezTo>
                <a:cubicBezTo>
                  <a:pt x="4343819" y="664281"/>
                  <a:pt x="4343819" y="664281"/>
                  <a:pt x="5296604" y="2305041"/>
                </a:cubicBezTo>
                <a:cubicBezTo>
                  <a:pt x="5358207" y="2407332"/>
                  <a:pt x="5358207" y="2538266"/>
                  <a:pt x="5296604" y="2640558"/>
                </a:cubicBezTo>
                <a:cubicBezTo>
                  <a:pt x="5296604" y="2640558"/>
                  <a:pt x="5296604" y="2640558"/>
                  <a:pt x="4343819" y="4281318"/>
                </a:cubicBezTo>
                <a:cubicBezTo>
                  <a:pt x="4286323" y="4387702"/>
                  <a:pt x="4171332" y="4453168"/>
                  <a:pt x="4052233" y="4453168"/>
                </a:cubicBezTo>
                <a:cubicBezTo>
                  <a:pt x="4052233" y="4453168"/>
                  <a:pt x="4052233" y="4453168"/>
                  <a:pt x="2150770" y="4453168"/>
                </a:cubicBezTo>
                <a:cubicBezTo>
                  <a:pt x="2027565" y="4453168"/>
                  <a:pt x="1916680" y="4387702"/>
                  <a:pt x="1855078" y="4281318"/>
                </a:cubicBezTo>
                <a:cubicBezTo>
                  <a:pt x="1855078" y="4281318"/>
                  <a:pt x="1855078" y="4281318"/>
                  <a:pt x="906399" y="2640558"/>
                </a:cubicBezTo>
                <a:cubicBezTo>
                  <a:pt x="844796" y="2538266"/>
                  <a:pt x="844796" y="2407332"/>
                  <a:pt x="906399" y="2305041"/>
                </a:cubicBezTo>
                <a:cubicBezTo>
                  <a:pt x="906399" y="2305041"/>
                  <a:pt x="906399" y="2305041"/>
                  <a:pt x="1258651" y="1695815"/>
                </a:cubicBezTo>
                <a:lnTo>
                  <a:pt x="1288338" y="1644472"/>
                </a:lnTo>
                <a:lnTo>
                  <a:pt x="1287293" y="1644034"/>
                </a:lnTo>
                <a:cubicBezTo>
                  <a:pt x="1265949" y="1631576"/>
                  <a:pt x="1247840" y="1613534"/>
                  <a:pt x="1234904" y="1591195"/>
                </a:cubicBezTo>
                <a:cubicBezTo>
                  <a:pt x="1234904" y="1591195"/>
                  <a:pt x="1234904" y="1591195"/>
                  <a:pt x="836494" y="902135"/>
                </a:cubicBezTo>
                <a:cubicBezTo>
                  <a:pt x="810622" y="859177"/>
                  <a:pt x="810622" y="804190"/>
                  <a:pt x="836494" y="761230"/>
                </a:cubicBezTo>
                <a:cubicBezTo>
                  <a:pt x="836494" y="761230"/>
                  <a:pt x="836494" y="761230"/>
                  <a:pt x="1234904" y="72172"/>
                </a:cubicBezTo>
                <a:cubicBezTo>
                  <a:pt x="1260775" y="27495"/>
                  <a:pt x="1307343" y="0"/>
                  <a:pt x="1359084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Screen Recording 2024-12-01 at 15.13.17">
            <a:hlinkClick r:id="" action="ppaction://media"/>
            <a:extLst>
              <a:ext uri="{FF2B5EF4-FFF2-40B4-BE49-F238E27FC236}">
                <a16:creationId xmlns:a16="http://schemas.microsoft.com/office/drawing/2014/main" id="{034317E2-6640-AFC2-11A1-14B8B3EAB13A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079085" y="1499217"/>
            <a:ext cx="2431775" cy="320859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3FC17EE-0187-471B-6470-7488899D66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09506" y="3247718"/>
            <a:ext cx="6582492" cy="218867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CB2F448-FA45-297F-346B-65ECF30853AA}"/>
              </a:ext>
            </a:extLst>
          </p:cNvPr>
          <p:cNvSpPr txBox="1"/>
          <p:nvPr/>
        </p:nvSpPr>
        <p:spPr>
          <a:xfrm>
            <a:off x="6857080" y="2023046"/>
            <a:ext cx="4753224" cy="9130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spcBef>
                <a:spcPts val="375"/>
              </a:spcBef>
              <a:spcAft>
                <a:spcPts val="375"/>
              </a:spcAft>
            </a:pPr>
            <a:r>
              <a:rPr lang="fa-IR" sz="1400" b="0" i="0" dirty="0">
                <a:effectLst/>
                <a:latin typeface="Roboto" panose="02000000000000000000" pitchFamily="2" charset="0"/>
              </a:rPr>
              <a:t>چه نوع نموداری برای مقایسه تعداد کل </a:t>
            </a:r>
            <a:r>
              <a:rPr lang="fa-IR" sz="1400" b="0" i="0" dirty="0" err="1">
                <a:effectLst/>
                <a:latin typeface="Roboto" panose="02000000000000000000" pitchFamily="2" charset="0"/>
              </a:rPr>
              <a:t>معاملات</a:t>
            </a:r>
            <a:r>
              <a:rPr lang="fa-IR" sz="1400" b="0" i="0" dirty="0">
                <a:effectLst/>
                <a:latin typeface="Roboto" panose="02000000000000000000" pitchFamily="2" charset="0"/>
              </a:rPr>
              <a:t> در هر فروشگاه بهترین است؟</a:t>
            </a:r>
          </a:p>
          <a:p>
            <a:br>
              <a:rPr lang="fa-IR" dirty="0"/>
            </a:br>
            <a:endParaRPr lang="en-EE" dirty="0"/>
          </a:p>
        </p:txBody>
      </p:sp>
      <p:pic>
        <p:nvPicPr>
          <p:cNvPr id="8" name="Picture 2" descr="Brilliant: Learn by doing - Apps on Google Play">
            <a:extLst>
              <a:ext uri="{FF2B5EF4-FFF2-40B4-BE49-F238E27FC236}">
                <a16:creationId xmlns:a16="http://schemas.microsoft.com/office/drawing/2014/main" id="{E2F5D36C-79DA-B9B5-D467-C03FC84B0A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1683" y="6076525"/>
            <a:ext cx="830317" cy="78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A logo on a black background&#10;&#10;Description automatically generated">
            <a:extLst>
              <a:ext uri="{FF2B5EF4-FFF2-40B4-BE49-F238E27FC236}">
                <a16:creationId xmlns:a16="http://schemas.microsoft.com/office/drawing/2014/main" id="{A9A36C8B-D07F-1BFE-F797-73F1A72C1E3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95978" y="5661764"/>
            <a:ext cx="1699932" cy="1699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794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1233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5D1D4658-32CD-4903-BDA6-7B54EEA4ED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Freeform: Shape 12">
            <a:extLst>
              <a:ext uri="{FF2B5EF4-FFF2-40B4-BE49-F238E27FC236}">
                <a16:creationId xmlns:a16="http://schemas.microsoft.com/office/drawing/2014/main" id="{7A29A97C-0C3C-4F06-9CA4-68DFD1CE40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0886" y="983228"/>
            <a:ext cx="8301112" cy="5874772"/>
          </a:xfrm>
          <a:custGeom>
            <a:avLst/>
            <a:gdLst>
              <a:gd name="connsiteX0" fmla="*/ 3607511 w 8301112"/>
              <a:gd name="connsiteY0" fmla="*/ 0 h 5874772"/>
              <a:gd name="connsiteX1" fmla="*/ 8106431 w 8301112"/>
              <a:gd name="connsiteY1" fmla="*/ 0 h 5874772"/>
              <a:gd name="connsiteX2" fmla="*/ 8301112 w 8301112"/>
              <a:gd name="connsiteY2" fmla="*/ 0 h 5874772"/>
              <a:gd name="connsiteX3" fmla="*/ 8301112 w 8301112"/>
              <a:gd name="connsiteY3" fmla="*/ 5874772 h 5874772"/>
              <a:gd name="connsiteX4" fmla="*/ 27685 w 8301112"/>
              <a:gd name="connsiteY4" fmla="*/ 5874772 h 5874772"/>
              <a:gd name="connsiteX5" fmla="*/ 24376 w 8301112"/>
              <a:gd name="connsiteY5" fmla="*/ 5862584 h 5874772"/>
              <a:gd name="connsiteX6" fmla="*/ 97502 w 8301112"/>
              <a:gd name="connsiteY6" fmla="*/ 5167850 h 5874772"/>
              <a:gd name="connsiteX7" fmla="*/ 2827510 w 8301112"/>
              <a:gd name="connsiteY7" fmla="*/ 438782 h 5874772"/>
              <a:gd name="connsiteX8" fmla="*/ 3607511 w 8301112"/>
              <a:gd name="connsiteY8" fmla="*/ 0 h 587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301112" h="5874772">
                <a:moveTo>
                  <a:pt x="3607511" y="0"/>
                </a:moveTo>
                <a:cubicBezTo>
                  <a:pt x="3607511" y="0"/>
                  <a:pt x="3607511" y="0"/>
                  <a:pt x="8106431" y="0"/>
                </a:cubicBezTo>
                <a:lnTo>
                  <a:pt x="8301112" y="0"/>
                </a:lnTo>
                <a:lnTo>
                  <a:pt x="8301112" y="5874772"/>
                </a:lnTo>
                <a:lnTo>
                  <a:pt x="27685" y="5874772"/>
                </a:lnTo>
                <a:lnTo>
                  <a:pt x="24376" y="5862584"/>
                </a:lnTo>
                <a:cubicBezTo>
                  <a:pt x="-24375" y="5631005"/>
                  <a:pt x="0" y="5362863"/>
                  <a:pt x="97502" y="5167850"/>
                </a:cubicBezTo>
                <a:cubicBezTo>
                  <a:pt x="97502" y="5167850"/>
                  <a:pt x="97502" y="5167850"/>
                  <a:pt x="2827510" y="438782"/>
                </a:cubicBezTo>
                <a:cubicBezTo>
                  <a:pt x="2973760" y="195014"/>
                  <a:pt x="3331265" y="0"/>
                  <a:pt x="3607511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Freeform: Shape 14">
            <a:extLst>
              <a:ext uri="{FF2B5EF4-FFF2-40B4-BE49-F238E27FC236}">
                <a16:creationId xmlns:a16="http://schemas.microsoft.com/office/drawing/2014/main" id="{801292C1-8B12-4AF2-9B59-8851A132E5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6700" y="360023"/>
            <a:ext cx="5342806" cy="4453168"/>
          </a:xfrm>
          <a:custGeom>
            <a:avLst/>
            <a:gdLst>
              <a:gd name="connsiteX0" fmla="*/ 313737 w 5342806"/>
              <a:gd name="connsiteY0" fmla="*/ 2699726 h 4453168"/>
              <a:gd name="connsiteX1" fmla="*/ 775980 w 5342806"/>
              <a:gd name="connsiteY1" fmla="*/ 2699726 h 4453168"/>
              <a:gd name="connsiteX2" fmla="*/ 846865 w 5342806"/>
              <a:gd name="connsiteY2" fmla="*/ 2741502 h 4453168"/>
              <a:gd name="connsiteX3" fmla="*/ 1078485 w 5342806"/>
              <a:gd name="connsiteY3" fmla="*/ 3140369 h 4453168"/>
              <a:gd name="connsiteX4" fmla="*/ 1078485 w 5342806"/>
              <a:gd name="connsiteY4" fmla="*/ 3221933 h 4453168"/>
              <a:gd name="connsiteX5" fmla="*/ 846865 w 5342806"/>
              <a:gd name="connsiteY5" fmla="*/ 3620799 h 4453168"/>
              <a:gd name="connsiteX6" fmla="*/ 775980 w 5342806"/>
              <a:gd name="connsiteY6" fmla="*/ 3662576 h 4453168"/>
              <a:gd name="connsiteX7" fmla="*/ 313737 w 5342806"/>
              <a:gd name="connsiteY7" fmla="*/ 3662576 h 4453168"/>
              <a:gd name="connsiteX8" fmla="*/ 241855 w 5342806"/>
              <a:gd name="connsiteY8" fmla="*/ 3620799 h 4453168"/>
              <a:gd name="connsiteX9" fmla="*/ 11232 w 5342806"/>
              <a:gd name="connsiteY9" fmla="*/ 3221933 h 4453168"/>
              <a:gd name="connsiteX10" fmla="*/ 11232 w 5342806"/>
              <a:gd name="connsiteY10" fmla="*/ 3140369 h 4453168"/>
              <a:gd name="connsiteX11" fmla="*/ 241855 w 5342806"/>
              <a:gd name="connsiteY11" fmla="*/ 2741502 h 4453168"/>
              <a:gd name="connsiteX12" fmla="*/ 313737 w 5342806"/>
              <a:gd name="connsiteY12" fmla="*/ 2699726 h 4453168"/>
              <a:gd name="connsiteX13" fmla="*/ 2150770 w 5342806"/>
              <a:gd name="connsiteY13" fmla="*/ 492430 h 4453168"/>
              <a:gd name="connsiteX14" fmla="*/ 2388454 w 5342806"/>
              <a:gd name="connsiteY14" fmla="*/ 492430 h 4453168"/>
              <a:gd name="connsiteX15" fmla="*/ 2416181 w 5342806"/>
              <a:gd name="connsiteY15" fmla="*/ 492430 h 4453168"/>
              <a:gd name="connsiteX16" fmla="*/ 2442639 w 5342806"/>
              <a:gd name="connsiteY16" fmla="*/ 537992 h 4453168"/>
              <a:gd name="connsiteX17" fmla="*/ 2572233 w 5342806"/>
              <a:gd name="connsiteY17" fmla="*/ 761161 h 4453168"/>
              <a:gd name="connsiteX18" fmla="*/ 2572233 w 5342806"/>
              <a:gd name="connsiteY18" fmla="*/ 886078 h 4453168"/>
              <a:gd name="connsiteX19" fmla="*/ 2217501 w 5342806"/>
              <a:gd name="connsiteY19" fmla="*/ 1496950 h 4453168"/>
              <a:gd name="connsiteX20" fmla="*/ 2108941 w 5342806"/>
              <a:gd name="connsiteY20" fmla="*/ 1560931 h 4453168"/>
              <a:gd name="connsiteX21" fmla="*/ 1401007 w 5342806"/>
              <a:gd name="connsiteY21" fmla="*/ 1560931 h 4453168"/>
              <a:gd name="connsiteX22" fmla="*/ 1367679 w 5342806"/>
              <a:gd name="connsiteY22" fmla="*/ 1556504 h 4453168"/>
              <a:gd name="connsiteX23" fmla="*/ 1344756 w 5342806"/>
              <a:gd name="connsiteY23" fmla="*/ 1546893 h 4453168"/>
              <a:gd name="connsiteX24" fmla="*/ 1358765 w 5342806"/>
              <a:gd name="connsiteY24" fmla="*/ 1522665 h 4453168"/>
              <a:gd name="connsiteX25" fmla="*/ 1855078 w 5342806"/>
              <a:gd name="connsiteY25" fmla="*/ 664281 h 4453168"/>
              <a:gd name="connsiteX26" fmla="*/ 2150770 w 5342806"/>
              <a:gd name="connsiteY26" fmla="*/ 492430 h 4453168"/>
              <a:gd name="connsiteX27" fmla="*/ 1359084 w 5342806"/>
              <a:gd name="connsiteY27" fmla="*/ 0 h 4453168"/>
              <a:gd name="connsiteX28" fmla="*/ 2157630 w 5342806"/>
              <a:gd name="connsiteY28" fmla="*/ 0 h 4453168"/>
              <a:gd name="connsiteX29" fmla="*/ 2280085 w 5342806"/>
              <a:gd name="connsiteY29" fmla="*/ 72172 h 4453168"/>
              <a:gd name="connsiteX30" fmla="*/ 2494708 w 5342806"/>
              <a:gd name="connsiteY30" fmla="*/ 441767 h 4453168"/>
              <a:gd name="connsiteX31" fmla="*/ 2518954 w 5342806"/>
              <a:gd name="connsiteY31" fmla="*/ 483519 h 4453168"/>
              <a:gd name="connsiteX32" fmla="*/ 2499877 w 5342806"/>
              <a:gd name="connsiteY32" fmla="*/ 483519 h 4453168"/>
              <a:gd name="connsiteX33" fmla="*/ 2409708 w 5342806"/>
              <a:gd name="connsiteY33" fmla="*/ 483519 h 4453168"/>
              <a:gd name="connsiteX34" fmla="*/ 2370537 w 5342806"/>
              <a:gd name="connsiteY34" fmla="*/ 416064 h 4453168"/>
              <a:gd name="connsiteX35" fmla="*/ 2220885 w 5342806"/>
              <a:gd name="connsiteY35" fmla="*/ 158353 h 4453168"/>
              <a:gd name="connsiteX36" fmla="*/ 2112324 w 5342806"/>
              <a:gd name="connsiteY36" fmla="*/ 94371 h 4453168"/>
              <a:gd name="connsiteX37" fmla="*/ 1404390 w 5342806"/>
              <a:gd name="connsiteY37" fmla="*/ 94371 h 4453168"/>
              <a:gd name="connsiteX38" fmla="*/ 1294301 w 5342806"/>
              <a:gd name="connsiteY38" fmla="*/ 158353 h 4453168"/>
              <a:gd name="connsiteX39" fmla="*/ 941098 w 5342806"/>
              <a:gd name="connsiteY39" fmla="*/ 769224 h 4453168"/>
              <a:gd name="connsiteX40" fmla="*/ 941098 w 5342806"/>
              <a:gd name="connsiteY40" fmla="*/ 894141 h 4453168"/>
              <a:gd name="connsiteX41" fmla="*/ 1294301 w 5342806"/>
              <a:gd name="connsiteY41" fmla="*/ 1505013 h 4453168"/>
              <a:gd name="connsiteX42" fmla="*/ 1340745 w 5342806"/>
              <a:gd name="connsiteY42" fmla="*/ 1551856 h 4453168"/>
              <a:gd name="connsiteX43" fmla="*/ 1346119 w 5342806"/>
              <a:gd name="connsiteY43" fmla="*/ 1554109 h 4453168"/>
              <a:gd name="connsiteX44" fmla="*/ 1317310 w 5342806"/>
              <a:gd name="connsiteY44" fmla="*/ 1603934 h 4453168"/>
              <a:gd name="connsiteX45" fmla="*/ 1295884 w 5342806"/>
              <a:gd name="connsiteY45" fmla="*/ 1640991 h 4453168"/>
              <a:gd name="connsiteX46" fmla="*/ 1318107 w 5342806"/>
              <a:gd name="connsiteY46" fmla="*/ 1650309 h 4453168"/>
              <a:gd name="connsiteX47" fmla="*/ 1355700 w 5342806"/>
              <a:gd name="connsiteY47" fmla="*/ 1655302 h 4453168"/>
              <a:gd name="connsiteX48" fmla="*/ 2154247 w 5342806"/>
              <a:gd name="connsiteY48" fmla="*/ 1655302 h 4453168"/>
              <a:gd name="connsiteX49" fmla="*/ 2276701 w 5342806"/>
              <a:gd name="connsiteY49" fmla="*/ 1583132 h 4453168"/>
              <a:gd name="connsiteX50" fmla="*/ 2676837 w 5342806"/>
              <a:gd name="connsiteY50" fmla="*/ 894072 h 4453168"/>
              <a:gd name="connsiteX51" fmla="*/ 2676837 w 5342806"/>
              <a:gd name="connsiteY51" fmla="*/ 753167 h 4453168"/>
              <a:gd name="connsiteX52" fmla="*/ 2544761 w 5342806"/>
              <a:gd name="connsiteY52" fmla="*/ 525724 h 4453168"/>
              <a:gd name="connsiteX53" fmla="*/ 2525427 w 5342806"/>
              <a:gd name="connsiteY53" fmla="*/ 492430 h 4453168"/>
              <a:gd name="connsiteX54" fmla="*/ 2614995 w 5342806"/>
              <a:gd name="connsiteY54" fmla="*/ 492430 h 4453168"/>
              <a:gd name="connsiteX55" fmla="*/ 4052233 w 5342806"/>
              <a:gd name="connsiteY55" fmla="*/ 492430 h 4453168"/>
              <a:gd name="connsiteX56" fmla="*/ 4343819 w 5342806"/>
              <a:gd name="connsiteY56" fmla="*/ 664281 h 4453168"/>
              <a:gd name="connsiteX57" fmla="*/ 5296604 w 5342806"/>
              <a:gd name="connsiteY57" fmla="*/ 2305041 h 4453168"/>
              <a:gd name="connsiteX58" fmla="*/ 5296604 w 5342806"/>
              <a:gd name="connsiteY58" fmla="*/ 2640558 h 4453168"/>
              <a:gd name="connsiteX59" fmla="*/ 4343819 w 5342806"/>
              <a:gd name="connsiteY59" fmla="*/ 4281318 h 4453168"/>
              <a:gd name="connsiteX60" fmla="*/ 4052233 w 5342806"/>
              <a:gd name="connsiteY60" fmla="*/ 4453168 h 4453168"/>
              <a:gd name="connsiteX61" fmla="*/ 2150770 w 5342806"/>
              <a:gd name="connsiteY61" fmla="*/ 4453168 h 4453168"/>
              <a:gd name="connsiteX62" fmla="*/ 1855078 w 5342806"/>
              <a:gd name="connsiteY62" fmla="*/ 4281318 h 4453168"/>
              <a:gd name="connsiteX63" fmla="*/ 906399 w 5342806"/>
              <a:gd name="connsiteY63" fmla="*/ 2640558 h 4453168"/>
              <a:gd name="connsiteX64" fmla="*/ 906399 w 5342806"/>
              <a:gd name="connsiteY64" fmla="*/ 2305041 h 4453168"/>
              <a:gd name="connsiteX65" fmla="*/ 1258651 w 5342806"/>
              <a:gd name="connsiteY65" fmla="*/ 1695815 h 4453168"/>
              <a:gd name="connsiteX66" fmla="*/ 1288338 w 5342806"/>
              <a:gd name="connsiteY66" fmla="*/ 1644472 h 4453168"/>
              <a:gd name="connsiteX67" fmla="*/ 1287293 w 5342806"/>
              <a:gd name="connsiteY67" fmla="*/ 1644034 h 4453168"/>
              <a:gd name="connsiteX68" fmla="*/ 1234904 w 5342806"/>
              <a:gd name="connsiteY68" fmla="*/ 1591195 h 4453168"/>
              <a:gd name="connsiteX69" fmla="*/ 836494 w 5342806"/>
              <a:gd name="connsiteY69" fmla="*/ 902135 h 4453168"/>
              <a:gd name="connsiteX70" fmla="*/ 836494 w 5342806"/>
              <a:gd name="connsiteY70" fmla="*/ 761230 h 4453168"/>
              <a:gd name="connsiteX71" fmla="*/ 1234904 w 5342806"/>
              <a:gd name="connsiteY71" fmla="*/ 72172 h 4453168"/>
              <a:gd name="connsiteX72" fmla="*/ 1359084 w 5342806"/>
              <a:gd name="connsiteY72" fmla="*/ 0 h 4453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5342806" h="4453168">
                <a:moveTo>
                  <a:pt x="313737" y="2699726"/>
                </a:moveTo>
                <a:cubicBezTo>
                  <a:pt x="313737" y="2699726"/>
                  <a:pt x="313737" y="2699726"/>
                  <a:pt x="775980" y="2699726"/>
                </a:cubicBezTo>
                <a:cubicBezTo>
                  <a:pt x="804933" y="2699726"/>
                  <a:pt x="832887" y="2715641"/>
                  <a:pt x="846865" y="2741502"/>
                </a:cubicBezTo>
                <a:cubicBezTo>
                  <a:pt x="846865" y="2741502"/>
                  <a:pt x="846865" y="2741502"/>
                  <a:pt x="1078485" y="3140369"/>
                </a:cubicBezTo>
                <a:cubicBezTo>
                  <a:pt x="1093461" y="3165236"/>
                  <a:pt x="1093461" y="3197066"/>
                  <a:pt x="1078485" y="3221933"/>
                </a:cubicBezTo>
                <a:cubicBezTo>
                  <a:pt x="1078485" y="3221933"/>
                  <a:pt x="1078485" y="3221933"/>
                  <a:pt x="846865" y="3620799"/>
                </a:cubicBezTo>
                <a:cubicBezTo>
                  <a:pt x="832887" y="3646661"/>
                  <a:pt x="804933" y="3662576"/>
                  <a:pt x="775980" y="3662576"/>
                </a:cubicBezTo>
                <a:cubicBezTo>
                  <a:pt x="775980" y="3662576"/>
                  <a:pt x="775980" y="3662576"/>
                  <a:pt x="313737" y="3662576"/>
                </a:cubicBezTo>
                <a:cubicBezTo>
                  <a:pt x="283786" y="3662576"/>
                  <a:pt x="256830" y="3646661"/>
                  <a:pt x="241855" y="3620799"/>
                </a:cubicBezTo>
                <a:cubicBezTo>
                  <a:pt x="241855" y="3620799"/>
                  <a:pt x="241855" y="3620799"/>
                  <a:pt x="11232" y="3221933"/>
                </a:cubicBezTo>
                <a:cubicBezTo>
                  <a:pt x="-3743" y="3197066"/>
                  <a:pt x="-3743" y="3165236"/>
                  <a:pt x="11232" y="3140369"/>
                </a:cubicBezTo>
                <a:cubicBezTo>
                  <a:pt x="11232" y="3140369"/>
                  <a:pt x="11232" y="3140369"/>
                  <a:pt x="241855" y="2741502"/>
                </a:cubicBezTo>
                <a:cubicBezTo>
                  <a:pt x="256830" y="2715641"/>
                  <a:pt x="283786" y="2699726"/>
                  <a:pt x="313737" y="2699726"/>
                </a:cubicBezTo>
                <a:close/>
                <a:moveTo>
                  <a:pt x="2150770" y="492430"/>
                </a:moveTo>
                <a:cubicBezTo>
                  <a:pt x="2150770" y="492430"/>
                  <a:pt x="2150770" y="492430"/>
                  <a:pt x="2388454" y="492430"/>
                </a:cubicBezTo>
                <a:lnTo>
                  <a:pt x="2416181" y="492430"/>
                </a:lnTo>
                <a:lnTo>
                  <a:pt x="2442639" y="537992"/>
                </a:lnTo>
                <a:cubicBezTo>
                  <a:pt x="2479480" y="601434"/>
                  <a:pt x="2522349" y="675258"/>
                  <a:pt x="2572233" y="761161"/>
                </a:cubicBezTo>
                <a:cubicBezTo>
                  <a:pt x="2595168" y="799246"/>
                  <a:pt x="2595168" y="847994"/>
                  <a:pt x="2572233" y="886078"/>
                </a:cubicBezTo>
                <a:cubicBezTo>
                  <a:pt x="2572233" y="886078"/>
                  <a:pt x="2572233" y="886078"/>
                  <a:pt x="2217501" y="1496950"/>
                </a:cubicBezTo>
                <a:cubicBezTo>
                  <a:pt x="2196094" y="1536558"/>
                  <a:pt x="2153283" y="1560931"/>
                  <a:pt x="2108941" y="1560931"/>
                </a:cubicBezTo>
                <a:cubicBezTo>
                  <a:pt x="2108941" y="1560931"/>
                  <a:pt x="2108941" y="1560931"/>
                  <a:pt x="1401007" y="1560931"/>
                </a:cubicBezTo>
                <a:cubicBezTo>
                  <a:pt x="1389539" y="1560931"/>
                  <a:pt x="1378359" y="1559408"/>
                  <a:pt x="1367679" y="1556504"/>
                </a:cubicBezTo>
                <a:lnTo>
                  <a:pt x="1344756" y="1546893"/>
                </a:lnTo>
                <a:lnTo>
                  <a:pt x="1358765" y="1522665"/>
                </a:lnTo>
                <a:cubicBezTo>
                  <a:pt x="1485427" y="1303600"/>
                  <a:pt x="1647555" y="1023197"/>
                  <a:pt x="1855078" y="664281"/>
                </a:cubicBezTo>
                <a:cubicBezTo>
                  <a:pt x="1916680" y="557897"/>
                  <a:pt x="2027565" y="492430"/>
                  <a:pt x="2150770" y="492430"/>
                </a:cubicBezTo>
                <a:close/>
                <a:moveTo>
                  <a:pt x="1359084" y="0"/>
                </a:moveTo>
                <a:cubicBezTo>
                  <a:pt x="1359084" y="0"/>
                  <a:pt x="1359084" y="0"/>
                  <a:pt x="2157630" y="0"/>
                </a:cubicBezTo>
                <a:cubicBezTo>
                  <a:pt x="2207647" y="0"/>
                  <a:pt x="2255938" y="27495"/>
                  <a:pt x="2280085" y="72172"/>
                </a:cubicBezTo>
                <a:cubicBezTo>
                  <a:pt x="2280085" y="72172"/>
                  <a:pt x="2280085" y="72172"/>
                  <a:pt x="2494708" y="441767"/>
                </a:cubicBezTo>
                <a:lnTo>
                  <a:pt x="2518954" y="483519"/>
                </a:lnTo>
                <a:lnTo>
                  <a:pt x="2499877" y="483519"/>
                </a:lnTo>
                <a:lnTo>
                  <a:pt x="2409708" y="483519"/>
                </a:lnTo>
                <a:lnTo>
                  <a:pt x="2370537" y="416064"/>
                </a:lnTo>
                <a:cubicBezTo>
                  <a:pt x="2220885" y="158353"/>
                  <a:pt x="2220885" y="158353"/>
                  <a:pt x="2220885" y="158353"/>
                </a:cubicBezTo>
                <a:cubicBezTo>
                  <a:pt x="2199478" y="118745"/>
                  <a:pt x="2156666" y="94371"/>
                  <a:pt x="2112324" y="94371"/>
                </a:cubicBezTo>
                <a:cubicBezTo>
                  <a:pt x="1404390" y="94371"/>
                  <a:pt x="1404390" y="94371"/>
                  <a:pt x="1404390" y="94371"/>
                </a:cubicBezTo>
                <a:cubicBezTo>
                  <a:pt x="1358520" y="94371"/>
                  <a:pt x="1317236" y="118745"/>
                  <a:pt x="1294301" y="158353"/>
                </a:cubicBezTo>
                <a:cubicBezTo>
                  <a:pt x="941098" y="769224"/>
                  <a:pt x="941098" y="769224"/>
                  <a:pt x="941098" y="769224"/>
                </a:cubicBezTo>
                <a:cubicBezTo>
                  <a:pt x="918163" y="807309"/>
                  <a:pt x="918163" y="856057"/>
                  <a:pt x="941098" y="894141"/>
                </a:cubicBezTo>
                <a:cubicBezTo>
                  <a:pt x="1294301" y="1505013"/>
                  <a:pt x="1294301" y="1505013"/>
                  <a:pt x="1294301" y="1505013"/>
                </a:cubicBezTo>
                <a:cubicBezTo>
                  <a:pt x="1305769" y="1524817"/>
                  <a:pt x="1321823" y="1540812"/>
                  <a:pt x="1340745" y="1551856"/>
                </a:cubicBezTo>
                <a:lnTo>
                  <a:pt x="1346119" y="1554109"/>
                </a:lnTo>
                <a:lnTo>
                  <a:pt x="1317310" y="1603934"/>
                </a:lnTo>
                <a:lnTo>
                  <a:pt x="1295884" y="1640991"/>
                </a:lnTo>
                <a:lnTo>
                  <a:pt x="1318107" y="1650309"/>
                </a:lnTo>
                <a:cubicBezTo>
                  <a:pt x="1330154" y="1653584"/>
                  <a:pt x="1342766" y="1655302"/>
                  <a:pt x="1355700" y="1655302"/>
                </a:cubicBezTo>
                <a:cubicBezTo>
                  <a:pt x="2154247" y="1655302"/>
                  <a:pt x="2154247" y="1655302"/>
                  <a:pt x="2154247" y="1655302"/>
                </a:cubicBezTo>
                <a:cubicBezTo>
                  <a:pt x="2204264" y="1655302"/>
                  <a:pt x="2252555" y="1627810"/>
                  <a:pt x="2276701" y="1583132"/>
                </a:cubicBezTo>
                <a:cubicBezTo>
                  <a:pt x="2676837" y="894072"/>
                  <a:pt x="2676837" y="894072"/>
                  <a:pt x="2676837" y="894072"/>
                </a:cubicBezTo>
                <a:cubicBezTo>
                  <a:pt x="2702708" y="851114"/>
                  <a:pt x="2702708" y="796127"/>
                  <a:pt x="2676837" y="753167"/>
                </a:cubicBezTo>
                <a:cubicBezTo>
                  <a:pt x="2626820" y="667035"/>
                  <a:pt x="2583056" y="591669"/>
                  <a:pt x="2544761" y="525724"/>
                </a:cubicBezTo>
                <a:lnTo>
                  <a:pt x="2525427" y="492430"/>
                </a:lnTo>
                <a:lnTo>
                  <a:pt x="2614995" y="492430"/>
                </a:lnTo>
                <a:cubicBezTo>
                  <a:pt x="2893530" y="492430"/>
                  <a:pt x="3339185" y="492430"/>
                  <a:pt x="4052233" y="492430"/>
                </a:cubicBezTo>
                <a:cubicBezTo>
                  <a:pt x="4171332" y="492430"/>
                  <a:pt x="4286323" y="557897"/>
                  <a:pt x="4343819" y="664281"/>
                </a:cubicBezTo>
                <a:cubicBezTo>
                  <a:pt x="4343819" y="664281"/>
                  <a:pt x="4343819" y="664281"/>
                  <a:pt x="5296604" y="2305041"/>
                </a:cubicBezTo>
                <a:cubicBezTo>
                  <a:pt x="5358207" y="2407332"/>
                  <a:pt x="5358207" y="2538266"/>
                  <a:pt x="5296604" y="2640558"/>
                </a:cubicBezTo>
                <a:cubicBezTo>
                  <a:pt x="5296604" y="2640558"/>
                  <a:pt x="5296604" y="2640558"/>
                  <a:pt x="4343819" y="4281318"/>
                </a:cubicBezTo>
                <a:cubicBezTo>
                  <a:pt x="4286323" y="4387702"/>
                  <a:pt x="4171332" y="4453168"/>
                  <a:pt x="4052233" y="4453168"/>
                </a:cubicBezTo>
                <a:cubicBezTo>
                  <a:pt x="4052233" y="4453168"/>
                  <a:pt x="4052233" y="4453168"/>
                  <a:pt x="2150770" y="4453168"/>
                </a:cubicBezTo>
                <a:cubicBezTo>
                  <a:pt x="2027565" y="4453168"/>
                  <a:pt x="1916680" y="4387702"/>
                  <a:pt x="1855078" y="4281318"/>
                </a:cubicBezTo>
                <a:cubicBezTo>
                  <a:pt x="1855078" y="4281318"/>
                  <a:pt x="1855078" y="4281318"/>
                  <a:pt x="906399" y="2640558"/>
                </a:cubicBezTo>
                <a:cubicBezTo>
                  <a:pt x="844796" y="2538266"/>
                  <a:pt x="844796" y="2407332"/>
                  <a:pt x="906399" y="2305041"/>
                </a:cubicBezTo>
                <a:cubicBezTo>
                  <a:pt x="906399" y="2305041"/>
                  <a:pt x="906399" y="2305041"/>
                  <a:pt x="1258651" y="1695815"/>
                </a:cubicBezTo>
                <a:lnTo>
                  <a:pt x="1288338" y="1644472"/>
                </a:lnTo>
                <a:lnTo>
                  <a:pt x="1287293" y="1644034"/>
                </a:lnTo>
                <a:cubicBezTo>
                  <a:pt x="1265949" y="1631576"/>
                  <a:pt x="1247840" y="1613534"/>
                  <a:pt x="1234904" y="1591195"/>
                </a:cubicBezTo>
                <a:cubicBezTo>
                  <a:pt x="1234904" y="1591195"/>
                  <a:pt x="1234904" y="1591195"/>
                  <a:pt x="836494" y="902135"/>
                </a:cubicBezTo>
                <a:cubicBezTo>
                  <a:pt x="810622" y="859177"/>
                  <a:pt x="810622" y="804190"/>
                  <a:pt x="836494" y="761230"/>
                </a:cubicBezTo>
                <a:cubicBezTo>
                  <a:pt x="836494" y="761230"/>
                  <a:pt x="836494" y="761230"/>
                  <a:pt x="1234904" y="72172"/>
                </a:cubicBezTo>
                <a:cubicBezTo>
                  <a:pt x="1260775" y="27495"/>
                  <a:pt x="1307343" y="0"/>
                  <a:pt x="1359084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Screen Recording 2024-12-01 at 15.13.17">
            <a:hlinkClick r:id="" action="ppaction://media"/>
            <a:extLst>
              <a:ext uri="{FF2B5EF4-FFF2-40B4-BE49-F238E27FC236}">
                <a16:creationId xmlns:a16="http://schemas.microsoft.com/office/drawing/2014/main" id="{034317E2-6640-AFC2-11A1-14B8B3EAB13A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079085" y="1499217"/>
            <a:ext cx="2431775" cy="3208592"/>
          </a:xfrm>
          <a:prstGeom prst="rect">
            <a:avLst/>
          </a:prstGeom>
        </p:spPr>
      </p:pic>
      <p:pic>
        <p:nvPicPr>
          <p:cNvPr id="3" name="Picture 2" descr="A graph of blue squares&#10;&#10;Description automatically generated">
            <a:extLst>
              <a:ext uri="{FF2B5EF4-FFF2-40B4-BE49-F238E27FC236}">
                <a16:creationId xmlns:a16="http://schemas.microsoft.com/office/drawing/2014/main" id="{9F2746FB-F2CB-F104-67C4-10438B33E4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28366" y="1414354"/>
            <a:ext cx="5223502" cy="445316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D7B7AC0-606C-80DF-CA92-B7ABEDBA086E}"/>
              </a:ext>
            </a:extLst>
          </p:cNvPr>
          <p:cNvSpPr txBox="1"/>
          <p:nvPr/>
        </p:nvSpPr>
        <p:spPr>
          <a:xfrm>
            <a:off x="6977631" y="6253342"/>
            <a:ext cx="2969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/>
              <a:t>فروشگاه ۱ شلوغ ترین فروشگاه است</a:t>
            </a:r>
            <a:endParaRPr lang="en-EE" dirty="0"/>
          </a:p>
        </p:txBody>
      </p:sp>
      <p:pic>
        <p:nvPicPr>
          <p:cNvPr id="7" name="Picture 2" descr="Brilliant: Learn by doing - Apps on Google Play">
            <a:extLst>
              <a:ext uri="{FF2B5EF4-FFF2-40B4-BE49-F238E27FC236}">
                <a16:creationId xmlns:a16="http://schemas.microsoft.com/office/drawing/2014/main" id="{D835A249-9703-DE7E-0573-AB05A0D5FB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1683" y="6076525"/>
            <a:ext cx="830317" cy="78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A logo on a black background&#10;&#10;Description automatically generated">
            <a:extLst>
              <a:ext uri="{FF2B5EF4-FFF2-40B4-BE49-F238E27FC236}">
                <a16:creationId xmlns:a16="http://schemas.microsoft.com/office/drawing/2014/main" id="{84C8AE3B-B79F-C011-81CF-C0A4F2678F3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95978" y="5661764"/>
            <a:ext cx="1699932" cy="1699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831838"/>
      </p:ext>
    </p:extLst>
  </p:cSld>
  <p:clrMapOvr>
    <a:masterClrMapping/>
  </p:clrMapOvr>
  <p:timing>
    <p:tnLst>
      <p:par>
        <p:cTn id="1" dur="indefinite" restart="never" nodeType="tmRoot">
          <p:childTnLst>
            <p:video>
              <p:cMediaNode vol="80000">
                <p:cTn id="2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3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" fill="hold">
                      <p:stCondLst>
                        <p:cond delay="0"/>
                      </p:stCondLst>
                      <p:childTnLst>
                        <p:par>
                          <p:cTn id="5" fill="hold">
                            <p:stCondLst>
                              <p:cond delay="0"/>
                            </p:stCondLst>
                            <p:childTnLst>
                              <p:par>
                                <p:cTn id="6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7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5D1D4658-32CD-4903-BDA6-7B54EEA4ED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Freeform: Shape 12">
            <a:extLst>
              <a:ext uri="{FF2B5EF4-FFF2-40B4-BE49-F238E27FC236}">
                <a16:creationId xmlns:a16="http://schemas.microsoft.com/office/drawing/2014/main" id="{7A29A97C-0C3C-4F06-9CA4-68DFD1CE40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0886" y="983228"/>
            <a:ext cx="8301112" cy="5874772"/>
          </a:xfrm>
          <a:custGeom>
            <a:avLst/>
            <a:gdLst>
              <a:gd name="connsiteX0" fmla="*/ 3607511 w 8301112"/>
              <a:gd name="connsiteY0" fmla="*/ 0 h 5874772"/>
              <a:gd name="connsiteX1" fmla="*/ 8106431 w 8301112"/>
              <a:gd name="connsiteY1" fmla="*/ 0 h 5874772"/>
              <a:gd name="connsiteX2" fmla="*/ 8301112 w 8301112"/>
              <a:gd name="connsiteY2" fmla="*/ 0 h 5874772"/>
              <a:gd name="connsiteX3" fmla="*/ 8301112 w 8301112"/>
              <a:gd name="connsiteY3" fmla="*/ 5874772 h 5874772"/>
              <a:gd name="connsiteX4" fmla="*/ 27685 w 8301112"/>
              <a:gd name="connsiteY4" fmla="*/ 5874772 h 5874772"/>
              <a:gd name="connsiteX5" fmla="*/ 24376 w 8301112"/>
              <a:gd name="connsiteY5" fmla="*/ 5862584 h 5874772"/>
              <a:gd name="connsiteX6" fmla="*/ 97502 w 8301112"/>
              <a:gd name="connsiteY6" fmla="*/ 5167850 h 5874772"/>
              <a:gd name="connsiteX7" fmla="*/ 2827510 w 8301112"/>
              <a:gd name="connsiteY7" fmla="*/ 438782 h 5874772"/>
              <a:gd name="connsiteX8" fmla="*/ 3607511 w 8301112"/>
              <a:gd name="connsiteY8" fmla="*/ 0 h 587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301112" h="5874772">
                <a:moveTo>
                  <a:pt x="3607511" y="0"/>
                </a:moveTo>
                <a:cubicBezTo>
                  <a:pt x="3607511" y="0"/>
                  <a:pt x="3607511" y="0"/>
                  <a:pt x="8106431" y="0"/>
                </a:cubicBezTo>
                <a:lnTo>
                  <a:pt x="8301112" y="0"/>
                </a:lnTo>
                <a:lnTo>
                  <a:pt x="8301112" y="5874772"/>
                </a:lnTo>
                <a:lnTo>
                  <a:pt x="27685" y="5874772"/>
                </a:lnTo>
                <a:lnTo>
                  <a:pt x="24376" y="5862584"/>
                </a:lnTo>
                <a:cubicBezTo>
                  <a:pt x="-24375" y="5631005"/>
                  <a:pt x="0" y="5362863"/>
                  <a:pt x="97502" y="5167850"/>
                </a:cubicBezTo>
                <a:cubicBezTo>
                  <a:pt x="97502" y="5167850"/>
                  <a:pt x="97502" y="5167850"/>
                  <a:pt x="2827510" y="438782"/>
                </a:cubicBezTo>
                <a:cubicBezTo>
                  <a:pt x="2973760" y="195014"/>
                  <a:pt x="3331265" y="0"/>
                  <a:pt x="3607511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Freeform: Shape 14">
            <a:extLst>
              <a:ext uri="{FF2B5EF4-FFF2-40B4-BE49-F238E27FC236}">
                <a16:creationId xmlns:a16="http://schemas.microsoft.com/office/drawing/2014/main" id="{801292C1-8B12-4AF2-9B59-8851A132E5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6700" y="360023"/>
            <a:ext cx="5342806" cy="4453168"/>
          </a:xfrm>
          <a:custGeom>
            <a:avLst/>
            <a:gdLst>
              <a:gd name="connsiteX0" fmla="*/ 313737 w 5342806"/>
              <a:gd name="connsiteY0" fmla="*/ 2699726 h 4453168"/>
              <a:gd name="connsiteX1" fmla="*/ 775980 w 5342806"/>
              <a:gd name="connsiteY1" fmla="*/ 2699726 h 4453168"/>
              <a:gd name="connsiteX2" fmla="*/ 846865 w 5342806"/>
              <a:gd name="connsiteY2" fmla="*/ 2741502 h 4453168"/>
              <a:gd name="connsiteX3" fmla="*/ 1078485 w 5342806"/>
              <a:gd name="connsiteY3" fmla="*/ 3140369 h 4453168"/>
              <a:gd name="connsiteX4" fmla="*/ 1078485 w 5342806"/>
              <a:gd name="connsiteY4" fmla="*/ 3221933 h 4453168"/>
              <a:gd name="connsiteX5" fmla="*/ 846865 w 5342806"/>
              <a:gd name="connsiteY5" fmla="*/ 3620799 h 4453168"/>
              <a:gd name="connsiteX6" fmla="*/ 775980 w 5342806"/>
              <a:gd name="connsiteY6" fmla="*/ 3662576 h 4453168"/>
              <a:gd name="connsiteX7" fmla="*/ 313737 w 5342806"/>
              <a:gd name="connsiteY7" fmla="*/ 3662576 h 4453168"/>
              <a:gd name="connsiteX8" fmla="*/ 241855 w 5342806"/>
              <a:gd name="connsiteY8" fmla="*/ 3620799 h 4453168"/>
              <a:gd name="connsiteX9" fmla="*/ 11232 w 5342806"/>
              <a:gd name="connsiteY9" fmla="*/ 3221933 h 4453168"/>
              <a:gd name="connsiteX10" fmla="*/ 11232 w 5342806"/>
              <a:gd name="connsiteY10" fmla="*/ 3140369 h 4453168"/>
              <a:gd name="connsiteX11" fmla="*/ 241855 w 5342806"/>
              <a:gd name="connsiteY11" fmla="*/ 2741502 h 4453168"/>
              <a:gd name="connsiteX12" fmla="*/ 313737 w 5342806"/>
              <a:gd name="connsiteY12" fmla="*/ 2699726 h 4453168"/>
              <a:gd name="connsiteX13" fmla="*/ 2150770 w 5342806"/>
              <a:gd name="connsiteY13" fmla="*/ 492430 h 4453168"/>
              <a:gd name="connsiteX14" fmla="*/ 2388454 w 5342806"/>
              <a:gd name="connsiteY14" fmla="*/ 492430 h 4453168"/>
              <a:gd name="connsiteX15" fmla="*/ 2416181 w 5342806"/>
              <a:gd name="connsiteY15" fmla="*/ 492430 h 4453168"/>
              <a:gd name="connsiteX16" fmla="*/ 2442639 w 5342806"/>
              <a:gd name="connsiteY16" fmla="*/ 537992 h 4453168"/>
              <a:gd name="connsiteX17" fmla="*/ 2572233 w 5342806"/>
              <a:gd name="connsiteY17" fmla="*/ 761161 h 4453168"/>
              <a:gd name="connsiteX18" fmla="*/ 2572233 w 5342806"/>
              <a:gd name="connsiteY18" fmla="*/ 886078 h 4453168"/>
              <a:gd name="connsiteX19" fmla="*/ 2217501 w 5342806"/>
              <a:gd name="connsiteY19" fmla="*/ 1496950 h 4453168"/>
              <a:gd name="connsiteX20" fmla="*/ 2108941 w 5342806"/>
              <a:gd name="connsiteY20" fmla="*/ 1560931 h 4453168"/>
              <a:gd name="connsiteX21" fmla="*/ 1401007 w 5342806"/>
              <a:gd name="connsiteY21" fmla="*/ 1560931 h 4453168"/>
              <a:gd name="connsiteX22" fmla="*/ 1367679 w 5342806"/>
              <a:gd name="connsiteY22" fmla="*/ 1556504 h 4453168"/>
              <a:gd name="connsiteX23" fmla="*/ 1344756 w 5342806"/>
              <a:gd name="connsiteY23" fmla="*/ 1546893 h 4453168"/>
              <a:gd name="connsiteX24" fmla="*/ 1358765 w 5342806"/>
              <a:gd name="connsiteY24" fmla="*/ 1522665 h 4453168"/>
              <a:gd name="connsiteX25" fmla="*/ 1855078 w 5342806"/>
              <a:gd name="connsiteY25" fmla="*/ 664281 h 4453168"/>
              <a:gd name="connsiteX26" fmla="*/ 2150770 w 5342806"/>
              <a:gd name="connsiteY26" fmla="*/ 492430 h 4453168"/>
              <a:gd name="connsiteX27" fmla="*/ 1359084 w 5342806"/>
              <a:gd name="connsiteY27" fmla="*/ 0 h 4453168"/>
              <a:gd name="connsiteX28" fmla="*/ 2157630 w 5342806"/>
              <a:gd name="connsiteY28" fmla="*/ 0 h 4453168"/>
              <a:gd name="connsiteX29" fmla="*/ 2280085 w 5342806"/>
              <a:gd name="connsiteY29" fmla="*/ 72172 h 4453168"/>
              <a:gd name="connsiteX30" fmla="*/ 2494708 w 5342806"/>
              <a:gd name="connsiteY30" fmla="*/ 441767 h 4453168"/>
              <a:gd name="connsiteX31" fmla="*/ 2518954 w 5342806"/>
              <a:gd name="connsiteY31" fmla="*/ 483519 h 4453168"/>
              <a:gd name="connsiteX32" fmla="*/ 2499877 w 5342806"/>
              <a:gd name="connsiteY32" fmla="*/ 483519 h 4453168"/>
              <a:gd name="connsiteX33" fmla="*/ 2409708 w 5342806"/>
              <a:gd name="connsiteY33" fmla="*/ 483519 h 4453168"/>
              <a:gd name="connsiteX34" fmla="*/ 2370537 w 5342806"/>
              <a:gd name="connsiteY34" fmla="*/ 416064 h 4453168"/>
              <a:gd name="connsiteX35" fmla="*/ 2220885 w 5342806"/>
              <a:gd name="connsiteY35" fmla="*/ 158353 h 4453168"/>
              <a:gd name="connsiteX36" fmla="*/ 2112324 w 5342806"/>
              <a:gd name="connsiteY36" fmla="*/ 94371 h 4453168"/>
              <a:gd name="connsiteX37" fmla="*/ 1404390 w 5342806"/>
              <a:gd name="connsiteY37" fmla="*/ 94371 h 4453168"/>
              <a:gd name="connsiteX38" fmla="*/ 1294301 w 5342806"/>
              <a:gd name="connsiteY38" fmla="*/ 158353 h 4453168"/>
              <a:gd name="connsiteX39" fmla="*/ 941098 w 5342806"/>
              <a:gd name="connsiteY39" fmla="*/ 769224 h 4453168"/>
              <a:gd name="connsiteX40" fmla="*/ 941098 w 5342806"/>
              <a:gd name="connsiteY40" fmla="*/ 894141 h 4453168"/>
              <a:gd name="connsiteX41" fmla="*/ 1294301 w 5342806"/>
              <a:gd name="connsiteY41" fmla="*/ 1505013 h 4453168"/>
              <a:gd name="connsiteX42" fmla="*/ 1340745 w 5342806"/>
              <a:gd name="connsiteY42" fmla="*/ 1551856 h 4453168"/>
              <a:gd name="connsiteX43" fmla="*/ 1346119 w 5342806"/>
              <a:gd name="connsiteY43" fmla="*/ 1554109 h 4453168"/>
              <a:gd name="connsiteX44" fmla="*/ 1317310 w 5342806"/>
              <a:gd name="connsiteY44" fmla="*/ 1603934 h 4453168"/>
              <a:gd name="connsiteX45" fmla="*/ 1295884 w 5342806"/>
              <a:gd name="connsiteY45" fmla="*/ 1640991 h 4453168"/>
              <a:gd name="connsiteX46" fmla="*/ 1318107 w 5342806"/>
              <a:gd name="connsiteY46" fmla="*/ 1650309 h 4453168"/>
              <a:gd name="connsiteX47" fmla="*/ 1355700 w 5342806"/>
              <a:gd name="connsiteY47" fmla="*/ 1655302 h 4453168"/>
              <a:gd name="connsiteX48" fmla="*/ 2154247 w 5342806"/>
              <a:gd name="connsiteY48" fmla="*/ 1655302 h 4453168"/>
              <a:gd name="connsiteX49" fmla="*/ 2276701 w 5342806"/>
              <a:gd name="connsiteY49" fmla="*/ 1583132 h 4453168"/>
              <a:gd name="connsiteX50" fmla="*/ 2676837 w 5342806"/>
              <a:gd name="connsiteY50" fmla="*/ 894072 h 4453168"/>
              <a:gd name="connsiteX51" fmla="*/ 2676837 w 5342806"/>
              <a:gd name="connsiteY51" fmla="*/ 753167 h 4453168"/>
              <a:gd name="connsiteX52" fmla="*/ 2544761 w 5342806"/>
              <a:gd name="connsiteY52" fmla="*/ 525724 h 4453168"/>
              <a:gd name="connsiteX53" fmla="*/ 2525427 w 5342806"/>
              <a:gd name="connsiteY53" fmla="*/ 492430 h 4453168"/>
              <a:gd name="connsiteX54" fmla="*/ 2614995 w 5342806"/>
              <a:gd name="connsiteY54" fmla="*/ 492430 h 4453168"/>
              <a:gd name="connsiteX55" fmla="*/ 4052233 w 5342806"/>
              <a:gd name="connsiteY55" fmla="*/ 492430 h 4453168"/>
              <a:gd name="connsiteX56" fmla="*/ 4343819 w 5342806"/>
              <a:gd name="connsiteY56" fmla="*/ 664281 h 4453168"/>
              <a:gd name="connsiteX57" fmla="*/ 5296604 w 5342806"/>
              <a:gd name="connsiteY57" fmla="*/ 2305041 h 4453168"/>
              <a:gd name="connsiteX58" fmla="*/ 5296604 w 5342806"/>
              <a:gd name="connsiteY58" fmla="*/ 2640558 h 4453168"/>
              <a:gd name="connsiteX59" fmla="*/ 4343819 w 5342806"/>
              <a:gd name="connsiteY59" fmla="*/ 4281318 h 4453168"/>
              <a:gd name="connsiteX60" fmla="*/ 4052233 w 5342806"/>
              <a:gd name="connsiteY60" fmla="*/ 4453168 h 4453168"/>
              <a:gd name="connsiteX61" fmla="*/ 2150770 w 5342806"/>
              <a:gd name="connsiteY61" fmla="*/ 4453168 h 4453168"/>
              <a:gd name="connsiteX62" fmla="*/ 1855078 w 5342806"/>
              <a:gd name="connsiteY62" fmla="*/ 4281318 h 4453168"/>
              <a:gd name="connsiteX63" fmla="*/ 906399 w 5342806"/>
              <a:gd name="connsiteY63" fmla="*/ 2640558 h 4453168"/>
              <a:gd name="connsiteX64" fmla="*/ 906399 w 5342806"/>
              <a:gd name="connsiteY64" fmla="*/ 2305041 h 4453168"/>
              <a:gd name="connsiteX65" fmla="*/ 1258651 w 5342806"/>
              <a:gd name="connsiteY65" fmla="*/ 1695815 h 4453168"/>
              <a:gd name="connsiteX66" fmla="*/ 1288338 w 5342806"/>
              <a:gd name="connsiteY66" fmla="*/ 1644472 h 4453168"/>
              <a:gd name="connsiteX67" fmla="*/ 1287293 w 5342806"/>
              <a:gd name="connsiteY67" fmla="*/ 1644034 h 4453168"/>
              <a:gd name="connsiteX68" fmla="*/ 1234904 w 5342806"/>
              <a:gd name="connsiteY68" fmla="*/ 1591195 h 4453168"/>
              <a:gd name="connsiteX69" fmla="*/ 836494 w 5342806"/>
              <a:gd name="connsiteY69" fmla="*/ 902135 h 4453168"/>
              <a:gd name="connsiteX70" fmla="*/ 836494 w 5342806"/>
              <a:gd name="connsiteY70" fmla="*/ 761230 h 4453168"/>
              <a:gd name="connsiteX71" fmla="*/ 1234904 w 5342806"/>
              <a:gd name="connsiteY71" fmla="*/ 72172 h 4453168"/>
              <a:gd name="connsiteX72" fmla="*/ 1359084 w 5342806"/>
              <a:gd name="connsiteY72" fmla="*/ 0 h 4453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5342806" h="4453168">
                <a:moveTo>
                  <a:pt x="313737" y="2699726"/>
                </a:moveTo>
                <a:cubicBezTo>
                  <a:pt x="313737" y="2699726"/>
                  <a:pt x="313737" y="2699726"/>
                  <a:pt x="775980" y="2699726"/>
                </a:cubicBezTo>
                <a:cubicBezTo>
                  <a:pt x="804933" y="2699726"/>
                  <a:pt x="832887" y="2715641"/>
                  <a:pt x="846865" y="2741502"/>
                </a:cubicBezTo>
                <a:cubicBezTo>
                  <a:pt x="846865" y="2741502"/>
                  <a:pt x="846865" y="2741502"/>
                  <a:pt x="1078485" y="3140369"/>
                </a:cubicBezTo>
                <a:cubicBezTo>
                  <a:pt x="1093461" y="3165236"/>
                  <a:pt x="1093461" y="3197066"/>
                  <a:pt x="1078485" y="3221933"/>
                </a:cubicBezTo>
                <a:cubicBezTo>
                  <a:pt x="1078485" y="3221933"/>
                  <a:pt x="1078485" y="3221933"/>
                  <a:pt x="846865" y="3620799"/>
                </a:cubicBezTo>
                <a:cubicBezTo>
                  <a:pt x="832887" y="3646661"/>
                  <a:pt x="804933" y="3662576"/>
                  <a:pt x="775980" y="3662576"/>
                </a:cubicBezTo>
                <a:cubicBezTo>
                  <a:pt x="775980" y="3662576"/>
                  <a:pt x="775980" y="3662576"/>
                  <a:pt x="313737" y="3662576"/>
                </a:cubicBezTo>
                <a:cubicBezTo>
                  <a:pt x="283786" y="3662576"/>
                  <a:pt x="256830" y="3646661"/>
                  <a:pt x="241855" y="3620799"/>
                </a:cubicBezTo>
                <a:cubicBezTo>
                  <a:pt x="241855" y="3620799"/>
                  <a:pt x="241855" y="3620799"/>
                  <a:pt x="11232" y="3221933"/>
                </a:cubicBezTo>
                <a:cubicBezTo>
                  <a:pt x="-3743" y="3197066"/>
                  <a:pt x="-3743" y="3165236"/>
                  <a:pt x="11232" y="3140369"/>
                </a:cubicBezTo>
                <a:cubicBezTo>
                  <a:pt x="11232" y="3140369"/>
                  <a:pt x="11232" y="3140369"/>
                  <a:pt x="241855" y="2741502"/>
                </a:cubicBezTo>
                <a:cubicBezTo>
                  <a:pt x="256830" y="2715641"/>
                  <a:pt x="283786" y="2699726"/>
                  <a:pt x="313737" y="2699726"/>
                </a:cubicBezTo>
                <a:close/>
                <a:moveTo>
                  <a:pt x="2150770" y="492430"/>
                </a:moveTo>
                <a:cubicBezTo>
                  <a:pt x="2150770" y="492430"/>
                  <a:pt x="2150770" y="492430"/>
                  <a:pt x="2388454" y="492430"/>
                </a:cubicBezTo>
                <a:lnTo>
                  <a:pt x="2416181" y="492430"/>
                </a:lnTo>
                <a:lnTo>
                  <a:pt x="2442639" y="537992"/>
                </a:lnTo>
                <a:cubicBezTo>
                  <a:pt x="2479480" y="601434"/>
                  <a:pt x="2522349" y="675258"/>
                  <a:pt x="2572233" y="761161"/>
                </a:cubicBezTo>
                <a:cubicBezTo>
                  <a:pt x="2595168" y="799246"/>
                  <a:pt x="2595168" y="847994"/>
                  <a:pt x="2572233" y="886078"/>
                </a:cubicBezTo>
                <a:cubicBezTo>
                  <a:pt x="2572233" y="886078"/>
                  <a:pt x="2572233" y="886078"/>
                  <a:pt x="2217501" y="1496950"/>
                </a:cubicBezTo>
                <a:cubicBezTo>
                  <a:pt x="2196094" y="1536558"/>
                  <a:pt x="2153283" y="1560931"/>
                  <a:pt x="2108941" y="1560931"/>
                </a:cubicBezTo>
                <a:cubicBezTo>
                  <a:pt x="2108941" y="1560931"/>
                  <a:pt x="2108941" y="1560931"/>
                  <a:pt x="1401007" y="1560931"/>
                </a:cubicBezTo>
                <a:cubicBezTo>
                  <a:pt x="1389539" y="1560931"/>
                  <a:pt x="1378359" y="1559408"/>
                  <a:pt x="1367679" y="1556504"/>
                </a:cubicBezTo>
                <a:lnTo>
                  <a:pt x="1344756" y="1546893"/>
                </a:lnTo>
                <a:lnTo>
                  <a:pt x="1358765" y="1522665"/>
                </a:lnTo>
                <a:cubicBezTo>
                  <a:pt x="1485427" y="1303600"/>
                  <a:pt x="1647555" y="1023197"/>
                  <a:pt x="1855078" y="664281"/>
                </a:cubicBezTo>
                <a:cubicBezTo>
                  <a:pt x="1916680" y="557897"/>
                  <a:pt x="2027565" y="492430"/>
                  <a:pt x="2150770" y="492430"/>
                </a:cubicBezTo>
                <a:close/>
                <a:moveTo>
                  <a:pt x="1359084" y="0"/>
                </a:moveTo>
                <a:cubicBezTo>
                  <a:pt x="1359084" y="0"/>
                  <a:pt x="1359084" y="0"/>
                  <a:pt x="2157630" y="0"/>
                </a:cubicBezTo>
                <a:cubicBezTo>
                  <a:pt x="2207647" y="0"/>
                  <a:pt x="2255938" y="27495"/>
                  <a:pt x="2280085" y="72172"/>
                </a:cubicBezTo>
                <a:cubicBezTo>
                  <a:pt x="2280085" y="72172"/>
                  <a:pt x="2280085" y="72172"/>
                  <a:pt x="2494708" y="441767"/>
                </a:cubicBezTo>
                <a:lnTo>
                  <a:pt x="2518954" y="483519"/>
                </a:lnTo>
                <a:lnTo>
                  <a:pt x="2499877" y="483519"/>
                </a:lnTo>
                <a:lnTo>
                  <a:pt x="2409708" y="483519"/>
                </a:lnTo>
                <a:lnTo>
                  <a:pt x="2370537" y="416064"/>
                </a:lnTo>
                <a:cubicBezTo>
                  <a:pt x="2220885" y="158353"/>
                  <a:pt x="2220885" y="158353"/>
                  <a:pt x="2220885" y="158353"/>
                </a:cubicBezTo>
                <a:cubicBezTo>
                  <a:pt x="2199478" y="118745"/>
                  <a:pt x="2156666" y="94371"/>
                  <a:pt x="2112324" y="94371"/>
                </a:cubicBezTo>
                <a:cubicBezTo>
                  <a:pt x="1404390" y="94371"/>
                  <a:pt x="1404390" y="94371"/>
                  <a:pt x="1404390" y="94371"/>
                </a:cubicBezTo>
                <a:cubicBezTo>
                  <a:pt x="1358520" y="94371"/>
                  <a:pt x="1317236" y="118745"/>
                  <a:pt x="1294301" y="158353"/>
                </a:cubicBezTo>
                <a:cubicBezTo>
                  <a:pt x="941098" y="769224"/>
                  <a:pt x="941098" y="769224"/>
                  <a:pt x="941098" y="769224"/>
                </a:cubicBezTo>
                <a:cubicBezTo>
                  <a:pt x="918163" y="807309"/>
                  <a:pt x="918163" y="856057"/>
                  <a:pt x="941098" y="894141"/>
                </a:cubicBezTo>
                <a:cubicBezTo>
                  <a:pt x="1294301" y="1505013"/>
                  <a:pt x="1294301" y="1505013"/>
                  <a:pt x="1294301" y="1505013"/>
                </a:cubicBezTo>
                <a:cubicBezTo>
                  <a:pt x="1305769" y="1524817"/>
                  <a:pt x="1321823" y="1540812"/>
                  <a:pt x="1340745" y="1551856"/>
                </a:cubicBezTo>
                <a:lnTo>
                  <a:pt x="1346119" y="1554109"/>
                </a:lnTo>
                <a:lnTo>
                  <a:pt x="1317310" y="1603934"/>
                </a:lnTo>
                <a:lnTo>
                  <a:pt x="1295884" y="1640991"/>
                </a:lnTo>
                <a:lnTo>
                  <a:pt x="1318107" y="1650309"/>
                </a:lnTo>
                <a:cubicBezTo>
                  <a:pt x="1330154" y="1653584"/>
                  <a:pt x="1342766" y="1655302"/>
                  <a:pt x="1355700" y="1655302"/>
                </a:cubicBezTo>
                <a:cubicBezTo>
                  <a:pt x="2154247" y="1655302"/>
                  <a:pt x="2154247" y="1655302"/>
                  <a:pt x="2154247" y="1655302"/>
                </a:cubicBezTo>
                <a:cubicBezTo>
                  <a:pt x="2204264" y="1655302"/>
                  <a:pt x="2252555" y="1627810"/>
                  <a:pt x="2276701" y="1583132"/>
                </a:cubicBezTo>
                <a:cubicBezTo>
                  <a:pt x="2676837" y="894072"/>
                  <a:pt x="2676837" y="894072"/>
                  <a:pt x="2676837" y="894072"/>
                </a:cubicBezTo>
                <a:cubicBezTo>
                  <a:pt x="2702708" y="851114"/>
                  <a:pt x="2702708" y="796127"/>
                  <a:pt x="2676837" y="753167"/>
                </a:cubicBezTo>
                <a:cubicBezTo>
                  <a:pt x="2626820" y="667035"/>
                  <a:pt x="2583056" y="591669"/>
                  <a:pt x="2544761" y="525724"/>
                </a:cubicBezTo>
                <a:lnTo>
                  <a:pt x="2525427" y="492430"/>
                </a:lnTo>
                <a:lnTo>
                  <a:pt x="2614995" y="492430"/>
                </a:lnTo>
                <a:cubicBezTo>
                  <a:pt x="2893530" y="492430"/>
                  <a:pt x="3339185" y="492430"/>
                  <a:pt x="4052233" y="492430"/>
                </a:cubicBezTo>
                <a:cubicBezTo>
                  <a:pt x="4171332" y="492430"/>
                  <a:pt x="4286323" y="557897"/>
                  <a:pt x="4343819" y="664281"/>
                </a:cubicBezTo>
                <a:cubicBezTo>
                  <a:pt x="4343819" y="664281"/>
                  <a:pt x="4343819" y="664281"/>
                  <a:pt x="5296604" y="2305041"/>
                </a:cubicBezTo>
                <a:cubicBezTo>
                  <a:pt x="5358207" y="2407332"/>
                  <a:pt x="5358207" y="2538266"/>
                  <a:pt x="5296604" y="2640558"/>
                </a:cubicBezTo>
                <a:cubicBezTo>
                  <a:pt x="5296604" y="2640558"/>
                  <a:pt x="5296604" y="2640558"/>
                  <a:pt x="4343819" y="4281318"/>
                </a:cubicBezTo>
                <a:cubicBezTo>
                  <a:pt x="4286323" y="4387702"/>
                  <a:pt x="4171332" y="4453168"/>
                  <a:pt x="4052233" y="4453168"/>
                </a:cubicBezTo>
                <a:cubicBezTo>
                  <a:pt x="4052233" y="4453168"/>
                  <a:pt x="4052233" y="4453168"/>
                  <a:pt x="2150770" y="4453168"/>
                </a:cubicBezTo>
                <a:cubicBezTo>
                  <a:pt x="2027565" y="4453168"/>
                  <a:pt x="1916680" y="4387702"/>
                  <a:pt x="1855078" y="4281318"/>
                </a:cubicBezTo>
                <a:cubicBezTo>
                  <a:pt x="1855078" y="4281318"/>
                  <a:pt x="1855078" y="4281318"/>
                  <a:pt x="906399" y="2640558"/>
                </a:cubicBezTo>
                <a:cubicBezTo>
                  <a:pt x="844796" y="2538266"/>
                  <a:pt x="844796" y="2407332"/>
                  <a:pt x="906399" y="2305041"/>
                </a:cubicBezTo>
                <a:cubicBezTo>
                  <a:pt x="906399" y="2305041"/>
                  <a:pt x="906399" y="2305041"/>
                  <a:pt x="1258651" y="1695815"/>
                </a:cubicBezTo>
                <a:lnTo>
                  <a:pt x="1288338" y="1644472"/>
                </a:lnTo>
                <a:lnTo>
                  <a:pt x="1287293" y="1644034"/>
                </a:lnTo>
                <a:cubicBezTo>
                  <a:pt x="1265949" y="1631576"/>
                  <a:pt x="1247840" y="1613534"/>
                  <a:pt x="1234904" y="1591195"/>
                </a:cubicBezTo>
                <a:cubicBezTo>
                  <a:pt x="1234904" y="1591195"/>
                  <a:pt x="1234904" y="1591195"/>
                  <a:pt x="836494" y="902135"/>
                </a:cubicBezTo>
                <a:cubicBezTo>
                  <a:pt x="810622" y="859177"/>
                  <a:pt x="810622" y="804190"/>
                  <a:pt x="836494" y="761230"/>
                </a:cubicBezTo>
                <a:cubicBezTo>
                  <a:pt x="836494" y="761230"/>
                  <a:pt x="836494" y="761230"/>
                  <a:pt x="1234904" y="72172"/>
                </a:cubicBezTo>
                <a:cubicBezTo>
                  <a:pt x="1260775" y="27495"/>
                  <a:pt x="1307343" y="0"/>
                  <a:pt x="1359084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Screen Recording 2024-12-01 at 15.13.17">
            <a:hlinkClick r:id="" action="ppaction://media"/>
            <a:extLst>
              <a:ext uri="{FF2B5EF4-FFF2-40B4-BE49-F238E27FC236}">
                <a16:creationId xmlns:a16="http://schemas.microsoft.com/office/drawing/2014/main" id="{034317E2-6640-AFC2-11A1-14B8B3EAB13A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079085" y="1499217"/>
            <a:ext cx="2431775" cy="320859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82E67FD-55D6-65F3-96F3-C3266CEF7CE0}"/>
              </a:ext>
            </a:extLst>
          </p:cNvPr>
          <p:cNvSpPr txBox="1"/>
          <p:nvPr/>
        </p:nvSpPr>
        <p:spPr>
          <a:xfrm>
            <a:off x="6322661" y="2249280"/>
            <a:ext cx="6931378" cy="9438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375"/>
              </a:spcBef>
              <a:spcAft>
                <a:spcPts val="375"/>
              </a:spcAft>
            </a:pPr>
            <a:r>
              <a:rPr lang="fa-IR" sz="1600" b="0" i="0" dirty="0">
                <a:effectLst/>
                <a:latin typeface="Roboto" panose="02000000000000000000" pitchFamily="2" charset="0"/>
              </a:rPr>
              <a:t>کدام تصویرسازی برای نمایش تعداد </a:t>
            </a:r>
            <a:r>
              <a:rPr lang="fa-IR" sz="1600" b="0" i="0" dirty="0" err="1">
                <a:effectLst/>
                <a:latin typeface="Roboto" panose="02000000000000000000" pitchFamily="2" charset="0"/>
              </a:rPr>
              <a:t>تراکنش</a:t>
            </a:r>
            <a:r>
              <a:rPr lang="fa-IR" sz="1600" b="0" i="0" dirty="0">
                <a:effectLst/>
                <a:latin typeface="Roboto" panose="02000000000000000000" pitchFamily="2" charset="0"/>
              </a:rPr>
              <a:t> ها در بازه های زمانی مختلف بهتر است؟</a:t>
            </a:r>
          </a:p>
          <a:p>
            <a:br>
              <a:rPr lang="fa-IR" dirty="0"/>
            </a:br>
            <a:endParaRPr lang="en-EE" dirty="0"/>
          </a:p>
        </p:txBody>
      </p:sp>
      <p:pic>
        <p:nvPicPr>
          <p:cNvPr id="7" name="Picture 6" descr="A screenshot of a phone&#10;&#10;Description automatically generated">
            <a:extLst>
              <a:ext uri="{FF2B5EF4-FFF2-40B4-BE49-F238E27FC236}">
                <a16:creationId xmlns:a16="http://schemas.microsoft.com/office/drawing/2014/main" id="{4AEBC9B1-E940-01B1-B3D2-5B94CE3CA8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74952" y="3193128"/>
            <a:ext cx="6663950" cy="2308770"/>
          </a:xfrm>
          <a:prstGeom prst="rect">
            <a:avLst/>
          </a:prstGeom>
        </p:spPr>
      </p:pic>
      <p:pic>
        <p:nvPicPr>
          <p:cNvPr id="8" name="Picture 2" descr="Brilliant: Learn by doing - Apps on Google Play">
            <a:extLst>
              <a:ext uri="{FF2B5EF4-FFF2-40B4-BE49-F238E27FC236}">
                <a16:creationId xmlns:a16="http://schemas.microsoft.com/office/drawing/2014/main" id="{2C281BF7-53C9-5F08-02AE-6937240A92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1683" y="6076525"/>
            <a:ext cx="830317" cy="78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A logo on a black background&#10;&#10;Description automatically generated">
            <a:extLst>
              <a:ext uri="{FF2B5EF4-FFF2-40B4-BE49-F238E27FC236}">
                <a16:creationId xmlns:a16="http://schemas.microsoft.com/office/drawing/2014/main" id="{D5375C1C-8757-4A06-8818-FE8F46D2C1D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95978" y="5661764"/>
            <a:ext cx="1699932" cy="1699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406917"/>
      </p:ext>
    </p:extLst>
  </p:cSld>
  <p:clrMapOvr>
    <a:masterClrMapping/>
  </p:clrMapOvr>
  <p:timing>
    <p:tnLst>
      <p:par>
        <p:cTn id="1" dur="indefinite" restart="never" nodeType="tmRoot">
          <p:childTnLst>
            <p:video>
              <p:cMediaNode vol="80000">
                <p:cTn id="2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3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" fill="hold">
                      <p:stCondLst>
                        <p:cond delay="0"/>
                      </p:stCondLst>
                      <p:childTnLst>
                        <p:par>
                          <p:cTn id="5" fill="hold">
                            <p:stCondLst>
                              <p:cond delay="0"/>
                            </p:stCondLst>
                            <p:childTnLst>
                              <p:par>
                                <p:cTn id="6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7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5D1D4658-32CD-4903-BDA6-7B54EEA4ED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Freeform: Shape 12">
            <a:extLst>
              <a:ext uri="{FF2B5EF4-FFF2-40B4-BE49-F238E27FC236}">
                <a16:creationId xmlns:a16="http://schemas.microsoft.com/office/drawing/2014/main" id="{7A29A97C-0C3C-4F06-9CA4-68DFD1CE40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0886" y="983228"/>
            <a:ext cx="8301112" cy="5874772"/>
          </a:xfrm>
          <a:custGeom>
            <a:avLst/>
            <a:gdLst>
              <a:gd name="connsiteX0" fmla="*/ 3607511 w 8301112"/>
              <a:gd name="connsiteY0" fmla="*/ 0 h 5874772"/>
              <a:gd name="connsiteX1" fmla="*/ 8106431 w 8301112"/>
              <a:gd name="connsiteY1" fmla="*/ 0 h 5874772"/>
              <a:gd name="connsiteX2" fmla="*/ 8301112 w 8301112"/>
              <a:gd name="connsiteY2" fmla="*/ 0 h 5874772"/>
              <a:gd name="connsiteX3" fmla="*/ 8301112 w 8301112"/>
              <a:gd name="connsiteY3" fmla="*/ 5874772 h 5874772"/>
              <a:gd name="connsiteX4" fmla="*/ 27685 w 8301112"/>
              <a:gd name="connsiteY4" fmla="*/ 5874772 h 5874772"/>
              <a:gd name="connsiteX5" fmla="*/ 24376 w 8301112"/>
              <a:gd name="connsiteY5" fmla="*/ 5862584 h 5874772"/>
              <a:gd name="connsiteX6" fmla="*/ 97502 w 8301112"/>
              <a:gd name="connsiteY6" fmla="*/ 5167850 h 5874772"/>
              <a:gd name="connsiteX7" fmla="*/ 2827510 w 8301112"/>
              <a:gd name="connsiteY7" fmla="*/ 438782 h 5874772"/>
              <a:gd name="connsiteX8" fmla="*/ 3607511 w 8301112"/>
              <a:gd name="connsiteY8" fmla="*/ 0 h 587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301112" h="5874772">
                <a:moveTo>
                  <a:pt x="3607511" y="0"/>
                </a:moveTo>
                <a:cubicBezTo>
                  <a:pt x="3607511" y="0"/>
                  <a:pt x="3607511" y="0"/>
                  <a:pt x="8106431" y="0"/>
                </a:cubicBezTo>
                <a:lnTo>
                  <a:pt x="8301112" y="0"/>
                </a:lnTo>
                <a:lnTo>
                  <a:pt x="8301112" y="5874772"/>
                </a:lnTo>
                <a:lnTo>
                  <a:pt x="27685" y="5874772"/>
                </a:lnTo>
                <a:lnTo>
                  <a:pt x="24376" y="5862584"/>
                </a:lnTo>
                <a:cubicBezTo>
                  <a:pt x="-24375" y="5631005"/>
                  <a:pt x="0" y="5362863"/>
                  <a:pt x="97502" y="5167850"/>
                </a:cubicBezTo>
                <a:cubicBezTo>
                  <a:pt x="97502" y="5167850"/>
                  <a:pt x="97502" y="5167850"/>
                  <a:pt x="2827510" y="438782"/>
                </a:cubicBezTo>
                <a:cubicBezTo>
                  <a:pt x="2973760" y="195014"/>
                  <a:pt x="3331265" y="0"/>
                  <a:pt x="3607511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Freeform: Shape 14">
            <a:extLst>
              <a:ext uri="{FF2B5EF4-FFF2-40B4-BE49-F238E27FC236}">
                <a16:creationId xmlns:a16="http://schemas.microsoft.com/office/drawing/2014/main" id="{801292C1-8B12-4AF2-9B59-8851A132E5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6700" y="360023"/>
            <a:ext cx="5342806" cy="4453168"/>
          </a:xfrm>
          <a:custGeom>
            <a:avLst/>
            <a:gdLst>
              <a:gd name="connsiteX0" fmla="*/ 313737 w 5342806"/>
              <a:gd name="connsiteY0" fmla="*/ 2699726 h 4453168"/>
              <a:gd name="connsiteX1" fmla="*/ 775980 w 5342806"/>
              <a:gd name="connsiteY1" fmla="*/ 2699726 h 4453168"/>
              <a:gd name="connsiteX2" fmla="*/ 846865 w 5342806"/>
              <a:gd name="connsiteY2" fmla="*/ 2741502 h 4453168"/>
              <a:gd name="connsiteX3" fmla="*/ 1078485 w 5342806"/>
              <a:gd name="connsiteY3" fmla="*/ 3140369 h 4453168"/>
              <a:gd name="connsiteX4" fmla="*/ 1078485 w 5342806"/>
              <a:gd name="connsiteY4" fmla="*/ 3221933 h 4453168"/>
              <a:gd name="connsiteX5" fmla="*/ 846865 w 5342806"/>
              <a:gd name="connsiteY5" fmla="*/ 3620799 h 4453168"/>
              <a:gd name="connsiteX6" fmla="*/ 775980 w 5342806"/>
              <a:gd name="connsiteY6" fmla="*/ 3662576 h 4453168"/>
              <a:gd name="connsiteX7" fmla="*/ 313737 w 5342806"/>
              <a:gd name="connsiteY7" fmla="*/ 3662576 h 4453168"/>
              <a:gd name="connsiteX8" fmla="*/ 241855 w 5342806"/>
              <a:gd name="connsiteY8" fmla="*/ 3620799 h 4453168"/>
              <a:gd name="connsiteX9" fmla="*/ 11232 w 5342806"/>
              <a:gd name="connsiteY9" fmla="*/ 3221933 h 4453168"/>
              <a:gd name="connsiteX10" fmla="*/ 11232 w 5342806"/>
              <a:gd name="connsiteY10" fmla="*/ 3140369 h 4453168"/>
              <a:gd name="connsiteX11" fmla="*/ 241855 w 5342806"/>
              <a:gd name="connsiteY11" fmla="*/ 2741502 h 4453168"/>
              <a:gd name="connsiteX12" fmla="*/ 313737 w 5342806"/>
              <a:gd name="connsiteY12" fmla="*/ 2699726 h 4453168"/>
              <a:gd name="connsiteX13" fmla="*/ 2150770 w 5342806"/>
              <a:gd name="connsiteY13" fmla="*/ 492430 h 4453168"/>
              <a:gd name="connsiteX14" fmla="*/ 2388454 w 5342806"/>
              <a:gd name="connsiteY14" fmla="*/ 492430 h 4453168"/>
              <a:gd name="connsiteX15" fmla="*/ 2416181 w 5342806"/>
              <a:gd name="connsiteY15" fmla="*/ 492430 h 4453168"/>
              <a:gd name="connsiteX16" fmla="*/ 2442639 w 5342806"/>
              <a:gd name="connsiteY16" fmla="*/ 537992 h 4453168"/>
              <a:gd name="connsiteX17" fmla="*/ 2572233 w 5342806"/>
              <a:gd name="connsiteY17" fmla="*/ 761161 h 4453168"/>
              <a:gd name="connsiteX18" fmla="*/ 2572233 w 5342806"/>
              <a:gd name="connsiteY18" fmla="*/ 886078 h 4453168"/>
              <a:gd name="connsiteX19" fmla="*/ 2217501 w 5342806"/>
              <a:gd name="connsiteY19" fmla="*/ 1496950 h 4453168"/>
              <a:gd name="connsiteX20" fmla="*/ 2108941 w 5342806"/>
              <a:gd name="connsiteY20" fmla="*/ 1560931 h 4453168"/>
              <a:gd name="connsiteX21" fmla="*/ 1401007 w 5342806"/>
              <a:gd name="connsiteY21" fmla="*/ 1560931 h 4453168"/>
              <a:gd name="connsiteX22" fmla="*/ 1367679 w 5342806"/>
              <a:gd name="connsiteY22" fmla="*/ 1556504 h 4453168"/>
              <a:gd name="connsiteX23" fmla="*/ 1344756 w 5342806"/>
              <a:gd name="connsiteY23" fmla="*/ 1546893 h 4453168"/>
              <a:gd name="connsiteX24" fmla="*/ 1358765 w 5342806"/>
              <a:gd name="connsiteY24" fmla="*/ 1522665 h 4453168"/>
              <a:gd name="connsiteX25" fmla="*/ 1855078 w 5342806"/>
              <a:gd name="connsiteY25" fmla="*/ 664281 h 4453168"/>
              <a:gd name="connsiteX26" fmla="*/ 2150770 w 5342806"/>
              <a:gd name="connsiteY26" fmla="*/ 492430 h 4453168"/>
              <a:gd name="connsiteX27" fmla="*/ 1359084 w 5342806"/>
              <a:gd name="connsiteY27" fmla="*/ 0 h 4453168"/>
              <a:gd name="connsiteX28" fmla="*/ 2157630 w 5342806"/>
              <a:gd name="connsiteY28" fmla="*/ 0 h 4453168"/>
              <a:gd name="connsiteX29" fmla="*/ 2280085 w 5342806"/>
              <a:gd name="connsiteY29" fmla="*/ 72172 h 4453168"/>
              <a:gd name="connsiteX30" fmla="*/ 2494708 w 5342806"/>
              <a:gd name="connsiteY30" fmla="*/ 441767 h 4453168"/>
              <a:gd name="connsiteX31" fmla="*/ 2518954 w 5342806"/>
              <a:gd name="connsiteY31" fmla="*/ 483519 h 4453168"/>
              <a:gd name="connsiteX32" fmla="*/ 2499877 w 5342806"/>
              <a:gd name="connsiteY32" fmla="*/ 483519 h 4453168"/>
              <a:gd name="connsiteX33" fmla="*/ 2409708 w 5342806"/>
              <a:gd name="connsiteY33" fmla="*/ 483519 h 4453168"/>
              <a:gd name="connsiteX34" fmla="*/ 2370537 w 5342806"/>
              <a:gd name="connsiteY34" fmla="*/ 416064 h 4453168"/>
              <a:gd name="connsiteX35" fmla="*/ 2220885 w 5342806"/>
              <a:gd name="connsiteY35" fmla="*/ 158353 h 4453168"/>
              <a:gd name="connsiteX36" fmla="*/ 2112324 w 5342806"/>
              <a:gd name="connsiteY36" fmla="*/ 94371 h 4453168"/>
              <a:gd name="connsiteX37" fmla="*/ 1404390 w 5342806"/>
              <a:gd name="connsiteY37" fmla="*/ 94371 h 4453168"/>
              <a:gd name="connsiteX38" fmla="*/ 1294301 w 5342806"/>
              <a:gd name="connsiteY38" fmla="*/ 158353 h 4453168"/>
              <a:gd name="connsiteX39" fmla="*/ 941098 w 5342806"/>
              <a:gd name="connsiteY39" fmla="*/ 769224 h 4453168"/>
              <a:gd name="connsiteX40" fmla="*/ 941098 w 5342806"/>
              <a:gd name="connsiteY40" fmla="*/ 894141 h 4453168"/>
              <a:gd name="connsiteX41" fmla="*/ 1294301 w 5342806"/>
              <a:gd name="connsiteY41" fmla="*/ 1505013 h 4453168"/>
              <a:gd name="connsiteX42" fmla="*/ 1340745 w 5342806"/>
              <a:gd name="connsiteY42" fmla="*/ 1551856 h 4453168"/>
              <a:gd name="connsiteX43" fmla="*/ 1346119 w 5342806"/>
              <a:gd name="connsiteY43" fmla="*/ 1554109 h 4453168"/>
              <a:gd name="connsiteX44" fmla="*/ 1317310 w 5342806"/>
              <a:gd name="connsiteY44" fmla="*/ 1603934 h 4453168"/>
              <a:gd name="connsiteX45" fmla="*/ 1295884 w 5342806"/>
              <a:gd name="connsiteY45" fmla="*/ 1640991 h 4453168"/>
              <a:gd name="connsiteX46" fmla="*/ 1318107 w 5342806"/>
              <a:gd name="connsiteY46" fmla="*/ 1650309 h 4453168"/>
              <a:gd name="connsiteX47" fmla="*/ 1355700 w 5342806"/>
              <a:gd name="connsiteY47" fmla="*/ 1655302 h 4453168"/>
              <a:gd name="connsiteX48" fmla="*/ 2154247 w 5342806"/>
              <a:gd name="connsiteY48" fmla="*/ 1655302 h 4453168"/>
              <a:gd name="connsiteX49" fmla="*/ 2276701 w 5342806"/>
              <a:gd name="connsiteY49" fmla="*/ 1583132 h 4453168"/>
              <a:gd name="connsiteX50" fmla="*/ 2676837 w 5342806"/>
              <a:gd name="connsiteY50" fmla="*/ 894072 h 4453168"/>
              <a:gd name="connsiteX51" fmla="*/ 2676837 w 5342806"/>
              <a:gd name="connsiteY51" fmla="*/ 753167 h 4453168"/>
              <a:gd name="connsiteX52" fmla="*/ 2544761 w 5342806"/>
              <a:gd name="connsiteY52" fmla="*/ 525724 h 4453168"/>
              <a:gd name="connsiteX53" fmla="*/ 2525427 w 5342806"/>
              <a:gd name="connsiteY53" fmla="*/ 492430 h 4453168"/>
              <a:gd name="connsiteX54" fmla="*/ 2614995 w 5342806"/>
              <a:gd name="connsiteY54" fmla="*/ 492430 h 4453168"/>
              <a:gd name="connsiteX55" fmla="*/ 4052233 w 5342806"/>
              <a:gd name="connsiteY55" fmla="*/ 492430 h 4453168"/>
              <a:gd name="connsiteX56" fmla="*/ 4343819 w 5342806"/>
              <a:gd name="connsiteY56" fmla="*/ 664281 h 4453168"/>
              <a:gd name="connsiteX57" fmla="*/ 5296604 w 5342806"/>
              <a:gd name="connsiteY57" fmla="*/ 2305041 h 4453168"/>
              <a:gd name="connsiteX58" fmla="*/ 5296604 w 5342806"/>
              <a:gd name="connsiteY58" fmla="*/ 2640558 h 4453168"/>
              <a:gd name="connsiteX59" fmla="*/ 4343819 w 5342806"/>
              <a:gd name="connsiteY59" fmla="*/ 4281318 h 4453168"/>
              <a:gd name="connsiteX60" fmla="*/ 4052233 w 5342806"/>
              <a:gd name="connsiteY60" fmla="*/ 4453168 h 4453168"/>
              <a:gd name="connsiteX61" fmla="*/ 2150770 w 5342806"/>
              <a:gd name="connsiteY61" fmla="*/ 4453168 h 4453168"/>
              <a:gd name="connsiteX62" fmla="*/ 1855078 w 5342806"/>
              <a:gd name="connsiteY62" fmla="*/ 4281318 h 4453168"/>
              <a:gd name="connsiteX63" fmla="*/ 906399 w 5342806"/>
              <a:gd name="connsiteY63" fmla="*/ 2640558 h 4453168"/>
              <a:gd name="connsiteX64" fmla="*/ 906399 w 5342806"/>
              <a:gd name="connsiteY64" fmla="*/ 2305041 h 4453168"/>
              <a:gd name="connsiteX65" fmla="*/ 1258651 w 5342806"/>
              <a:gd name="connsiteY65" fmla="*/ 1695815 h 4453168"/>
              <a:gd name="connsiteX66" fmla="*/ 1288338 w 5342806"/>
              <a:gd name="connsiteY66" fmla="*/ 1644472 h 4453168"/>
              <a:gd name="connsiteX67" fmla="*/ 1287293 w 5342806"/>
              <a:gd name="connsiteY67" fmla="*/ 1644034 h 4453168"/>
              <a:gd name="connsiteX68" fmla="*/ 1234904 w 5342806"/>
              <a:gd name="connsiteY68" fmla="*/ 1591195 h 4453168"/>
              <a:gd name="connsiteX69" fmla="*/ 836494 w 5342806"/>
              <a:gd name="connsiteY69" fmla="*/ 902135 h 4453168"/>
              <a:gd name="connsiteX70" fmla="*/ 836494 w 5342806"/>
              <a:gd name="connsiteY70" fmla="*/ 761230 h 4453168"/>
              <a:gd name="connsiteX71" fmla="*/ 1234904 w 5342806"/>
              <a:gd name="connsiteY71" fmla="*/ 72172 h 4453168"/>
              <a:gd name="connsiteX72" fmla="*/ 1359084 w 5342806"/>
              <a:gd name="connsiteY72" fmla="*/ 0 h 4453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5342806" h="4453168">
                <a:moveTo>
                  <a:pt x="313737" y="2699726"/>
                </a:moveTo>
                <a:cubicBezTo>
                  <a:pt x="313737" y="2699726"/>
                  <a:pt x="313737" y="2699726"/>
                  <a:pt x="775980" y="2699726"/>
                </a:cubicBezTo>
                <a:cubicBezTo>
                  <a:pt x="804933" y="2699726"/>
                  <a:pt x="832887" y="2715641"/>
                  <a:pt x="846865" y="2741502"/>
                </a:cubicBezTo>
                <a:cubicBezTo>
                  <a:pt x="846865" y="2741502"/>
                  <a:pt x="846865" y="2741502"/>
                  <a:pt x="1078485" y="3140369"/>
                </a:cubicBezTo>
                <a:cubicBezTo>
                  <a:pt x="1093461" y="3165236"/>
                  <a:pt x="1093461" y="3197066"/>
                  <a:pt x="1078485" y="3221933"/>
                </a:cubicBezTo>
                <a:cubicBezTo>
                  <a:pt x="1078485" y="3221933"/>
                  <a:pt x="1078485" y="3221933"/>
                  <a:pt x="846865" y="3620799"/>
                </a:cubicBezTo>
                <a:cubicBezTo>
                  <a:pt x="832887" y="3646661"/>
                  <a:pt x="804933" y="3662576"/>
                  <a:pt x="775980" y="3662576"/>
                </a:cubicBezTo>
                <a:cubicBezTo>
                  <a:pt x="775980" y="3662576"/>
                  <a:pt x="775980" y="3662576"/>
                  <a:pt x="313737" y="3662576"/>
                </a:cubicBezTo>
                <a:cubicBezTo>
                  <a:pt x="283786" y="3662576"/>
                  <a:pt x="256830" y="3646661"/>
                  <a:pt x="241855" y="3620799"/>
                </a:cubicBezTo>
                <a:cubicBezTo>
                  <a:pt x="241855" y="3620799"/>
                  <a:pt x="241855" y="3620799"/>
                  <a:pt x="11232" y="3221933"/>
                </a:cubicBezTo>
                <a:cubicBezTo>
                  <a:pt x="-3743" y="3197066"/>
                  <a:pt x="-3743" y="3165236"/>
                  <a:pt x="11232" y="3140369"/>
                </a:cubicBezTo>
                <a:cubicBezTo>
                  <a:pt x="11232" y="3140369"/>
                  <a:pt x="11232" y="3140369"/>
                  <a:pt x="241855" y="2741502"/>
                </a:cubicBezTo>
                <a:cubicBezTo>
                  <a:pt x="256830" y="2715641"/>
                  <a:pt x="283786" y="2699726"/>
                  <a:pt x="313737" y="2699726"/>
                </a:cubicBezTo>
                <a:close/>
                <a:moveTo>
                  <a:pt x="2150770" y="492430"/>
                </a:moveTo>
                <a:cubicBezTo>
                  <a:pt x="2150770" y="492430"/>
                  <a:pt x="2150770" y="492430"/>
                  <a:pt x="2388454" y="492430"/>
                </a:cubicBezTo>
                <a:lnTo>
                  <a:pt x="2416181" y="492430"/>
                </a:lnTo>
                <a:lnTo>
                  <a:pt x="2442639" y="537992"/>
                </a:lnTo>
                <a:cubicBezTo>
                  <a:pt x="2479480" y="601434"/>
                  <a:pt x="2522349" y="675258"/>
                  <a:pt x="2572233" y="761161"/>
                </a:cubicBezTo>
                <a:cubicBezTo>
                  <a:pt x="2595168" y="799246"/>
                  <a:pt x="2595168" y="847994"/>
                  <a:pt x="2572233" y="886078"/>
                </a:cubicBezTo>
                <a:cubicBezTo>
                  <a:pt x="2572233" y="886078"/>
                  <a:pt x="2572233" y="886078"/>
                  <a:pt x="2217501" y="1496950"/>
                </a:cubicBezTo>
                <a:cubicBezTo>
                  <a:pt x="2196094" y="1536558"/>
                  <a:pt x="2153283" y="1560931"/>
                  <a:pt x="2108941" y="1560931"/>
                </a:cubicBezTo>
                <a:cubicBezTo>
                  <a:pt x="2108941" y="1560931"/>
                  <a:pt x="2108941" y="1560931"/>
                  <a:pt x="1401007" y="1560931"/>
                </a:cubicBezTo>
                <a:cubicBezTo>
                  <a:pt x="1389539" y="1560931"/>
                  <a:pt x="1378359" y="1559408"/>
                  <a:pt x="1367679" y="1556504"/>
                </a:cubicBezTo>
                <a:lnTo>
                  <a:pt x="1344756" y="1546893"/>
                </a:lnTo>
                <a:lnTo>
                  <a:pt x="1358765" y="1522665"/>
                </a:lnTo>
                <a:cubicBezTo>
                  <a:pt x="1485427" y="1303600"/>
                  <a:pt x="1647555" y="1023197"/>
                  <a:pt x="1855078" y="664281"/>
                </a:cubicBezTo>
                <a:cubicBezTo>
                  <a:pt x="1916680" y="557897"/>
                  <a:pt x="2027565" y="492430"/>
                  <a:pt x="2150770" y="492430"/>
                </a:cubicBezTo>
                <a:close/>
                <a:moveTo>
                  <a:pt x="1359084" y="0"/>
                </a:moveTo>
                <a:cubicBezTo>
                  <a:pt x="1359084" y="0"/>
                  <a:pt x="1359084" y="0"/>
                  <a:pt x="2157630" y="0"/>
                </a:cubicBezTo>
                <a:cubicBezTo>
                  <a:pt x="2207647" y="0"/>
                  <a:pt x="2255938" y="27495"/>
                  <a:pt x="2280085" y="72172"/>
                </a:cubicBezTo>
                <a:cubicBezTo>
                  <a:pt x="2280085" y="72172"/>
                  <a:pt x="2280085" y="72172"/>
                  <a:pt x="2494708" y="441767"/>
                </a:cubicBezTo>
                <a:lnTo>
                  <a:pt x="2518954" y="483519"/>
                </a:lnTo>
                <a:lnTo>
                  <a:pt x="2499877" y="483519"/>
                </a:lnTo>
                <a:lnTo>
                  <a:pt x="2409708" y="483519"/>
                </a:lnTo>
                <a:lnTo>
                  <a:pt x="2370537" y="416064"/>
                </a:lnTo>
                <a:cubicBezTo>
                  <a:pt x="2220885" y="158353"/>
                  <a:pt x="2220885" y="158353"/>
                  <a:pt x="2220885" y="158353"/>
                </a:cubicBezTo>
                <a:cubicBezTo>
                  <a:pt x="2199478" y="118745"/>
                  <a:pt x="2156666" y="94371"/>
                  <a:pt x="2112324" y="94371"/>
                </a:cubicBezTo>
                <a:cubicBezTo>
                  <a:pt x="1404390" y="94371"/>
                  <a:pt x="1404390" y="94371"/>
                  <a:pt x="1404390" y="94371"/>
                </a:cubicBezTo>
                <a:cubicBezTo>
                  <a:pt x="1358520" y="94371"/>
                  <a:pt x="1317236" y="118745"/>
                  <a:pt x="1294301" y="158353"/>
                </a:cubicBezTo>
                <a:cubicBezTo>
                  <a:pt x="941098" y="769224"/>
                  <a:pt x="941098" y="769224"/>
                  <a:pt x="941098" y="769224"/>
                </a:cubicBezTo>
                <a:cubicBezTo>
                  <a:pt x="918163" y="807309"/>
                  <a:pt x="918163" y="856057"/>
                  <a:pt x="941098" y="894141"/>
                </a:cubicBezTo>
                <a:cubicBezTo>
                  <a:pt x="1294301" y="1505013"/>
                  <a:pt x="1294301" y="1505013"/>
                  <a:pt x="1294301" y="1505013"/>
                </a:cubicBezTo>
                <a:cubicBezTo>
                  <a:pt x="1305769" y="1524817"/>
                  <a:pt x="1321823" y="1540812"/>
                  <a:pt x="1340745" y="1551856"/>
                </a:cubicBezTo>
                <a:lnTo>
                  <a:pt x="1346119" y="1554109"/>
                </a:lnTo>
                <a:lnTo>
                  <a:pt x="1317310" y="1603934"/>
                </a:lnTo>
                <a:lnTo>
                  <a:pt x="1295884" y="1640991"/>
                </a:lnTo>
                <a:lnTo>
                  <a:pt x="1318107" y="1650309"/>
                </a:lnTo>
                <a:cubicBezTo>
                  <a:pt x="1330154" y="1653584"/>
                  <a:pt x="1342766" y="1655302"/>
                  <a:pt x="1355700" y="1655302"/>
                </a:cubicBezTo>
                <a:cubicBezTo>
                  <a:pt x="2154247" y="1655302"/>
                  <a:pt x="2154247" y="1655302"/>
                  <a:pt x="2154247" y="1655302"/>
                </a:cubicBezTo>
                <a:cubicBezTo>
                  <a:pt x="2204264" y="1655302"/>
                  <a:pt x="2252555" y="1627810"/>
                  <a:pt x="2276701" y="1583132"/>
                </a:cubicBezTo>
                <a:cubicBezTo>
                  <a:pt x="2676837" y="894072"/>
                  <a:pt x="2676837" y="894072"/>
                  <a:pt x="2676837" y="894072"/>
                </a:cubicBezTo>
                <a:cubicBezTo>
                  <a:pt x="2702708" y="851114"/>
                  <a:pt x="2702708" y="796127"/>
                  <a:pt x="2676837" y="753167"/>
                </a:cubicBezTo>
                <a:cubicBezTo>
                  <a:pt x="2626820" y="667035"/>
                  <a:pt x="2583056" y="591669"/>
                  <a:pt x="2544761" y="525724"/>
                </a:cubicBezTo>
                <a:lnTo>
                  <a:pt x="2525427" y="492430"/>
                </a:lnTo>
                <a:lnTo>
                  <a:pt x="2614995" y="492430"/>
                </a:lnTo>
                <a:cubicBezTo>
                  <a:pt x="2893530" y="492430"/>
                  <a:pt x="3339185" y="492430"/>
                  <a:pt x="4052233" y="492430"/>
                </a:cubicBezTo>
                <a:cubicBezTo>
                  <a:pt x="4171332" y="492430"/>
                  <a:pt x="4286323" y="557897"/>
                  <a:pt x="4343819" y="664281"/>
                </a:cubicBezTo>
                <a:cubicBezTo>
                  <a:pt x="4343819" y="664281"/>
                  <a:pt x="4343819" y="664281"/>
                  <a:pt x="5296604" y="2305041"/>
                </a:cubicBezTo>
                <a:cubicBezTo>
                  <a:pt x="5358207" y="2407332"/>
                  <a:pt x="5358207" y="2538266"/>
                  <a:pt x="5296604" y="2640558"/>
                </a:cubicBezTo>
                <a:cubicBezTo>
                  <a:pt x="5296604" y="2640558"/>
                  <a:pt x="5296604" y="2640558"/>
                  <a:pt x="4343819" y="4281318"/>
                </a:cubicBezTo>
                <a:cubicBezTo>
                  <a:pt x="4286323" y="4387702"/>
                  <a:pt x="4171332" y="4453168"/>
                  <a:pt x="4052233" y="4453168"/>
                </a:cubicBezTo>
                <a:cubicBezTo>
                  <a:pt x="4052233" y="4453168"/>
                  <a:pt x="4052233" y="4453168"/>
                  <a:pt x="2150770" y="4453168"/>
                </a:cubicBezTo>
                <a:cubicBezTo>
                  <a:pt x="2027565" y="4453168"/>
                  <a:pt x="1916680" y="4387702"/>
                  <a:pt x="1855078" y="4281318"/>
                </a:cubicBezTo>
                <a:cubicBezTo>
                  <a:pt x="1855078" y="4281318"/>
                  <a:pt x="1855078" y="4281318"/>
                  <a:pt x="906399" y="2640558"/>
                </a:cubicBezTo>
                <a:cubicBezTo>
                  <a:pt x="844796" y="2538266"/>
                  <a:pt x="844796" y="2407332"/>
                  <a:pt x="906399" y="2305041"/>
                </a:cubicBezTo>
                <a:cubicBezTo>
                  <a:pt x="906399" y="2305041"/>
                  <a:pt x="906399" y="2305041"/>
                  <a:pt x="1258651" y="1695815"/>
                </a:cubicBezTo>
                <a:lnTo>
                  <a:pt x="1288338" y="1644472"/>
                </a:lnTo>
                <a:lnTo>
                  <a:pt x="1287293" y="1644034"/>
                </a:lnTo>
                <a:cubicBezTo>
                  <a:pt x="1265949" y="1631576"/>
                  <a:pt x="1247840" y="1613534"/>
                  <a:pt x="1234904" y="1591195"/>
                </a:cubicBezTo>
                <a:cubicBezTo>
                  <a:pt x="1234904" y="1591195"/>
                  <a:pt x="1234904" y="1591195"/>
                  <a:pt x="836494" y="902135"/>
                </a:cubicBezTo>
                <a:cubicBezTo>
                  <a:pt x="810622" y="859177"/>
                  <a:pt x="810622" y="804190"/>
                  <a:pt x="836494" y="761230"/>
                </a:cubicBezTo>
                <a:cubicBezTo>
                  <a:pt x="836494" y="761230"/>
                  <a:pt x="836494" y="761230"/>
                  <a:pt x="1234904" y="72172"/>
                </a:cubicBezTo>
                <a:cubicBezTo>
                  <a:pt x="1260775" y="27495"/>
                  <a:pt x="1307343" y="0"/>
                  <a:pt x="1359084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Screen Recording 2024-12-01 at 15.13.17">
            <a:hlinkClick r:id="" action="ppaction://media"/>
            <a:extLst>
              <a:ext uri="{FF2B5EF4-FFF2-40B4-BE49-F238E27FC236}">
                <a16:creationId xmlns:a16="http://schemas.microsoft.com/office/drawing/2014/main" id="{034317E2-6640-AFC2-11A1-14B8B3EAB13A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079085" y="1499217"/>
            <a:ext cx="2431775" cy="3208592"/>
          </a:xfrm>
          <a:prstGeom prst="rect">
            <a:avLst/>
          </a:prstGeom>
        </p:spPr>
      </p:pic>
      <p:pic>
        <p:nvPicPr>
          <p:cNvPr id="8" name="Picture 2" descr="Brilliant: Learn by doing - Apps on Google Play">
            <a:extLst>
              <a:ext uri="{FF2B5EF4-FFF2-40B4-BE49-F238E27FC236}">
                <a16:creationId xmlns:a16="http://schemas.microsoft.com/office/drawing/2014/main" id="{2C281BF7-53C9-5F08-02AE-6937240A92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1683" y="6076525"/>
            <a:ext cx="830317" cy="78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A logo on a black background&#10;&#10;Description automatically generated">
            <a:extLst>
              <a:ext uri="{FF2B5EF4-FFF2-40B4-BE49-F238E27FC236}">
                <a16:creationId xmlns:a16="http://schemas.microsoft.com/office/drawing/2014/main" id="{D5375C1C-8757-4A06-8818-FE8F46D2C1D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95978" y="5661764"/>
            <a:ext cx="1699932" cy="169993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8CBA2B3-9671-385D-4DAF-3BBE0C724206}"/>
              </a:ext>
            </a:extLst>
          </p:cNvPr>
          <p:cNvSpPr txBox="1"/>
          <p:nvPr/>
        </p:nvSpPr>
        <p:spPr>
          <a:xfrm>
            <a:off x="6971309" y="342713"/>
            <a:ext cx="4634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b="0" i="0" dirty="0">
                <a:effectLst/>
                <a:latin typeface="Roboto" panose="02000000000000000000" pitchFamily="2" charset="0"/>
              </a:rPr>
              <a:t> مجموع تعداد </a:t>
            </a:r>
            <a:r>
              <a:rPr lang="fa-IR" b="0" i="0" dirty="0" err="1">
                <a:effectLst/>
                <a:latin typeface="Roboto" panose="02000000000000000000" pitchFamily="2" charset="0"/>
              </a:rPr>
              <a:t>تراکنش</a:t>
            </a:r>
            <a:r>
              <a:rPr lang="fa-IR" b="0" i="0" dirty="0">
                <a:effectLst/>
                <a:latin typeface="Roboto" panose="02000000000000000000" pitchFamily="2" charset="0"/>
              </a:rPr>
              <a:t> های </a:t>
            </a:r>
            <a:r>
              <a:rPr lang="fa-IR" b="0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Roboto" panose="02000000000000000000" pitchFamily="2" charset="0"/>
              </a:rPr>
              <a:t>هر سه فروشگاه </a:t>
            </a:r>
            <a:r>
              <a:rPr lang="fa-IR" b="0" i="0" dirty="0">
                <a:effectLst/>
                <a:latin typeface="Roboto" panose="02000000000000000000" pitchFamily="2" charset="0"/>
              </a:rPr>
              <a:t>بر اساس زمان</a:t>
            </a:r>
            <a:endParaRPr lang="en-EE" dirty="0"/>
          </a:p>
        </p:txBody>
      </p:sp>
      <p:pic>
        <p:nvPicPr>
          <p:cNvPr id="3" name="Picture 2" descr="A graph of a number of blue bars&#10;&#10;Description automatically generated">
            <a:extLst>
              <a:ext uri="{FF2B5EF4-FFF2-40B4-BE49-F238E27FC236}">
                <a16:creationId xmlns:a16="http://schemas.microsoft.com/office/drawing/2014/main" id="{8B9F60E8-9EB6-C711-BB6B-DDB5DF724D3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71309" y="1215741"/>
            <a:ext cx="4824601" cy="450360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08B73DE-697D-F63F-D141-39D65CA6E11E}"/>
              </a:ext>
            </a:extLst>
          </p:cNvPr>
          <p:cNvSpPr txBox="1"/>
          <p:nvPr/>
        </p:nvSpPr>
        <p:spPr>
          <a:xfrm>
            <a:off x="6285993" y="6076525"/>
            <a:ext cx="3510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b="0" i="0" dirty="0">
                <a:effectLst/>
                <a:latin typeface="Roboto" panose="02000000000000000000" pitchFamily="2" charset="0"/>
              </a:rPr>
              <a:t>به نظر می رسد صبح شلوغ ترین زمان است</a:t>
            </a:r>
            <a:endParaRPr lang="en-EE" dirty="0"/>
          </a:p>
        </p:txBody>
      </p:sp>
    </p:spTree>
    <p:extLst>
      <p:ext uri="{BB962C8B-B14F-4D97-AF65-F5344CB8AC3E}">
        <p14:creationId xmlns:p14="http://schemas.microsoft.com/office/powerpoint/2010/main" val="363665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9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10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" fill="hold">
                      <p:stCondLst>
                        <p:cond delay="0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4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5D1D4658-32CD-4903-BDA6-7B54EEA4ED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Freeform: Shape 12">
            <a:extLst>
              <a:ext uri="{FF2B5EF4-FFF2-40B4-BE49-F238E27FC236}">
                <a16:creationId xmlns:a16="http://schemas.microsoft.com/office/drawing/2014/main" id="{7A29A97C-0C3C-4F06-9CA4-68DFD1CE40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0886" y="983228"/>
            <a:ext cx="8301112" cy="5874772"/>
          </a:xfrm>
          <a:custGeom>
            <a:avLst/>
            <a:gdLst>
              <a:gd name="connsiteX0" fmla="*/ 3607511 w 8301112"/>
              <a:gd name="connsiteY0" fmla="*/ 0 h 5874772"/>
              <a:gd name="connsiteX1" fmla="*/ 8106431 w 8301112"/>
              <a:gd name="connsiteY1" fmla="*/ 0 h 5874772"/>
              <a:gd name="connsiteX2" fmla="*/ 8301112 w 8301112"/>
              <a:gd name="connsiteY2" fmla="*/ 0 h 5874772"/>
              <a:gd name="connsiteX3" fmla="*/ 8301112 w 8301112"/>
              <a:gd name="connsiteY3" fmla="*/ 5874772 h 5874772"/>
              <a:gd name="connsiteX4" fmla="*/ 27685 w 8301112"/>
              <a:gd name="connsiteY4" fmla="*/ 5874772 h 5874772"/>
              <a:gd name="connsiteX5" fmla="*/ 24376 w 8301112"/>
              <a:gd name="connsiteY5" fmla="*/ 5862584 h 5874772"/>
              <a:gd name="connsiteX6" fmla="*/ 97502 w 8301112"/>
              <a:gd name="connsiteY6" fmla="*/ 5167850 h 5874772"/>
              <a:gd name="connsiteX7" fmla="*/ 2827510 w 8301112"/>
              <a:gd name="connsiteY7" fmla="*/ 438782 h 5874772"/>
              <a:gd name="connsiteX8" fmla="*/ 3607511 w 8301112"/>
              <a:gd name="connsiteY8" fmla="*/ 0 h 587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301112" h="5874772">
                <a:moveTo>
                  <a:pt x="3607511" y="0"/>
                </a:moveTo>
                <a:cubicBezTo>
                  <a:pt x="3607511" y="0"/>
                  <a:pt x="3607511" y="0"/>
                  <a:pt x="8106431" y="0"/>
                </a:cubicBezTo>
                <a:lnTo>
                  <a:pt x="8301112" y="0"/>
                </a:lnTo>
                <a:lnTo>
                  <a:pt x="8301112" y="5874772"/>
                </a:lnTo>
                <a:lnTo>
                  <a:pt x="27685" y="5874772"/>
                </a:lnTo>
                <a:lnTo>
                  <a:pt x="24376" y="5862584"/>
                </a:lnTo>
                <a:cubicBezTo>
                  <a:pt x="-24375" y="5631005"/>
                  <a:pt x="0" y="5362863"/>
                  <a:pt x="97502" y="5167850"/>
                </a:cubicBezTo>
                <a:cubicBezTo>
                  <a:pt x="97502" y="5167850"/>
                  <a:pt x="97502" y="5167850"/>
                  <a:pt x="2827510" y="438782"/>
                </a:cubicBezTo>
                <a:cubicBezTo>
                  <a:pt x="2973760" y="195014"/>
                  <a:pt x="3331265" y="0"/>
                  <a:pt x="3607511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Freeform: Shape 14">
            <a:extLst>
              <a:ext uri="{FF2B5EF4-FFF2-40B4-BE49-F238E27FC236}">
                <a16:creationId xmlns:a16="http://schemas.microsoft.com/office/drawing/2014/main" id="{801292C1-8B12-4AF2-9B59-8851A132E5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6700" y="360023"/>
            <a:ext cx="5342806" cy="4453168"/>
          </a:xfrm>
          <a:custGeom>
            <a:avLst/>
            <a:gdLst>
              <a:gd name="connsiteX0" fmla="*/ 313737 w 5342806"/>
              <a:gd name="connsiteY0" fmla="*/ 2699726 h 4453168"/>
              <a:gd name="connsiteX1" fmla="*/ 775980 w 5342806"/>
              <a:gd name="connsiteY1" fmla="*/ 2699726 h 4453168"/>
              <a:gd name="connsiteX2" fmla="*/ 846865 w 5342806"/>
              <a:gd name="connsiteY2" fmla="*/ 2741502 h 4453168"/>
              <a:gd name="connsiteX3" fmla="*/ 1078485 w 5342806"/>
              <a:gd name="connsiteY3" fmla="*/ 3140369 h 4453168"/>
              <a:gd name="connsiteX4" fmla="*/ 1078485 w 5342806"/>
              <a:gd name="connsiteY4" fmla="*/ 3221933 h 4453168"/>
              <a:gd name="connsiteX5" fmla="*/ 846865 w 5342806"/>
              <a:gd name="connsiteY5" fmla="*/ 3620799 h 4453168"/>
              <a:gd name="connsiteX6" fmla="*/ 775980 w 5342806"/>
              <a:gd name="connsiteY6" fmla="*/ 3662576 h 4453168"/>
              <a:gd name="connsiteX7" fmla="*/ 313737 w 5342806"/>
              <a:gd name="connsiteY7" fmla="*/ 3662576 h 4453168"/>
              <a:gd name="connsiteX8" fmla="*/ 241855 w 5342806"/>
              <a:gd name="connsiteY8" fmla="*/ 3620799 h 4453168"/>
              <a:gd name="connsiteX9" fmla="*/ 11232 w 5342806"/>
              <a:gd name="connsiteY9" fmla="*/ 3221933 h 4453168"/>
              <a:gd name="connsiteX10" fmla="*/ 11232 w 5342806"/>
              <a:gd name="connsiteY10" fmla="*/ 3140369 h 4453168"/>
              <a:gd name="connsiteX11" fmla="*/ 241855 w 5342806"/>
              <a:gd name="connsiteY11" fmla="*/ 2741502 h 4453168"/>
              <a:gd name="connsiteX12" fmla="*/ 313737 w 5342806"/>
              <a:gd name="connsiteY12" fmla="*/ 2699726 h 4453168"/>
              <a:gd name="connsiteX13" fmla="*/ 2150770 w 5342806"/>
              <a:gd name="connsiteY13" fmla="*/ 492430 h 4453168"/>
              <a:gd name="connsiteX14" fmla="*/ 2388454 w 5342806"/>
              <a:gd name="connsiteY14" fmla="*/ 492430 h 4453168"/>
              <a:gd name="connsiteX15" fmla="*/ 2416181 w 5342806"/>
              <a:gd name="connsiteY15" fmla="*/ 492430 h 4453168"/>
              <a:gd name="connsiteX16" fmla="*/ 2442639 w 5342806"/>
              <a:gd name="connsiteY16" fmla="*/ 537992 h 4453168"/>
              <a:gd name="connsiteX17" fmla="*/ 2572233 w 5342806"/>
              <a:gd name="connsiteY17" fmla="*/ 761161 h 4453168"/>
              <a:gd name="connsiteX18" fmla="*/ 2572233 w 5342806"/>
              <a:gd name="connsiteY18" fmla="*/ 886078 h 4453168"/>
              <a:gd name="connsiteX19" fmla="*/ 2217501 w 5342806"/>
              <a:gd name="connsiteY19" fmla="*/ 1496950 h 4453168"/>
              <a:gd name="connsiteX20" fmla="*/ 2108941 w 5342806"/>
              <a:gd name="connsiteY20" fmla="*/ 1560931 h 4453168"/>
              <a:gd name="connsiteX21" fmla="*/ 1401007 w 5342806"/>
              <a:gd name="connsiteY21" fmla="*/ 1560931 h 4453168"/>
              <a:gd name="connsiteX22" fmla="*/ 1367679 w 5342806"/>
              <a:gd name="connsiteY22" fmla="*/ 1556504 h 4453168"/>
              <a:gd name="connsiteX23" fmla="*/ 1344756 w 5342806"/>
              <a:gd name="connsiteY23" fmla="*/ 1546893 h 4453168"/>
              <a:gd name="connsiteX24" fmla="*/ 1358765 w 5342806"/>
              <a:gd name="connsiteY24" fmla="*/ 1522665 h 4453168"/>
              <a:gd name="connsiteX25" fmla="*/ 1855078 w 5342806"/>
              <a:gd name="connsiteY25" fmla="*/ 664281 h 4453168"/>
              <a:gd name="connsiteX26" fmla="*/ 2150770 w 5342806"/>
              <a:gd name="connsiteY26" fmla="*/ 492430 h 4453168"/>
              <a:gd name="connsiteX27" fmla="*/ 1359084 w 5342806"/>
              <a:gd name="connsiteY27" fmla="*/ 0 h 4453168"/>
              <a:gd name="connsiteX28" fmla="*/ 2157630 w 5342806"/>
              <a:gd name="connsiteY28" fmla="*/ 0 h 4453168"/>
              <a:gd name="connsiteX29" fmla="*/ 2280085 w 5342806"/>
              <a:gd name="connsiteY29" fmla="*/ 72172 h 4453168"/>
              <a:gd name="connsiteX30" fmla="*/ 2494708 w 5342806"/>
              <a:gd name="connsiteY30" fmla="*/ 441767 h 4453168"/>
              <a:gd name="connsiteX31" fmla="*/ 2518954 w 5342806"/>
              <a:gd name="connsiteY31" fmla="*/ 483519 h 4453168"/>
              <a:gd name="connsiteX32" fmla="*/ 2499877 w 5342806"/>
              <a:gd name="connsiteY32" fmla="*/ 483519 h 4453168"/>
              <a:gd name="connsiteX33" fmla="*/ 2409708 w 5342806"/>
              <a:gd name="connsiteY33" fmla="*/ 483519 h 4453168"/>
              <a:gd name="connsiteX34" fmla="*/ 2370537 w 5342806"/>
              <a:gd name="connsiteY34" fmla="*/ 416064 h 4453168"/>
              <a:gd name="connsiteX35" fmla="*/ 2220885 w 5342806"/>
              <a:gd name="connsiteY35" fmla="*/ 158353 h 4453168"/>
              <a:gd name="connsiteX36" fmla="*/ 2112324 w 5342806"/>
              <a:gd name="connsiteY36" fmla="*/ 94371 h 4453168"/>
              <a:gd name="connsiteX37" fmla="*/ 1404390 w 5342806"/>
              <a:gd name="connsiteY37" fmla="*/ 94371 h 4453168"/>
              <a:gd name="connsiteX38" fmla="*/ 1294301 w 5342806"/>
              <a:gd name="connsiteY38" fmla="*/ 158353 h 4453168"/>
              <a:gd name="connsiteX39" fmla="*/ 941098 w 5342806"/>
              <a:gd name="connsiteY39" fmla="*/ 769224 h 4453168"/>
              <a:gd name="connsiteX40" fmla="*/ 941098 w 5342806"/>
              <a:gd name="connsiteY40" fmla="*/ 894141 h 4453168"/>
              <a:gd name="connsiteX41" fmla="*/ 1294301 w 5342806"/>
              <a:gd name="connsiteY41" fmla="*/ 1505013 h 4453168"/>
              <a:gd name="connsiteX42" fmla="*/ 1340745 w 5342806"/>
              <a:gd name="connsiteY42" fmla="*/ 1551856 h 4453168"/>
              <a:gd name="connsiteX43" fmla="*/ 1346119 w 5342806"/>
              <a:gd name="connsiteY43" fmla="*/ 1554109 h 4453168"/>
              <a:gd name="connsiteX44" fmla="*/ 1317310 w 5342806"/>
              <a:gd name="connsiteY44" fmla="*/ 1603934 h 4453168"/>
              <a:gd name="connsiteX45" fmla="*/ 1295884 w 5342806"/>
              <a:gd name="connsiteY45" fmla="*/ 1640991 h 4453168"/>
              <a:gd name="connsiteX46" fmla="*/ 1318107 w 5342806"/>
              <a:gd name="connsiteY46" fmla="*/ 1650309 h 4453168"/>
              <a:gd name="connsiteX47" fmla="*/ 1355700 w 5342806"/>
              <a:gd name="connsiteY47" fmla="*/ 1655302 h 4453168"/>
              <a:gd name="connsiteX48" fmla="*/ 2154247 w 5342806"/>
              <a:gd name="connsiteY48" fmla="*/ 1655302 h 4453168"/>
              <a:gd name="connsiteX49" fmla="*/ 2276701 w 5342806"/>
              <a:gd name="connsiteY49" fmla="*/ 1583132 h 4453168"/>
              <a:gd name="connsiteX50" fmla="*/ 2676837 w 5342806"/>
              <a:gd name="connsiteY50" fmla="*/ 894072 h 4453168"/>
              <a:gd name="connsiteX51" fmla="*/ 2676837 w 5342806"/>
              <a:gd name="connsiteY51" fmla="*/ 753167 h 4453168"/>
              <a:gd name="connsiteX52" fmla="*/ 2544761 w 5342806"/>
              <a:gd name="connsiteY52" fmla="*/ 525724 h 4453168"/>
              <a:gd name="connsiteX53" fmla="*/ 2525427 w 5342806"/>
              <a:gd name="connsiteY53" fmla="*/ 492430 h 4453168"/>
              <a:gd name="connsiteX54" fmla="*/ 2614995 w 5342806"/>
              <a:gd name="connsiteY54" fmla="*/ 492430 h 4453168"/>
              <a:gd name="connsiteX55" fmla="*/ 4052233 w 5342806"/>
              <a:gd name="connsiteY55" fmla="*/ 492430 h 4453168"/>
              <a:gd name="connsiteX56" fmla="*/ 4343819 w 5342806"/>
              <a:gd name="connsiteY56" fmla="*/ 664281 h 4453168"/>
              <a:gd name="connsiteX57" fmla="*/ 5296604 w 5342806"/>
              <a:gd name="connsiteY57" fmla="*/ 2305041 h 4453168"/>
              <a:gd name="connsiteX58" fmla="*/ 5296604 w 5342806"/>
              <a:gd name="connsiteY58" fmla="*/ 2640558 h 4453168"/>
              <a:gd name="connsiteX59" fmla="*/ 4343819 w 5342806"/>
              <a:gd name="connsiteY59" fmla="*/ 4281318 h 4453168"/>
              <a:gd name="connsiteX60" fmla="*/ 4052233 w 5342806"/>
              <a:gd name="connsiteY60" fmla="*/ 4453168 h 4453168"/>
              <a:gd name="connsiteX61" fmla="*/ 2150770 w 5342806"/>
              <a:gd name="connsiteY61" fmla="*/ 4453168 h 4453168"/>
              <a:gd name="connsiteX62" fmla="*/ 1855078 w 5342806"/>
              <a:gd name="connsiteY62" fmla="*/ 4281318 h 4453168"/>
              <a:gd name="connsiteX63" fmla="*/ 906399 w 5342806"/>
              <a:gd name="connsiteY63" fmla="*/ 2640558 h 4453168"/>
              <a:gd name="connsiteX64" fmla="*/ 906399 w 5342806"/>
              <a:gd name="connsiteY64" fmla="*/ 2305041 h 4453168"/>
              <a:gd name="connsiteX65" fmla="*/ 1258651 w 5342806"/>
              <a:gd name="connsiteY65" fmla="*/ 1695815 h 4453168"/>
              <a:gd name="connsiteX66" fmla="*/ 1288338 w 5342806"/>
              <a:gd name="connsiteY66" fmla="*/ 1644472 h 4453168"/>
              <a:gd name="connsiteX67" fmla="*/ 1287293 w 5342806"/>
              <a:gd name="connsiteY67" fmla="*/ 1644034 h 4453168"/>
              <a:gd name="connsiteX68" fmla="*/ 1234904 w 5342806"/>
              <a:gd name="connsiteY68" fmla="*/ 1591195 h 4453168"/>
              <a:gd name="connsiteX69" fmla="*/ 836494 w 5342806"/>
              <a:gd name="connsiteY69" fmla="*/ 902135 h 4453168"/>
              <a:gd name="connsiteX70" fmla="*/ 836494 w 5342806"/>
              <a:gd name="connsiteY70" fmla="*/ 761230 h 4453168"/>
              <a:gd name="connsiteX71" fmla="*/ 1234904 w 5342806"/>
              <a:gd name="connsiteY71" fmla="*/ 72172 h 4453168"/>
              <a:gd name="connsiteX72" fmla="*/ 1359084 w 5342806"/>
              <a:gd name="connsiteY72" fmla="*/ 0 h 4453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5342806" h="4453168">
                <a:moveTo>
                  <a:pt x="313737" y="2699726"/>
                </a:moveTo>
                <a:cubicBezTo>
                  <a:pt x="313737" y="2699726"/>
                  <a:pt x="313737" y="2699726"/>
                  <a:pt x="775980" y="2699726"/>
                </a:cubicBezTo>
                <a:cubicBezTo>
                  <a:pt x="804933" y="2699726"/>
                  <a:pt x="832887" y="2715641"/>
                  <a:pt x="846865" y="2741502"/>
                </a:cubicBezTo>
                <a:cubicBezTo>
                  <a:pt x="846865" y="2741502"/>
                  <a:pt x="846865" y="2741502"/>
                  <a:pt x="1078485" y="3140369"/>
                </a:cubicBezTo>
                <a:cubicBezTo>
                  <a:pt x="1093461" y="3165236"/>
                  <a:pt x="1093461" y="3197066"/>
                  <a:pt x="1078485" y="3221933"/>
                </a:cubicBezTo>
                <a:cubicBezTo>
                  <a:pt x="1078485" y="3221933"/>
                  <a:pt x="1078485" y="3221933"/>
                  <a:pt x="846865" y="3620799"/>
                </a:cubicBezTo>
                <a:cubicBezTo>
                  <a:pt x="832887" y="3646661"/>
                  <a:pt x="804933" y="3662576"/>
                  <a:pt x="775980" y="3662576"/>
                </a:cubicBezTo>
                <a:cubicBezTo>
                  <a:pt x="775980" y="3662576"/>
                  <a:pt x="775980" y="3662576"/>
                  <a:pt x="313737" y="3662576"/>
                </a:cubicBezTo>
                <a:cubicBezTo>
                  <a:pt x="283786" y="3662576"/>
                  <a:pt x="256830" y="3646661"/>
                  <a:pt x="241855" y="3620799"/>
                </a:cubicBezTo>
                <a:cubicBezTo>
                  <a:pt x="241855" y="3620799"/>
                  <a:pt x="241855" y="3620799"/>
                  <a:pt x="11232" y="3221933"/>
                </a:cubicBezTo>
                <a:cubicBezTo>
                  <a:pt x="-3743" y="3197066"/>
                  <a:pt x="-3743" y="3165236"/>
                  <a:pt x="11232" y="3140369"/>
                </a:cubicBezTo>
                <a:cubicBezTo>
                  <a:pt x="11232" y="3140369"/>
                  <a:pt x="11232" y="3140369"/>
                  <a:pt x="241855" y="2741502"/>
                </a:cubicBezTo>
                <a:cubicBezTo>
                  <a:pt x="256830" y="2715641"/>
                  <a:pt x="283786" y="2699726"/>
                  <a:pt x="313737" y="2699726"/>
                </a:cubicBezTo>
                <a:close/>
                <a:moveTo>
                  <a:pt x="2150770" y="492430"/>
                </a:moveTo>
                <a:cubicBezTo>
                  <a:pt x="2150770" y="492430"/>
                  <a:pt x="2150770" y="492430"/>
                  <a:pt x="2388454" y="492430"/>
                </a:cubicBezTo>
                <a:lnTo>
                  <a:pt x="2416181" y="492430"/>
                </a:lnTo>
                <a:lnTo>
                  <a:pt x="2442639" y="537992"/>
                </a:lnTo>
                <a:cubicBezTo>
                  <a:pt x="2479480" y="601434"/>
                  <a:pt x="2522349" y="675258"/>
                  <a:pt x="2572233" y="761161"/>
                </a:cubicBezTo>
                <a:cubicBezTo>
                  <a:pt x="2595168" y="799246"/>
                  <a:pt x="2595168" y="847994"/>
                  <a:pt x="2572233" y="886078"/>
                </a:cubicBezTo>
                <a:cubicBezTo>
                  <a:pt x="2572233" y="886078"/>
                  <a:pt x="2572233" y="886078"/>
                  <a:pt x="2217501" y="1496950"/>
                </a:cubicBezTo>
                <a:cubicBezTo>
                  <a:pt x="2196094" y="1536558"/>
                  <a:pt x="2153283" y="1560931"/>
                  <a:pt x="2108941" y="1560931"/>
                </a:cubicBezTo>
                <a:cubicBezTo>
                  <a:pt x="2108941" y="1560931"/>
                  <a:pt x="2108941" y="1560931"/>
                  <a:pt x="1401007" y="1560931"/>
                </a:cubicBezTo>
                <a:cubicBezTo>
                  <a:pt x="1389539" y="1560931"/>
                  <a:pt x="1378359" y="1559408"/>
                  <a:pt x="1367679" y="1556504"/>
                </a:cubicBezTo>
                <a:lnTo>
                  <a:pt x="1344756" y="1546893"/>
                </a:lnTo>
                <a:lnTo>
                  <a:pt x="1358765" y="1522665"/>
                </a:lnTo>
                <a:cubicBezTo>
                  <a:pt x="1485427" y="1303600"/>
                  <a:pt x="1647555" y="1023197"/>
                  <a:pt x="1855078" y="664281"/>
                </a:cubicBezTo>
                <a:cubicBezTo>
                  <a:pt x="1916680" y="557897"/>
                  <a:pt x="2027565" y="492430"/>
                  <a:pt x="2150770" y="492430"/>
                </a:cubicBezTo>
                <a:close/>
                <a:moveTo>
                  <a:pt x="1359084" y="0"/>
                </a:moveTo>
                <a:cubicBezTo>
                  <a:pt x="1359084" y="0"/>
                  <a:pt x="1359084" y="0"/>
                  <a:pt x="2157630" y="0"/>
                </a:cubicBezTo>
                <a:cubicBezTo>
                  <a:pt x="2207647" y="0"/>
                  <a:pt x="2255938" y="27495"/>
                  <a:pt x="2280085" y="72172"/>
                </a:cubicBezTo>
                <a:cubicBezTo>
                  <a:pt x="2280085" y="72172"/>
                  <a:pt x="2280085" y="72172"/>
                  <a:pt x="2494708" y="441767"/>
                </a:cubicBezTo>
                <a:lnTo>
                  <a:pt x="2518954" y="483519"/>
                </a:lnTo>
                <a:lnTo>
                  <a:pt x="2499877" y="483519"/>
                </a:lnTo>
                <a:lnTo>
                  <a:pt x="2409708" y="483519"/>
                </a:lnTo>
                <a:lnTo>
                  <a:pt x="2370537" y="416064"/>
                </a:lnTo>
                <a:cubicBezTo>
                  <a:pt x="2220885" y="158353"/>
                  <a:pt x="2220885" y="158353"/>
                  <a:pt x="2220885" y="158353"/>
                </a:cubicBezTo>
                <a:cubicBezTo>
                  <a:pt x="2199478" y="118745"/>
                  <a:pt x="2156666" y="94371"/>
                  <a:pt x="2112324" y="94371"/>
                </a:cubicBezTo>
                <a:cubicBezTo>
                  <a:pt x="1404390" y="94371"/>
                  <a:pt x="1404390" y="94371"/>
                  <a:pt x="1404390" y="94371"/>
                </a:cubicBezTo>
                <a:cubicBezTo>
                  <a:pt x="1358520" y="94371"/>
                  <a:pt x="1317236" y="118745"/>
                  <a:pt x="1294301" y="158353"/>
                </a:cubicBezTo>
                <a:cubicBezTo>
                  <a:pt x="941098" y="769224"/>
                  <a:pt x="941098" y="769224"/>
                  <a:pt x="941098" y="769224"/>
                </a:cubicBezTo>
                <a:cubicBezTo>
                  <a:pt x="918163" y="807309"/>
                  <a:pt x="918163" y="856057"/>
                  <a:pt x="941098" y="894141"/>
                </a:cubicBezTo>
                <a:cubicBezTo>
                  <a:pt x="1294301" y="1505013"/>
                  <a:pt x="1294301" y="1505013"/>
                  <a:pt x="1294301" y="1505013"/>
                </a:cubicBezTo>
                <a:cubicBezTo>
                  <a:pt x="1305769" y="1524817"/>
                  <a:pt x="1321823" y="1540812"/>
                  <a:pt x="1340745" y="1551856"/>
                </a:cubicBezTo>
                <a:lnTo>
                  <a:pt x="1346119" y="1554109"/>
                </a:lnTo>
                <a:lnTo>
                  <a:pt x="1317310" y="1603934"/>
                </a:lnTo>
                <a:lnTo>
                  <a:pt x="1295884" y="1640991"/>
                </a:lnTo>
                <a:lnTo>
                  <a:pt x="1318107" y="1650309"/>
                </a:lnTo>
                <a:cubicBezTo>
                  <a:pt x="1330154" y="1653584"/>
                  <a:pt x="1342766" y="1655302"/>
                  <a:pt x="1355700" y="1655302"/>
                </a:cubicBezTo>
                <a:cubicBezTo>
                  <a:pt x="2154247" y="1655302"/>
                  <a:pt x="2154247" y="1655302"/>
                  <a:pt x="2154247" y="1655302"/>
                </a:cubicBezTo>
                <a:cubicBezTo>
                  <a:pt x="2204264" y="1655302"/>
                  <a:pt x="2252555" y="1627810"/>
                  <a:pt x="2276701" y="1583132"/>
                </a:cubicBezTo>
                <a:cubicBezTo>
                  <a:pt x="2676837" y="894072"/>
                  <a:pt x="2676837" y="894072"/>
                  <a:pt x="2676837" y="894072"/>
                </a:cubicBezTo>
                <a:cubicBezTo>
                  <a:pt x="2702708" y="851114"/>
                  <a:pt x="2702708" y="796127"/>
                  <a:pt x="2676837" y="753167"/>
                </a:cubicBezTo>
                <a:cubicBezTo>
                  <a:pt x="2626820" y="667035"/>
                  <a:pt x="2583056" y="591669"/>
                  <a:pt x="2544761" y="525724"/>
                </a:cubicBezTo>
                <a:lnTo>
                  <a:pt x="2525427" y="492430"/>
                </a:lnTo>
                <a:lnTo>
                  <a:pt x="2614995" y="492430"/>
                </a:lnTo>
                <a:cubicBezTo>
                  <a:pt x="2893530" y="492430"/>
                  <a:pt x="3339185" y="492430"/>
                  <a:pt x="4052233" y="492430"/>
                </a:cubicBezTo>
                <a:cubicBezTo>
                  <a:pt x="4171332" y="492430"/>
                  <a:pt x="4286323" y="557897"/>
                  <a:pt x="4343819" y="664281"/>
                </a:cubicBezTo>
                <a:cubicBezTo>
                  <a:pt x="4343819" y="664281"/>
                  <a:pt x="4343819" y="664281"/>
                  <a:pt x="5296604" y="2305041"/>
                </a:cubicBezTo>
                <a:cubicBezTo>
                  <a:pt x="5358207" y="2407332"/>
                  <a:pt x="5358207" y="2538266"/>
                  <a:pt x="5296604" y="2640558"/>
                </a:cubicBezTo>
                <a:cubicBezTo>
                  <a:pt x="5296604" y="2640558"/>
                  <a:pt x="5296604" y="2640558"/>
                  <a:pt x="4343819" y="4281318"/>
                </a:cubicBezTo>
                <a:cubicBezTo>
                  <a:pt x="4286323" y="4387702"/>
                  <a:pt x="4171332" y="4453168"/>
                  <a:pt x="4052233" y="4453168"/>
                </a:cubicBezTo>
                <a:cubicBezTo>
                  <a:pt x="4052233" y="4453168"/>
                  <a:pt x="4052233" y="4453168"/>
                  <a:pt x="2150770" y="4453168"/>
                </a:cubicBezTo>
                <a:cubicBezTo>
                  <a:pt x="2027565" y="4453168"/>
                  <a:pt x="1916680" y="4387702"/>
                  <a:pt x="1855078" y="4281318"/>
                </a:cubicBezTo>
                <a:cubicBezTo>
                  <a:pt x="1855078" y="4281318"/>
                  <a:pt x="1855078" y="4281318"/>
                  <a:pt x="906399" y="2640558"/>
                </a:cubicBezTo>
                <a:cubicBezTo>
                  <a:pt x="844796" y="2538266"/>
                  <a:pt x="844796" y="2407332"/>
                  <a:pt x="906399" y="2305041"/>
                </a:cubicBezTo>
                <a:cubicBezTo>
                  <a:pt x="906399" y="2305041"/>
                  <a:pt x="906399" y="2305041"/>
                  <a:pt x="1258651" y="1695815"/>
                </a:cubicBezTo>
                <a:lnTo>
                  <a:pt x="1288338" y="1644472"/>
                </a:lnTo>
                <a:lnTo>
                  <a:pt x="1287293" y="1644034"/>
                </a:lnTo>
                <a:cubicBezTo>
                  <a:pt x="1265949" y="1631576"/>
                  <a:pt x="1247840" y="1613534"/>
                  <a:pt x="1234904" y="1591195"/>
                </a:cubicBezTo>
                <a:cubicBezTo>
                  <a:pt x="1234904" y="1591195"/>
                  <a:pt x="1234904" y="1591195"/>
                  <a:pt x="836494" y="902135"/>
                </a:cubicBezTo>
                <a:cubicBezTo>
                  <a:pt x="810622" y="859177"/>
                  <a:pt x="810622" y="804190"/>
                  <a:pt x="836494" y="761230"/>
                </a:cubicBezTo>
                <a:cubicBezTo>
                  <a:pt x="836494" y="761230"/>
                  <a:pt x="836494" y="761230"/>
                  <a:pt x="1234904" y="72172"/>
                </a:cubicBezTo>
                <a:cubicBezTo>
                  <a:pt x="1260775" y="27495"/>
                  <a:pt x="1307343" y="0"/>
                  <a:pt x="1359084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Screen Recording 2024-12-01 at 15.13.17">
            <a:hlinkClick r:id="" action="ppaction://media"/>
            <a:extLst>
              <a:ext uri="{FF2B5EF4-FFF2-40B4-BE49-F238E27FC236}">
                <a16:creationId xmlns:a16="http://schemas.microsoft.com/office/drawing/2014/main" id="{034317E2-6640-AFC2-11A1-14B8B3EAB13A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079085" y="1499217"/>
            <a:ext cx="2431775" cy="3208592"/>
          </a:xfrm>
          <a:prstGeom prst="rect">
            <a:avLst/>
          </a:prstGeom>
        </p:spPr>
      </p:pic>
      <p:pic>
        <p:nvPicPr>
          <p:cNvPr id="8" name="Picture 2" descr="Brilliant: Learn by doing - Apps on Google Play">
            <a:extLst>
              <a:ext uri="{FF2B5EF4-FFF2-40B4-BE49-F238E27FC236}">
                <a16:creationId xmlns:a16="http://schemas.microsoft.com/office/drawing/2014/main" id="{2C281BF7-53C9-5F08-02AE-6937240A92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1683" y="6076525"/>
            <a:ext cx="830317" cy="78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A logo on a black background&#10;&#10;Description automatically generated">
            <a:extLst>
              <a:ext uri="{FF2B5EF4-FFF2-40B4-BE49-F238E27FC236}">
                <a16:creationId xmlns:a16="http://schemas.microsoft.com/office/drawing/2014/main" id="{D5375C1C-8757-4A06-8818-FE8F46D2C1D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95978" y="5661764"/>
            <a:ext cx="1699932" cy="169993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8CBA2B3-9671-385D-4DAF-3BBE0C724206}"/>
              </a:ext>
            </a:extLst>
          </p:cNvPr>
          <p:cNvSpPr txBox="1"/>
          <p:nvPr/>
        </p:nvSpPr>
        <p:spPr>
          <a:xfrm>
            <a:off x="6582494" y="346129"/>
            <a:ext cx="5342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dirty="0">
                <a:latin typeface="Roboto" panose="02000000000000000000" pitchFamily="2" charset="0"/>
              </a:rPr>
              <a:t>آیا میتوان گفت که فروشگاه ۱ در صبح شلوغ ترین شیفت را دارد؟</a:t>
            </a:r>
            <a:endParaRPr lang="en-EE" dirty="0"/>
          </a:p>
        </p:txBody>
      </p:sp>
      <p:pic>
        <p:nvPicPr>
          <p:cNvPr id="7" name="Picture 6" descr="A graph of a graph of a diagram&#10;&#10;Description automatically generated with medium confidence">
            <a:extLst>
              <a:ext uri="{FF2B5EF4-FFF2-40B4-BE49-F238E27FC236}">
                <a16:creationId xmlns:a16="http://schemas.microsoft.com/office/drawing/2014/main" id="{14513892-F2EB-921F-524A-3428D6D4FDC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02905" y="1003357"/>
            <a:ext cx="4722395" cy="4865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739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9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10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" fill="hold">
                      <p:stCondLst>
                        <p:cond delay="0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4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aph of a number of blue bars&#10;&#10;Description automatically generated">
            <a:extLst>
              <a:ext uri="{FF2B5EF4-FFF2-40B4-BE49-F238E27FC236}">
                <a16:creationId xmlns:a16="http://schemas.microsoft.com/office/drawing/2014/main" id="{77D7DFF1-397A-59C8-A97E-0D2E2755D3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670" y="921163"/>
            <a:ext cx="4824601" cy="4503609"/>
          </a:xfrm>
          <a:prstGeom prst="rect">
            <a:avLst/>
          </a:prstGeom>
        </p:spPr>
      </p:pic>
      <p:pic>
        <p:nvPicPr>
          <p:cNvPr id="5" name="Picture 4" descr="A graph of a graph of a diagram&#10;&#10;Description automatically generated with medium confidence">
            <a:extLst>
              <a:ext uri="{FF2B5EF4-FFF2-40B4-BE49-F238E27FC236}">
                <a16:creationId xmlns:a16="http://schemas.microsoft.com/office/drawing/2014/main" id="{6EE51B1A-AD49-0422-61AE-6FA4C0DEE1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8578" y="921163"/>
            <a:ext cx="4370891" cy="4503609"/>
          </a:xfrm>
          <a:prstGeom prst="rect">
            <a:avLst/>
          </a:prstGeom>
        </p:spPr>
      </p:pic>
      <p:pic>
        <p:nvPicPr>
          <p:cNvPr id="7" name="Picture 6" descr="A graph showing a line&#10;&#10;Description automatically generated">
            <a:extLst>
              <a:ext uri="{FF2B5EF4-FFF2-40B4-BE49-F238E27FC236}">
                <a16:creationId xmlns:a16="http://schemas.microsoft.com/office/drawing/2014/main" id="{C7E31CE0-FBB3-3BCE-D402-EC6D79B7E0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670" y="921163"/>
            <a:ext cx="4824601" cy="4532201"/>
          </a:xfrm>
          <a:prstGeom prst="rect">
            <a:avLst/>
          </a:prstGeom>
        </p:spPr>
      </p:pic>
      <p:pic>
        <p:nvPicPr>
          <p:cNvPr id="9" name="Picture 8" descr="A graph of a line graph&#10;&#10;Description automatically generated with medium confidence">
            <a:extLst>
              <a:ext uri="{FF2B5EF4-FFF2-40B4-BE49-F238E27FC236}">
                <a16:creationId xmlns:a16="http://schemas.microsoft.com/office/drawing/2014/main" id="{0BD9AE8C-1C24-648A-3FD9-C50C959706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29564" y="921163"/>
            <a:ext cx="4379905" cy="410803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67EB3BB-ECEF-5BB5-0120-7FE6FEFAC3DF}"/>
              </a:ext>
            </a:extLst>
          </p:cNvPr>
          <p:cNvSpPr txBox="1"/>
          <p:nvPr/>
        </p:nvSpPr>
        <p:spPr>
          <a:xfrm>
            <a:off x="6738578" y="5883374"/>
            <a:ext cx="4379905" cy="9746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Bef>
                <a:spcPts val="375"/>
              </a:spcBef>
              <a:spcAft>
                <a:spcPts val="375"/>
              </a:spcAft>
            </a:pPr>
            <a:r>
              <a:rPr lang="fa-IR" b="0" i="0" dirty="0">
                <a:effectLst/>
                <a:latin typeface="Roboto" panose="02000000000000000000" pitchFamily="2" charset="0"/>
              </a:rPr>
              <a:t>شیفت صبح فروشگاه 3 بیشترین فروش را دارد.</a:t>
            </a:r>
          </a:p>
          <a:p>
            <a:br>
              <a:rPr lang="fa-IR" dirty="0"/>
            </a:br>
            <a:endParaRPr lang="en-EE" dirty="0"/>
          </a:p>
        </p:txBody>
      </p:sp>
      <p:pic>
        <p:nvPicPr>
          <p:cNvPr id="2" name="Picture 2" descr="Brilliant: Learn by doing - Apps on Google Play">
            <a:extLst>
              <a:ext uri="{FF2B5EF4-FFF2-40B4-BE49-F238E27FC236}">
                <a16:creationId xmlns:a16="http://schemas.microsoft.com/office/drawing/2014/main" id="{293CACB0-EA7F-8DA0-FFEF-646C198283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1683" y="6076525"/>
            <a:ext cx="830317" cy="78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A logo on a black background&#10;&#10;Description automatically generated">
            <a:extLst>
              <a:ext uri="{FF2B5EF4-FFF2-40B4-BE49-F238E27FC236}">
                <a16:creationId xmlns:a16="http://schemas.microsoft.com/office/drawing/2014/main" id="{9C5ED4F9-25C7-B808-4058-EE684C137DC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95978" y="5661764"/>
            <a:ext cx="1699932" cy="1699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760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859149-2E37-F52D-8CAA-5E9748BB93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6757C89-4BFC-AAD4-0695-DED6CEB9BF8A}"/>
              </a:ext>
            </a:extLst>
          </p:cNvPr>
          <p:cNvSpPr txBox="1"/>
          <p:nvPr/>
        </p:nvSpPr>
        <p:spPr>
          <a:xfrm>
            <a:off x="7073507" y="883920"/>
            <a:ext cx="4341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457200" rtl="1" eaLnBrk="1" latinLnBrk="0" hangingPunct="1"/>
            <a:r>
              <a:rPr lang="fa-IR" b="0" i="0" dirty="0">
                <a:effectLst/>
                <a:latin typeface="Roboto" panose="02000000000000000000" pitchFamily="2" charset="0"/>
              </a:rPr>
              <a:t>مردم به طور متوسط ​​در کدام کشور بیشتر کار می کنند؟</a:t>
            </a:r>
            <a:endParaRPr lang="en-E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771D641-EA5D-DD8C-90C4-5631664FA556}"/>
              </a:ext>
            </a:extLst>
          </p:cNvPr>
          <p:cNvSpPr txBox="1"/>
          <p:nvPr/>
        </p:nvSpPr>
        <p:spPr>
          <a:xfrm>
            <a:off x="6757716" y="1253252"/>
            <a:ext cx="4657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457200" rtl="1" eaLnBrk="1" latinLnBrk="0" hangingPunct="1"/>
            <a:r>
              <a:rPr lang="fa-IR" b="0" i="0" dirty="0">
                <a:effectLst/>
                <a:latin typeface="Roboto" panose="02000000000000000000" pitchFamily="2" charset="0"/>
              </a:rPr>
              <a:t>چه دوره ای </a:t>
            </a:r>
            <a:r>
              <a:rPr lang="fa-IR" b="0" i="0" dirty="0" err="1">
                <a:effectLst/>
                <a:latin typeface="Roboto" panose="02000000000000000000" pitchFamily="2" charset="0"/>
              </a:rPr>
              <a:t>نروژی</a:t>
            </a:r>
            <a:r>
              <a:rPr lang="fa-IR" b="0" i="0" dirty="0">
                <a:effectLst/>
                <a:latin typeface="Roboto" panose="02000000000000000000" pitchFamily="2" charset="0"/>
              </a:rPr>
              <a:t> ها کمتر از آمریکایی ها کار می کردند؟</a:t>
            </a:r>
            <a:endParaRPr lang="en-E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492D5D-3C06-CFB2-9854-29D2AC4BC299}"/>
              </a:ext>
            </a:extLst>
          </p:cNvPr>
          <p:cNvSpPr txBox="1"/>
          <p:nvPr/>
        </p:nvSpPr>
        <p:spPr>
          <a:xfrm>
            <a:off x="5639248" y="1253252"/>
            <a:ext cx="1276311" cy="9746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spcBef>
                <a:spcPts val="375"/>
              </a:spcBef>
              <a:spcAft>
                <a:spcPts val="375"/>
              </a:spcAft>
            </a:pPr>
            <a:r>
              <a:rPr lang="fa-IR" dirty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00000000000000000" pitchFamily="2" charset="0"/>
              </a:rPr>
              <a:t> بعد از </a:t>
            </a:r>
            <a:r>
              <a:rPr lang="fa-IR" b="0" i="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Roboto" panose="02000000000000000000" pitchFamily="2" charset="0"/>
              </a:rPr>
              <a:t>1965</a:t>
            </a:r>
          </a:p>
          <a:p>
            <a:br>
              <a:rPr lang="fa-IR" dirty="0">
                <a:solidFill>
                  <a:schemeClr val="accent6">
                    <a:lumMod val="60000"/>
                    <a:lumOff val="40000"/>
                  </a:schemeClr>
                </a:solidFill>
              </a:rPr>
            </a:br>
            <a:endParaRPr lang="en-EE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CC14D3-6BE4-383E-AECC-DA07527D19B9}"/>
              </a:ext>
            </a:extLst>
          </p:cNvPr>
          <p:cNvSpPr txBox="1"/>
          <p:nvPr/>
        </p:nvSpPr>
        <p:spPr>
          <a:xfrm>
            <a:off x="5783519" y="883920"/>
            <a:ext cx="987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457200" rtl="1" eaLnBrk="1" latinLnBrk="0" hangingPunct="1"/>
            <a:r>
              <a:rPr lang="fa-IR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کره جنوبی</a:t>
            </a:r>
            <a:endParaRPr lang="en-EE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F5340E0-13F6-319F-C25F-1ADEF93BA513}"/>
              </a:ext>
            </a:extLst>
          </p:cNvPr>
          <p:cNvSpPr txBox="1"/>
          <p:nvPr/>
        </p:nvSpPr>
        <p:spPr>
          <a:xfrm>
            <a:off x="4923881" y="1740565"/>
            <a:ext cx="6490879" cy="9746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spcBef>
                <a:spcPts val="375"/>
              </a:spcBef>
              <a:spcAft>
                <a:spcPts val="375"/>
              </a:spcAft>
            </a:pPr>
            <a:r>
              <a:rPr lang="fa-IR" b="0" i="0" dirty="0">
                <a:effectLst/>
                <a:latin typeface="Roboto" panose="02000000000000000000" pitchFamily="2" charset="0"/>
              </a:rPr>
              <a:t>بیشترین تفاوت بین طولانی ترین و کوتاه ترین زمان کار سالانه چه زمانی بوده است؟</a:t>
            </a:r>
          </a:p>
          <a:p>
            <a:br>
              <a:rPr lang="fa-IR" dirty="0"/>
            </a:br>
            <a:endParaRPr lang="en-EE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C86342C-26B3-DACE-334B-05A8CECE2859}"/>
              </a:ext>
            </a:extLst>
          </p:cNvPr>
          <p:cNvSpPr txBox="1"/>
          <p:nvPr/>
        </p:nvSpPr>
        <p:spPr>
          <a:xfrm>
            <a:off x="4138944" y="1755071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457200" rtl="1" eaLnBrk="1" latinLnBrk="0" hangingPunct="1"/>
            <a:r>
              <a:rPr lang="fa-IR" dirty="0">
                <a:solidFill>
                  <a:schemeClr val="accent6"/>
                </a:solidFill>
              </a:rPr>
              <a:t>دهه ۸۰</a:t>
            </a:r>
            <a:endParaRPr lang="en-EE" dirty="0">
              <a:solidFill>
                <a:schemeClr val="accent6"/>
              </a:solidFill>
            </a:endParaRPr>
          </a:p>
        </p:txBody>
      </p:sp>
      <p:pic>
        <p:nvPicPr>
          <p:cNvPr id="14" name="Picture 13" descr="A graph of the country's average growth&#10;&#10;Description automatically generated with medium confidence">
            <a:extLst>
              <a:ext uri="{FF2B5EF4-FFF2-40B4-BE49-F238E27FC236}">
                <a16:creationId xmlns:a16="http://schemas.microsoft.com/office/drawing/2014/main" id="{2028B40B-05B2-8CFA-C153-EC66AEEA8C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5615" y="2345859"/>
            <a:ext cx="4340769" cy="3705747"/>
          </a:xfrm>
          <a:prstGeom prst="rect">
            <a:avLst/>
          </a:prstGeom>
        </p:spPr>
      </p:pic>
      <p:pic>
        <p:nvPicPr>
          <p:cNvPr id="4" name="Picture 2" descr="Brilliant: Learn by doing - Apps on Google Play">
            <a:extLst>
              <a:ext uri="{FF2B5EF4-FFF2-40B4-BE49-F238E27FC236}">
                <a16:creationId xmlns:a16="http://schemas.microsoft.com/office/drawing/2014/main" id="{5779DE5C-1AAA-963B-C354-2D4798A40A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1683" y="6076525"/>
            <a:ext cx="830317" cy="78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 logo on a black background&#10;&#10;Description automatically generated">
            <a:extLst>
              <a:ext uri="{FF2B5EF4-FFF2-40B4-BE49-F238E27FC236}">
                <a16:creationId xmlns:a16="http://schemas.microsoft.com/office/drawing/2014/main" id="{0BAF9934-975C-A815-84A8-50018FCB2D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95978" y="5661764"/>
            <a:ext cx="1699932" cy="1699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198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logo on a black background&#10;&#10;Description automatically generated">
            <a:extLst>
              <a:ext uri="{FF2B5EF4-FFF2-40B4-BE49-F238E27FC236}">
                <a16:creationId xmlns:a16="http://schemas.microsoft.com/office/drawing/2014/main" id="{62B2AA33-2709-18F8-ECD5-10F24C9096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4507" y="-282493"/>
            <a:ext cx="7422986" cy="7422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9159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538D9D"/>
      </a:hlink>
      <a:folHlink>
        <a:srgbClr val="A5738E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3A418E6B-C5F0-4B95-8D77-61E3EF3B5D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1146</TotalTime>
  <Words>160</Words>
  <Application>Microsoft Macintosh PowerPoint</Application>
  <PresentationFormat>Widescreen</PresentationFormat>
  <Paragraphs>27</Paragraphs>
  <Slides>9</Slides>
  <Notes>1</Notes>
  <HiddenSlides>0</HiddenSlides>
  <MMClips>5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__coFoBrilliantFont_744ae2</vt:lpstr>
      <vt:lpstr>Aptos</vt:lpstr>
      <vt:lpstr>Aptos Display</vt:lpstr>
      <vt:lpstr>Arial</vt:lpstr>
      <vt:lpstr>CoFo Brilliant</vt:lpstr>
      <vt:lpstr>Roboto</vt:lpstr>
      <vt:lpstr>Office Theme</vt:lpstr>
      <vt:lpstr>انجام مقایسه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Mohammadhossein Bagheri</dc:creator>
  <cp:lastModifiedBy>Mohammadhossein Bagheri</cp:lastModifiedBy>
  <cp:revision>15</cp:revision>
  <dcterms:created xsi:type="dcterms:W3CDTF">2024-11-14T17:21:55Z</dcterms:created>
  <dcterms:modified xsi:type="dcterms:W3CDTF">2024-12-17T14:17:58Z</dcterms:modified>
</cp:coreProperties>
</file>