
<file path=[Content_Types].xml><?xml version="1.0" encoding="utf-8"?>
<Types xmlns="http://schemas.openxmlformats.org/package/2006/content-types">
  <Default Extension="jpeg" ContentType="image/jpeg"/>
  <Default Extension="mov" ContentType="video/quicktime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64" r:id="rId3"/>
    <p:sldId id="265" r:id="rId4"/>
    <p:sldId id="266" r:id="rId5"/>
    <p:sldId id="267" r:id="rId6"/>
    <p:sldId id="268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843"/>
    <p:restoredTop sz="94527"/>
  </p:normalViewPr>
  <p:slideViewPr>
    <p:cSldViewPr snapToGrid="0">
      <p:cViewPr varScale="1">
        <p:scale>
          <a:sx n="93" d="100"/>
          <a:sy n="93" d="100"/>
        </p:scale>
        <p:origin x="224" y="20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997114-0730-C549-8775-022000231614}" type="datetimeFigureOut">
              <a:rPr lang="en-EE" smtClean="0"/>
              <a:t>16.02.2025</a:t>
            </a:fld>
            <a:endParaRPr lang="en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0E9929-4663-9E4B-80F4-8F7DCE85EEA0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6647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914400" rtl="0" eaLnBrk="1" latinLnBrk="0" hangingPunct="1"/>
            <a:endParaRPr lang="en-E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0E9929-4663-9E4B-80F4-8F7DCE85EEA0}" type="slidenum">
              <a:rPr lang="en-EE" smtClean="0"/>
              <a:t>1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2180185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16.02.2025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78960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16.02.2025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657986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16.02.2025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4284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16.02.2025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849344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16.02.2025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692621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16.02.2025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5695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16.02.2025</a:t>
            </a:fld>
            <a:endParaRPr lang="en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517254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16.02.2025</a:t>
            </a:fld>
            <a:endParaRPr lang="en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4262399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16.02.2025</a:t>
            </a:fld>
            <a:endParaRPr lang="en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1576682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16.02.2025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3222676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A7478-A19A-9540-9A96-0C096A7C5D2F}" type="datetimeFigureOut">
              <a:rPr lang="en-EE" smtClean="0"/>
              <a:t>16.02.2025</a:t>
            </a:fld>
            <a:endParaRPr lang="en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799049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46BA7478-A19A-9540-9A96-0C096A7C5D2F}" type="datetimeFigureOut">
              <a:rPr lang="en-EE" smtClean="0"/>
              <a:t>16.02.2025</a:t>
            </a:fld>
            <a:endParaRPr lang="en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E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972F2BBF-1B21-DB40-B8F5-3DF71E2273FF}" type="slidenum">
              <a:rPr lang="en-EE" smtClean="0"/>
              <a:t>‹#›</a:t>
            </a:fld>
            <a:endParaRPr lang="en-EE"/>
          </a:p>
        </p:txBody>
      </p:sp>
    </p:spTree>
    <p:extLst>
      <p:ext uri="{BB962C8B-B14F-4D97-AF65-F5344CB8AC3E}">
        <p14:creationId xmlns:p14="http://schemas.microsoft.com/office/powerpoint/2010/main" val="10201023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ov"/><Relationship Id="rId1" Type="http://schemas.microsoft.com/office/2007/relationships/media" Target="../media/media1.mov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media" Target="../media/media3.mov"/><Relationship Id="rId7" Type="http://schemas.openxmlformats.org/officeDocument/2006/relationships/image" Target="../media/image10.png"/><Relationship Id="rId2" Type="http://schemas.openxmlformats.org/officeDocument/2006/relationships/video" Target="../media/media2.mov"/><Relationship Id="rId1" Type="http://schemas.microsoft.com/office/2007/relationships/media" Target="../media/media2.mov"/><Relationship Id="rId6" Type="http://schemas.openxmlformats.org/officeDocument/2006/relationships/image" Target="../media/image9.png"/><Relationship Id="rId5" Type="http://schemas.openxmlformats.org/officeDocument/2006/relationships/slideLayout" Target="../slideLayouts/slideLayout2.xml"/><Relationship Id="rId4" Type="http://schemas.openxmlformats.org/officeDocument/2006/relationships/video" Target="../media/media3.mov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BA3171-FD04-01F0-D7AA-96A371FA07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9574" y="843107"/>
            <a:ext cx="5200379" cy="3566160"/>
          </a:xfrm>
        </p:spPr>
        <p:txBody>
          <a:bodyPr anchor="b">
            <a:normAutofit/>
          </a:bodyPr>
          <a:lstStyle/>
          <a:p>
            <a:pPr algn="l" defTabSz="914400" rtl="1" eaLnBrk="1" latinLnBrk="0" hangingPunct="1">
              <a:lnSpc>
                <a:spcPct val="90000"/>
              </a:lnSpc>
              <a:spcBef>
                <a:spcPct val="0"/>
              </a:spcBef>
              <a:buNone/>
            </a:pPr>
            <a:r>
              <a:rPr lang="fa-IR" sz="3200" dirty="0"/>
              <a:t>تجسم احتمالات</a:t>
            </a:r>
            <a:endParaRPr lang="en-EE" sz="32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931F0-0BC9-6CF2-E581-31B43DD522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3757" y="4600362"/>
            <a:ext cx="5193323" cy="1572768"/>
          </a:xfrm>
        </p:spPr>
        <p:txBody>
          <a:bodyPr>
            <a:normAutofit/>
          </a:bodyPr>
          <a:lstStyle/>
          <a:p>
            <a: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GB" b="1" i="0" dirty="0">
                <a:effectLst/>
                <a:latin typeface="CoFo Brilliant"/>
              </a:rPr>
              <a:t>Visualizing Probabilities</a:t>
            </a:r>
          </a:p>
        </p:txBody>
      </p:sp>
      <p:sp>
        <p:nvSpPr>
          <p:cNvPr id="12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5ED2E5-4EB0-56EF-135C-4D723B9B8348}"/>
              </a:ext>
            </a:extLst>
          </p:cNvPr>
          <p:cNvSpPr txBox="1"/>
          <p:nvPr/>
        </p:nvSpPr>
        <p:spPr>
          <a:xfrm>
            <a:off x="1534510" y="1219199"/>
            <a:ext cx="1883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فصل سوم – درس سوم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3897BA-7716-F8B7-A96E-D40D0AFAF08C}"/>
              </a:ext>
            </a:extLst>
          </p:cNvPr>
          <p:cNvSpPr txBox="1"/>
          <p:nvPr/>
        </p:nvSpPr>
        <p:spPr>
          <a:xfrm>
            <a:off x="7726911" y="6293543"/>
            <a:ext cx="2398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rtl="1"/>
            <a:r>
              <a:rPr lang="fa-IR" dirty="0"/>
              <a:t>نام فصل : پیش بینی با احتمال</a:t>
            </a:r>
            <a:endParaRPr lang="en-GB" dirty="0"/>
          </a:p>
          <a:p>
            <a:pPr marL="0" algn="r" defTabSz="457200" rtl="1" eaLnBrk="1" latinLnBrk="0" hangingPunct="1"/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7BA73-FEEE-8CDC-5CCE-F4ACCAB13C05}"/>
              </a:ext>
            </a:extLst>
          </p:cNvPr>
          <p:cNvSpPr txBox="1"/>
          <p:nvPr/>
        </p:nvSpPr>
        <p:spPr>
          <a:xfrm>
            <a:off x="10373932" y="6298473"/>
            <a:ext cx="14622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2000" dirty="0"/>
              <a:t>دوره تحلیل داده</a:t>
            </a:r>
            <a:endParaRPr lang="en-EE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3DB5B8-F01E-7193-8857-5854BFE81E05}"/>
              </a:ext>
            </a:extLst>
          </p:cNvPr>
          <p:cNvSpPr txBox="1"/>
          <p:nvPr/>
        </p:nvSpPr>
        <p:spPr>
          <a:xfrm>
            <a:off x="414912" y="6378168"/>
            <a:ext cx="1536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algn="r" defTabSz="457200" rtl="1" eaLnBrk="1" latinLnBrk="0" hangingPunct="1"/>
            <a:r>
              <a:rPr lang="en-EE" dirty="0"/>
              <a:t>Data Analysis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0AD403-D9EC-2E56-0052-5FD330DFB65F}"/>
              </a:ext>
            </a:extLst>
          </p:cNvPr>
          <p:cNvSpPr txBox="1"/>
          <p:nvPr/>
        </p:nvSpPr>
        <p:spPr>
          <a:xfrm>
            <a:off x="2289157" y="6368586"/>
            <a:ext cx="3791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Chapter: </a:t>
            </a:r>
            <a:r>
              <a:rPr lang="en-GB" sz="1800" b="0" i="0" dirty="0">
                <a:effectLst/>
                <a:latin typeface="Roboto" panose="02000000000000000000" pitchFamily="2" charset="0"/>
              </a:rPr>
              <a:t>Predicting with Probability</a:t>
            </a:r>
            <a:endParaRPr lang="en-GB" b="1" i="0" dirty="0">
              <a:effectLst/>
              <a:latin typeface="CoFo Brilliant"/>
            </a:endParaRPr>
          </a:p>
          <a:p>
            <a:endParaRPr lang="en-EE" dirty="0"/>
          </a:p>
        </p:txBody>
      </p:sp>
      <p:pic>
        <p:nvPicPr>
          <p:cNvPr id="11" name="Picture 10" descr="A logo on a black background&#10;&#10;Description automatically generated">
            <a:extLst>
              <a:ext uri="{FF2B5EF4-FFF2-40B4-BE49-F238E27FC236}">
                <a16:creationId xmlns:a16="http://schemas.microsoft.com/office/drawing/2014/main" id="{10A4E5C9-3ACB-4D76-D01F-CD6812496F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030" y="-282493"/>
            <a:ext cx="7422986" cy="7422986"/>
          </a:xfrm>
          <a:prstGeom prst="rect">
            <a:avLst/>
          </a:prstGeom>
        </p:spPr>
      </p:pic>
      <p:pic>
        <p:nvPicPr>
          <p:cNvPr id="13" name="Picture 12" descr="A green and white logo&#10;&#10;AI-generated content may be incorrect.">
            <a:extLst>
              <a:ext uri="{FF2B5EF4-FFF2-40B4-BE49-F238E27FC236}">
                <a16:creationId xmlns:a16="http://schemas.microsoft.com/office/drawing/2014/main" id="{7F8CC7DB-120E-225F-6C8D-9ED1844D60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453" y="5960100"/>
            <a:ext cx="8255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036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E0BFD1B-ED2A-AEBA-4DE6-F89FE46A57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722914"/>
            <a:ext cx="5029200" cy="297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Screen Recording 2025-02-16 at 00.50.00">
            <a:hlinkClick r:id="" action="ppaction://media"/>
            <a:extLst>
              <a:ext uri="{FF2B5EF4-FFF2-40B4-BE49-F238E27FC236}">
                <a16:creationId xmlns:a16="http://schemas.microsoft.com/office/drawing/2014/main" id="{3E827A05-D79C-7102-A534-D7AEE5B85AF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5600700" y="326571"/>
            <a:ext cx="6286500" cy="4495800"/>
          </a:xfrm>
          <a:prstGeom prst="rect">
            <a:avLst/>
          </a:prstGeom>
        </p:spPr>
      </p:pic>
      <p:pic>
        <p:nvPicPr>
          <p:cNvPr id="10" name="Picture 9" descr="A screenshot of a flight schedule&#10;&#10;AI-generated content may be incorrect.">
            <a:extLst>
              <a:ext uri="{FF2B5EF4-FFF2-40B4-BE49-F238E27FC236}">
                <a16:creationId xmlns:a16="http://schemas.microsoft.com/office/drawing/2014/main" id="{2CF9A278-80AC-014A-B852-0366C20607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00700" y="326571"/>
            <a:ext cx="6286500" cy="6074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016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15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0260A9-1D13-5025-4F74-DDA358F7CA4A}"/>
              </a:ext>
            </a:extLst>
          </p:cNvPr>
          <p:cNvSpPr txBox="1"/>
          <p:nvPr/>
        </p:nvSpPr>
        <p:spPr>
          <a:xfrm>
            <a:off x="4114800" y="947310"/>
            <a:ext cx="3789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dirty="0"/>
              <a:t>تقسیم تعداد بر مجموع را </a:t>
            </a:r>
            <a:r>
              <a:rPr lang="fa-IR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عادی سازی </a:t>
            </a:r>
            <a:r>
              <a:rPr lang="fa-IR" dirty="0"/>
              <a:t>می گویند</a:t>
            </a:r>
            <a:endParaRPr lang="en-E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20D8CA-367C-3942-DAA3-4B83362A4F18}"/>
              </a:ext>
            </a:extLst>
          </p:cNvPr>
          <p:cNvSpPr txBox="1"/>
          <p:nvPr/>
        </p:nvSpPr>
        <p:spPr>
          <a:xfrm>
            <a:off x="4934688" y="1559806"/>
            <a:ext cx="1123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sz="1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Normalization</a:t>
            </a: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1954E353-2619-57E8-E12C-03C0622ACBA8}"/>
              </a:ext>
            </a:extLst>
          </p:cNvPr>
          <p:cNvSpPr/>
          <p:nvPr/>
        </p:nvSpPr>
        <p:spPr>
          <a:xfrm rot="16200000">
            <a:off x="5303445" y="860285"/>
            <a:ext cx="210804" cy="1123516"/>
          </a:xfrm>
          <a:prstGeom prst="leftBrac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EE"/>
          </a:p>
        </p:txBody>
      </p:sp>
      <p:sp>
        <p:nvSpPr>
          <p:cNvPr id="8" name="Frame 7">
            <a:extLst>
              <a:ext uri="{FF2B5EF4-FFF2-40B4-BE49-F238E27FC236}">
                <a16:creationId xmlns:a16="http://schemas.microsoft.com/office/drawing/2014/main" id="{D73AF841-10BE-DE7E-C162-1415D4335642}"/>
              </a:ext>
            </a:extLst>
          </p:cNvPr>
          <p:cNvSpPr/>
          <p:nvPr/>
        </p:nvSpPr>
        <p:spPr>
          <a:xfrm>
            <a:off x="3033440" y="541596"/>
            <a:ext cx="5874327" cy="1550089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EE">
              <a:solidFill>
                <a:schemeClr val="tx1"/>
              </a:solidFill>
            </a:endParaRP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EB39E8-5860-0C8C-8DB5-1B2633EE6C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6890" y="2236943"/>
            <a:ext cx="4818219" cy="4308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446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90086C2-029E-E655-B883-8643948FD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146" y="1797530"/>
            <a:ext cx="2569771" cy="3060921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C6AAE25-BD23-41B5-AAE4-1DA5898C2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573887"/>
            <a:ext cx="0" cy="3710227"/>
          </a:xfrm>
          <a:prstGeom prst="line">
            <a:avLst/>
          </a:prstGeom>
          <a:ln w="19050">
            <a:solidFill>
              <a:srgbClr val="A3B2F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A graph with blue bars and white text&#10;&#10;AI-generated content may be incorrect.">
            <a:extLst>
              <a:ext uri="{FF2B5EF4-FFF2-40B4-BE49-F238E27FC236}">
                <a16:creationId xmlns:a16="http://schemas.microsoft.com/office/drawing/2014/main" id="{188E39AC-E60E-97B5-1443-EDB60A16B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6785" y="803564"/>
            <a:ext cx="5472916" cy="499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42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creen Recording 2025-02-16 at 22.32.07">
            <a:hlinkClick r:id="" action="ppaction://media"/>
            <a:extLst>
              <a:ext uri="{FF2B5EF4-FFF2-40B4-BE49-F238E27FC236}">
                <a16:creationId xmlns:a16="http://schemas.microsoft.com/office/drawing/2014/main" id="{42247DC6-BAF6-E97C-6E86-4CF84DF1406D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593281" y="1687371"/>
            <a:ext cx="4265328" cy="3774815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A6C0F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Screen Recording 2025-02-16 at 22.29.38">
            <a:hlinkClick r:id="" action="ppaction://media"/>
            <a:extLst>
              <a:ext uri="{FF2B5EF4-FFF2-40B4-BE49-F238E27FC236}">
                <a16:creationId xmlns:a16="http://schemas.microsoft.com/office/drawing/2014/main" id="{BAD124D0-DD62-DDE4-988E-D2822DFF4703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6333392" y="1448454"/>
            <a:ext cx="3753133" cy="3961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152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616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6" dur="1295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23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24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25" fill="hold">
                      <p:stCondLst>
                        <p:cond delay="0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8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time and time&#10;&#10;AI-generated content may be incorrect.">
            <a:extLst>
              <a:ext uri="{FF2B5EF4-FFF2-40B4-BE49-F238E27FC236}">
                <a16:creationId xmlns:a16="http://schemas.microsoft.com/office/drawing/2014/main" id="{31697A7C-383C-E253-9B1F-08202AFBF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5" y="1250079"/>
            <a:ext cx="4742993" cy="4351695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D56677B-C0B7-4DAC-ACAD-8054FF1B59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096000" y="1573887"/>
            <a:ext cx="0" cy="3710227"/>
          </a:xfrm>
          <a:prstGeom prst="line">
            <a:avLst/>
          </a:prstGeom>
          <a:ln w="19050">
            <a:solidFill>
              <a:srgbClr val="FF5C5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graph with blue and red bars&#10;&#10;AI-generated content may be incorrect.">
            <a:extLst>
              <a:ext uri="{FF2B5EF4-FFF2-40B4-BE49-F238E27FC236}">
                <a16:creationId xmlns:a16="http://schemas.microsoft.com/office/drawing/2014/main" id="{DBBA6B98-C53A-8AED-EC34-26EFC1FD6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3240" y="1239220"/>
            <a:ext cx="4728015" cy="437341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B3253D-2A99-46FB-D0D5-00E6A2E8EA4F}"/>
              </a:ext>
            </a:extLst>
          </p:cNvPr>
          <p:cNvSpPr txBox="1"/>
          <p:nvPr/>
        </p:nvSpPr>
        <p:spPr>
          <a:xfrm>
            <a:off x="2890730" y="762000"/>
            <a:ext cx="11927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LAX to JFK</a:t>
            </a:r>
            <a:endParaRPr lang="en-E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8FCED78-1AEA-6E7D-724A-EF5CC94CF3F0}"/>
              </a:ext>
            </a:extLst>
          </p:cNvPr>
          <p:cNvSpPr txBox="1"/>
          <p:nvPr/>
        </p:nvSpPr>
        <p:spPr>
          <a:xfrm>
            <a:off x="8160110" y="766557"/>
            <a:ext cx="1094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E" dirty="0"/>
              <a:t>All flights</a:t>
            </a:r>
          </a:p>
        </p:txBody>
      </p:sp>
    </p:spTree>
    <p:extLst>
      <p:ext uri="{BB962C8B-B14F-4D97-AF65-F5344CB8AC3E}">
        <p14:creationId xmlns:p14="http://schemas.microsoft.com/office/powerpoint/2010/main" val="193334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logo on a black background&#10;&#10;Description automatically generated">
            <a:extLst>
              <a:ext uri="{FF2B5EF4-FFF2-40B4-BE49-F238E27FC236}">
                <a16:creationId xmlns:a16="http://schemas.microsoft.com/office/drawing/2014/main" id="{7BC13269-5D0F-C353-472F-4F588ED12E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7402" y="-469598"/>
            <a:ext cx="7797195" cy="77971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9159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4824</TotalTime>
  <Words>42</Words>
  <Application>Microsoft Macintosh PowerPoint</Application>
  <PresentationFormat>Widescreen</PresentationFormat>
  <Paragraphs>12</Paragraphs>
  <Slides>7</Slides>
  <Notes>1</Notes>
  <HiddenSlides>0</HiddenSlides>
  <MMClips>3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Aptos Display</vt:lpstr>
      <vt:lpstr>Arial</vt:lpstr>
      <vt:lpstr>CoFo Brilliant</vt:lpstr>
      <vt:lpstr>Roboto</vt:lpstr>
      <vt:lpstr>Office Theme</vt:lpstr>
      <vt:lpstr>تجسم احتمالات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Mohammadhossein Bagheri</dc:creator>
  <cp:lastModifiedBy>Mohammadhossein Bagheri</cp:lastModifiedBy>
  <cp:revision>33</cp:revision>
  <dcterms:created xsi:type="dcterms:W3CDTF">2024-11-14T17:21:55Z</dcterms:created>
  <dcterms:modified xsi:type="dcterms:W3CDTF">2025-02-16T20:46:13Z</dcterms:modified>
</cp:coreProperties>
</file>