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6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5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772816"/>
            <a:ext cx="12192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4800" dirty="0" smtClean="0"/>
              <a:t>15 דקות</a:t>
            </a:r>
          </a:p>
          <a:p>
            <a:pPr algn="r"/>
            <a:r>
              <a:rPr lang="he-IL" dirty="0"/>
              <a:t>ארגון צרכני התחבורה בישראל</a:t>
            </a:r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endParaRPr lang="he-IL" dirty="0" smtClean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988840"/>
            <a:ext cx="4943872" cy="15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על הארגון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המטרה של הארגון "15דקות" היא להפוך את הנסיעה בתחבורה הציבורית לכל כך נוחה ו טובה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 יעילה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 שהאנשים ייסעו ברכבת ובאוטובוס ולא במכניות 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הצרכים של הארגון (הפרויקט)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484784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לארגון יש צרכים שהטכנולוגיה יכולה לעזור לקידום המיזם :</a:t>
            </a:r>
          </a:p>
          <a:p>
            <a:pPr marL="742950" indent="-742950">
              <a:buAutoNum type="arabicPeriod"/>
            </a:pPr>
            <a:r>
              <a:rPr lang="he-IL" sz="3600" b="1" dirty="0" smtClean="0">
                <a:solidFill>
                  <a:schemeClr val="accent2">
                    <a:lumMod val="75000"/>
                  </a:schemeClr>
                </a:solidFill>
              </a:rPr>
              <a:t>העברת הפניה בקלות מהצרכן </a:t>
            </a:r>
            <a:r>
              <a:rPr lang="he-IL" sz="3600" b="1" dirty="0" smtClean="0">
                <a:solidFill>
                  <a:schemeClr val="accent2">
                    <a:lumMod val="75000"/>
                  </a:schemeClr>
                </a:solidFill>
              </a:rPr>
              <a:t>לארגון 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(החברה רוצה לדעת בזמן אמת מה הבעיות והתלונות על התחבורה הציבורית כגון : אוטובוס אחר, אוטובוס לא הגיע ,אין מקום באוטובוס ....כדי למנוע שזה לא יקרה עוד פעם)</a:t>
            </a:r>
            <a:endParaRPr lang="he-IL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he-IL" sz="3600" b="1" dirty="0" smtClean="0">
                <a:solidFill>
                  <a:schemeClr val="accent2">
                    <a:lumMod val="75000"/>
                  </a:schemeClr>
                </a:solidFill>
              </a:rPr>
              <a:t>ניהול הנתונים "מאגר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he-IL" sz="3600" b="1" dirty="0" smtClean="0">
                <a:solidFill>
                  <a:schemeClr val="accent2">
                    <a:lumMod val="75000"/>
                  </a:schemeClr>
                </a:solidFill>
              </a:rPr>
              <a:t> " </a:t>
            </a:r>
          </a:p>
          <a:p>
            <a:pPr marL="0" indent="0"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(אחרי שקיבלנו את כל הפניות, עושים מאגר לנתונים ו חיתוכים על הפניות למשל  הקווים , שעה מסיומת ,ואת כל התלונות  .... ואת הפניות הכי חוזרות על עצמם צריף לטפל בהם , ומשווים בין שנות קודמות </a:t>
            </a:r>
            <a:r>
              <a:rPr lang="he-IL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כדי לראות את ההבדל המשמעותי )</a:t>
            </a:r>
          </a:p>
          <a:p>
            <a:pPr marL="0" indent="0"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.(וכך נמצא משהו חילופי למוכניות יותר נוח ויעל.)</a:t>
            </a:r>
            <a:endParaRPr lang="he-IL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האפליקציה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55" y="1302172"/>
            <a:ext cx="5815245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9100" y="1484784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500" y="1637184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האפליקציה עובדת כך 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1-כפתור לחיצה על הלוגו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2- לבחור או אוטובוס או רכת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2.1-אם זה היה אוטובוס לבחור איזה קוו ואיזה תחנה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2.2 אם זה היה רכבת לבחור איזה תחנה ו איזה כיוון </a:t>
            </a:r>
          </a:p>
          <a:p>
            <a:pPr marL="0" indent="0"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3-אחרי הלחיצה על סוג התחבורה מופיע רשימה </a:t>
            </a:r>
          </a:p>
          <a:p>
            <a:pPr marL="0" indent="0"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התלונות למשל (לא הגיע, האוטובוס אחר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,לא עצר בתחנה, אין מקום לשבת ......)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כמובן האפליקציה מחוברת ל 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GBS</a:t>
            </a: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dirty="0" smtClean="0">
                <a:solidFill>
                  <a:schemeClr val="accent2">
                    <a:lumMod val="75000"/>
                  </a:schemeClr>
                </a:solidFill>
              </a:rPr>
              <a:t>וכל המידע נשמר ב 	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DB</a:t>
            </a:r>
            <a:endParaRPr lang="he-IL" sz="1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ומק">
  <a:themeElements>
    <a:clrScheme name="עומק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עומק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ומק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TM04033923[[fn=עומק]]</Template>
  <TotalTime>0</TotalTime>
  <Words>189</Words>
  <Application>Microsoft Office PowerPoint</Application>
  <PresentationFormat>מסך רחב</PresentationFormat>
  <Paragraphs>25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Corbel</vt:lpstr>
      <vt:lpstr>Miriam</vt:lpstr>
      <vt:lpstr>עומק</vt:lpstr>
      <vt:lpstr>מצגת של PowerPoint</vt:lpstr>
      <vt:lpstr>על הארגון </vt:lpstr>
      <vt:lpstr>הצרכים של הארגון (הפרויקט)</vt:lpstr>
      <vt:lpstr>האפליקציה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2016-03-05T16:32:21Z</dcterms:created>
  <dcterms:modified xsi:type="dcterms:W3CDTF">2016-03-07T10:44:59Z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