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7" d="100"/>
          <a:sy n="117" d="100"/>
        </p:scale>
        <p:origin x="2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7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5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75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866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76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75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87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4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5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2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6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1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2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6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3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6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0FE2824-C2A0-4931-BB32-60B24BDBB3CC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82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772816"/>
            <a:ext cx="1219200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r"/>
            <a:r>
              <a:rPr lang="he-IL" sz="4800" dirty="0" smtClean="0"/>
              <a:t>15 דקות</a:t>
            </a:r>
            <a:endParaRPr lang="he-IL" sz="4800" dirty="0" smtClean="0"/>
          </a:p>
          <a:p>
            <a:pPr algn="r"/>
            <a:r>
              <a:rPr lang="he-IL" dirty="0"/>
              <a:t>ארגון צרכני התחבורה בישראל</a:t>
            </a:r>
            <a:endParaRPr lang="he-IL" dirty="0" smtClean="0"/>
          </a:p>
          <a:p>
            <a:pPr algn="r"/>
            <a:endParaRPr lang="he-IL" dirty="0"/>
          </a:p>
          <a:p>
            <a:pPr algn="r"/>
            <a:endParaRPr lang="he-IL" dirty="0"/>
          </a:p>
          <a:p>
            <a:pPr algn="r"/>
            <a:endParaRPr lang="he-IL" dirty="0" smtClean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1988840"/>
            <a:ext cx="4943872" cy="159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>
                <a:solidFill>
                  <a:schemeClr val="accent5">
                    <a:lumMod val="75000"/>
                  </a:schemeClr>
                </a:solidFill>
              </a:rPr>
              <a:t>על הארגון 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e-IL" sz="3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he-IL" sz="4000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he-IL" sz="4000" dirty="0" smtClean="0">
                <a:solidFill>
                  <a:schemeClr val="accent2">
                    <a:lumMod val="75000"/>
                  </a:schemeClr>
                </a:solidFill>
              </a:rPr>
              <a:t>המטרה של הארגון "15דקות" היא להפוך את הנסיעה בתחבורה הציבורית לכל כך נוחה ו טובה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lang="he-IL" sz="4000" dirty="0" smtClean="0">
                <a:solidFill>
                  <a:schemeClr val="accent2">
                    <a:lumMod val="75000"/>
                  </a:schemeClr>
                </a:solidFill>
              </a:rPr>
              <a:t> יעילה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lang="he-IL" sz="4000" dirty="0" smtClean="0">
                <a:solidFill>
                  <a:schemeClr val="accent2">
                    <a:lumMod val="75000"/>
                  </a:schemeClr>
                </a:solidFill>
              </a:rPr>
              <a:t> שהאנשים ייסעו ברכבת ובאוטובוס ולא במכניות </a:t>
            </a:r>
            <a:endParaRPr lang="he-IL" sz="3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he-IL" sz="36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>
                <a:solidFill>
                  <a:schemeClr val="accent5">
                    <a:lumMod val="75000"/>
                  </a:schemeClr>
                </a:solidFill>
              </a:rPr>
              <a:t>הצרכים של הארגון (הפרויקט)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לארגון יש צרכים שהטכנולוגיה יכולה לעזור לקידום המיזם :</a:t>
            </a:r>
          </a:p>
          <a:p>
            <a:pPr marL="742950" indent="-742950">
              <a:buAutoNum type="arabicPeriod"/>
            </a:pP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העברת הפניה בקלות מהצרכן </a:t>
            </a:r>
            <a:r>
              <a:rPr lang="he-IL" sz="3600" dirty="0" err="1" smtClean="0">
                <a:solidFill>
                  <a:schemeClr val="accent2">
                    <a:lumMod val="75000"/>
                  </a:schemeClr>
                </a:solidFill>
              </a:rPr>
              <a:t>להארגון</a:t>
            </a:r>
            <a:endParaRPr lang="he-IL" sz="3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742950" indent="-742950">
              <a:buAutoNum type="arabicPeriod"/>
            </a:pP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ניהול הנתונים "מאגר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DB</a:t>
            </a: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 "</a:t>
            </a: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he-IL" sz="3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he-IL" sz="36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33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>
                <a:solidFill>
                  <a:schemeClr val="accent5">
                    <a:lumMod val="75000"/>
                  </a:schemeClr>
                </a:solidFill>
              </a:rPr>
              <a:t>האפליקציה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5680" y="1556792"/>
            <a:ext cx="5815245" cy="4351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3099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ומק">
  <a:themeElements>
    <a:clrScheme name="עומק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עומק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ומק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9827B5-A90F-45DE-9A48-E01BF3AFCC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TM04033923[[fn=עומק]]</Template>
  <TotalTime>0</TotalTime>
  <Words>35</Words>
  <Application>Microsoft Office PowerPoint</Application>
  <PresentationFormat>מסך רחב</PresentationFormat>
  <Paragraphs>12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Century Schoolbook</vt:lpstr>
      <vt:lpstr>Corbel</vt:lpstr>
      <vt:lpstr>Miriam</vt:lpstr>
      <vt:lpstr>עומק</vt:lpstr>
      <vt:lpstr>מצגת של PowerPoint</vt:lpstr>
      <vt:lpstr>על הארגון </vt:lpstr>
      <vt:lpstr>הצרכים של הארגון (הפרויקט)</vt:lpstr>
      <vt:lpstr>האפליקציה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2016-03-05T16:32:21Z</dcterms:created>
  <dcterms:modified xsi:type="dcterms:W3CDTF">2016-03-06T20:48:49Z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