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07C37-C8AB-4287-B650-912C39A9C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F8878D-4DCE-4B19-A13A-D480FD685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FD8930-9C3F-48BE-A206-ABE1A53E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AB224-8DF5-49AB-9BBC-0BB61462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3808DC-974D-4DE8-BD97-1FCF6AE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6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1F528-9CA4-480E-8846-AC93C8C5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79CC87-AA25-4F09-B18D-C525FF53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3CF2B-E0FF-429D-91AE-6712DAF9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65BF5-3189-4C46-94D6-9B66E24F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07CFB-BEBD-4BB5-BB09-777774EC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1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A8BFEF-9813-4D76-8E40-71488B23E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B4865F-931F-4E5B-B596-0DF994961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86D04-8EBF-4CAD-94EE-8BD4E8B4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924D75-E702-4FD5-ADA8-1F97967B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37087-82FB-4BDE-870D-DD5BE56B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39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BC3F1F-167D-4EAC-B852-8EBD15F1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B636BC-619F-4DA4-B415-0B4D048DC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4CB19-15F8-4348-BD8E-F0601134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ED83E-60CC-48D2-A7D6-DEB50D76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959AF-EE75-4190-B650-147A77D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4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23349-6BEC-4F87-9C98-969715A1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E56C94-47A1-4A59-A369-364E4061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2D5A7-C66E-48A1-BDF2-2C2FD5D7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D518D-08B5-44B5-8A5C-104BE543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27757-5796-42A4-B00C-7DB4D51B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5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FEAF0-984A-43E3-97D9-9458F8B0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93EAB8-7C55-4716-8519-0DCBE9593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522F69-27FF-475E-B140-D84D48C7E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DA5616-2332-46CD-8632-647FB210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1F9966-DF9B-4439-A9D7-941A380B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3813C0-959C-439D-A9BF-C75E8FE7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F71A5-B539-49CE-AEEC-3047A5A5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5D1D32-B6F6-4FDB-8EE4-AD638B0FE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697F54-E0FB-48E3-8E9D-F8F18C5AF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B626A1-4DEF-4A59-B672-F3E6D3D35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223698-7B14-43D6-9627-DD480E16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49A957-CD4E-45C2-B906-1255A6C4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1EDE64-75A3-496F-BC28-5D6393AF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A4BD7D-F6C0-4089-90AB-110648B0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01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09A35C-55D8-4532-90CC-6CBDC42B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CCCBB4-04C8-4F61-ADD4-B5A0FBEA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6EC0DB-2EC0-4012-AEEB-A24ECC54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B774-8529-4C2F-AF3A-5DAD3C43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5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1879E1-3F37-4EBB-A840-55AB9313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630907-D600-43AA-9368-25806FC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9FC5C0-2D34-4EBB-A1A8-B9DC65A9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8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00F58-B6A8-4724-BA97-61BE3B25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8D41B5-0DBB-4853-B998-757A0205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5DE3DE-75D2-4785-8A3F-C19D94448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A5E877-D1CF-467D-B5F0-69D7E02F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1B03F8-B8B0-4216-98C7-96395ED7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58FC7B-A327-470C-AF9E-E1AD957B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D791-0255-4E4E-9452-ABF5A5C6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4B9087-018C-446D-BB91-6A66C5221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B9F5AB-F2E9-49BE-8CF0-86FE39B45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5220AB-64AA-4AC4-A51B-9C20383A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2E7295-A182-4C17-889B-9DB6E5F0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D2003C-BA27-4EDF-A1C4-BE678FC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34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80CC91-CA56-4194-918D-8121A289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9A32F5-55B2-425C-B0A1-B6C0FEF99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890B9-70D8-4443-BFC2-FEC38E035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147C6-F4FA-4A28-A360-0DC038369D57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224A1-EBBE-4152-B06D-6460F1C58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93CC1A-D6AB-4859-9A7A-749057F23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D543-E82E-4B07-A34D-EBAEF1FAE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7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F00FD-58CD-47B3-920A-3B907AF1B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A77251-1023-425D-AB29-FDD550949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21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200CA25-0FB7-4067-97E5-FE7B2361C301}"/>
              </a:ext>
            </a:extLst>
          </p:cNvPr>
          <p:cNvSpPr/>
          <p:nvPr/>
        </p:nvSpPr>
        <p:spPr>
          <a:xfrm>
            <a:off x="-996959" y="-1338661"/>
            <a:ext cx="13523512" cy="9535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296D2C1-BE00-43C9-90F3-E3751BC51B22}"/>
              </a:ext>
            </a:extLst>
          </p:cNvPr>
          <p:cNvGrpSpPr/>
          <p:nvPr/>
        </p:nvGrpSpPr>
        <p:grpSpPr>
          <a:xfrm>
            <a:off x="1813920" y="2480758"/>
            <a:ext cx="1385889" cy="1427958"/>
            <a:chOff x="1828799" y="3364706"/>
            <a:chExt cx="1385889" cy="1427958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F33B8BDF-84B1-416B-AC3B-8A59DC72D566}"/>
                </a:ext>
              </a:extLst>
            </p:cNvPr>
            <p:cNvGrpSpPr/>
            <p:nvPr/>
          </p:nvGrpSpPr>
          <p:grpSpPr>
            <a:xfrm>
              <a:off x="1828799" y="3429001"/>
              <a:ext cx="1385889" cy="1363663"/>
              <a:chOff x="1828799" y="3429001"/>
              <a:chExt cx="1385889" cy="1363663"/>
            </a:xfrm>
          </p:grpSpPr>
          <p:sp>
            <p:nvSpPr>
              <p:cNvPr id="4" name="直方体 3">
                <a:extLst>
                  <a:ext uri="{FF2B5EF4-FFF2-40B4-BE49-F238E27FC236}">
                    <a16:creationId xmlns:a16="http://schemas.microsoft.com/office/drawing/2014/main" id="{8CD81436-DFE9-4C39-BE68-C87C3689D3E0}"/>
                  </a:ext>
                </a:extLst>
              </p:cNvPr>
              <p:cNvSpPr/>
              <p:nvPr/>
            </p:nvSpPr>
            <p:spPr>
              <a:xfrm>
                <a:off x="1828799" y="3429001"/>
                <a:ext cx="1385889" cy="121443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279A5269-C392-4B6F-BA51-5ECF285E7644}"/>
                  </a:ext>
                </a:extLst>
              </p:cNvPr>
              <p:cNvGrpSpPr/>
              <p:nvPr/>
            </p:nvGrpSpPr>
            <p:grpSpPr>
              <a:xfrm>
                <a:off x="1903808" y="4464052"/>
                <a:ext cx="908446" cy="328612"/>
                <a:chOff x="1903808" y="4464052"/>
                <a:chExt cx="908446" cy="328612"/>
              </a:xfrm>
            </p:grpSpPr>
            <p:sp>
              <p:nvSpPr>
                <p:cNvPr id="5" name="フローチャート: 結合子 4">
                  <a:extLst>
                    <a:ext uri="{FF2B5EF4-FFF2-40B4-BE49-F238E27FC236}">
                      <a16:creationId xmlns:a16="http://schemas.microsoft.com/office/drawing/2014/main" id="{0F6B21B2-F955-4D66-BDEB-3F90237C998E}"/>
                    </a:ext>
                  </a:extLst>
                </p:cNvPr>
                <p:cNvSpPr/>
                <p:nvPr/>
              </p:nvSpPr>
              <p:spPr>
                <a:xfrm>
                  <a:off x="1903808" y="4464052"/>
                  <a:ext cx="328613" cy="328612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B2AEBBBA-6513-48C0-A0B0-D311740E8E63}"/>
                    </a:ext>
                  </a:extLst>
                </p:cNvPr>
                <p:cNvSpPr/>
                <p:nvPr/>
              </p:nvSpPr>
              <p:spPr>
                <a:xfrm>
                  <a:off x="2483641" y="4464052"/>
                  <a:ext cx="328613" cy="328612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7" name="円柱 6">
              <a:extLst>
                <a:ext uri="{FF2B5EF4-FFF2-40B4-BE49-F238E27FC236}">
                  <a16:creationId xmlns:a16="http://schemas.microsoft.com/office/drawing/2014/main" id="{5D9F0AC7-3D39-47E4-937D-741A6B323AC3}"/>
                </a:ext>
              </a:extLst>
            </p:cNvPr>
            <p:cNvSpPr/>
            <p:nvPr/>
          </p:nvSpPr>
          <p:spPr>
            <a:xfrm>
              <a:off x="2647947" y="3364706"/>
              <a:ext cx="402434" cy="277811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8E45020-7BAB-448A-9839-BDD31D14090F}"/>
              </a:ext>
            </a:extLst>
          </p:cNvPr>
          <p:cNvGrpSpPr/>
          <p:nvPr/>
        </p:nvGrpSpPr>
        <p:grpSpPr>
          <a:xfrm>
            <a:off x="4691063" y="971548"/>
            <a:ext cx="1130497" cy="667938"/>
            <a:chOff x="6105525" y="1014411"/>
            <a:chExt cx="1130497" cy="667938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E5DF87FC-CA89-4836-BE25-B08493F9951D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56C0F34D-DCB5-4FFE-B66C-4A4E557A665D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4747E9D2-2EF7-4435-9762-A565D1467563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47287199-D1FE-4A26-82B5-44B9126B4556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1250B3C5-35F5-4D17-A664-AE303B646E1F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DAA92B8-98E9-4CDA-8470-3E3DF5A00039}"/>
              </a:ext>
            </a:extLst>
          </p:cNvPr>
          <p:cNvGrpSpPr/>
          <p:nvPr/>
        </p:nvGrpSpPr>
        <p:grpSpPr>
          <a:xfrm>
            <a:off x="6365375" y="1820472"/>
            <a:ext cx="1130497" cy="667938"/>
            <a:chOff x="6105525" y="1014411"/>
            <a:chExt cx="1130497" cy="667938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BCB76F67-8D4B-4D19-89CB-ED302B71DD00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53A17D2E-95E8-4818-8219-E083AA0C3422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C7B874D7-EAE0-45E3-81EC-EDD068106A67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F9BD2EBC-B6AF-414D-8B12-E66BA3DB8E99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B66AD571-40F8-4980-9DEF-99E997630365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286786E-B8EF-4C8F-963B-C51183FE0DA4}"/>
              </a:ext>
            </a:extLst>
          </p:cNvPr>
          <p:cNvGrpSpPr/>
          <p:nvPr/>
        </p:nvGrpSpPr>
        <p:grpSpPr>
          <a:xfrm>
            <a:off x="5948061" y="1067993"/>
            <a:ext cx="1130497" cy="667938"/>
            <a:chOff x="6105525" y="1014411"/>
            <a:chExt cx="1130497" cy="667938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23D919BE-FF86-4384-A633-74ECD5EB5139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51DF805-D660-4388-80DA-CF3CDD30A113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A0349E4-68E7-4D43-A6F7-22EDBC573865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8D12963-2E91-4E51-B945-F790F5FBED73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C4AA7EFB-660D-4A04-9F6C-AAE98E2265EB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EF7B8AD-3B5B-40C2-8F29-6657AC9A0ABA}"/>
              </a:ext>
            </a:extLst>
          </p:cNvPr>
          <p:cNvGrpSpPr/>
          <p:nvPr/>
        </p:nvGrpSpPr>
        <p:grpSpPr>
          <a:xfrm>
            <a:off x="2691561" y="1091796"/>
            <a:ext cx="1130497" cy="667938"/>
            <a:chOff x="6105525" y="1014411"/>
            <a:chExt cx="1130497" cy="667938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CED5C95E-C5C0-46AE-8E30-A69DCAC7C4E5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A3411CB-919E-4DC4-8762-E99C5775249E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1C4FA4F6-97FC-4387-88BD-0DE1AFFF772B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2901E984-8EDE-411C-9145-D5C63AE7E4A1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5765F3DF-BFD4-4D46-A6F2-2CEE7E033771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94E0486-A72F-46F8-9B02-F8C8EFF5412A}"/>
              </a:ext>
            </a:extLst>
          </p:cNvPr>
          <p:cNvGrpSpPr/>
          <p:nvPr/>
        </p:nvGrpSpPr>
        <p:grpSpPr>
          <a:xfrm>
            <a:off x="6528934" y="4098128"/>
            <a:ext cx="1130497" cy="667938"/>
            <a:chOff x="6105525" y="1014411"/>
            <a:chExt cx="1130497" cy="667938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51DFDCE-019D-4945-B592-165B1C0412EC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47" name="二等辺三角形 46">
                <a:extLst>
                  <a:ext uri="{FF2B5EF4-FFF2-40B4-BE49-F238E27FC236}">
                    <a16:creationId xmlns:a16="http://schemas.microsoft.com/office/drawing/2014/main" id="{2895A09F-EEB2-45FB-9E4C-D07D0D211397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26FDF0FB-779A-4A94-8191-60535B999FBE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A0B8FD0A-D6AE-46EC-83DE-6B8B1DC1650D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E6C49ED0-8D3B-4321-BDC0-0394756EA45C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DF80625C-968B-44E6-9967-767CE8E04E22}"/>
              </a:ext>
            </a:extLst>
          </p:cNvPr>
          <p:cNvGrpSpPr/>
          <p:nvPr/>
        </p:nvGrpSpPr>
        <p:grpSpPr>
          <a:xfrm>
            <a:off x="4817564" y="4319578"/>
            <a:ext cx="1130497" cy="667938"/>
            <a:chOff x="6105525" y="1014411"/>
            <a:chExt cx="1130497" cy="667938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7CB0C224-092C-4104-9121-4D4F164D9C9B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03D2C9DB-5CB4-45AF-9F12-53E08FC14EF4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F4D9A0FB-08C2-4A76-AFC3-815351EC5C8A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B86907CB-856E-4071-B473-9E124A967712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2" name="二等辺三角形 51">
              <a:extLst>
                <a:ext uri="{FF2B5EF4-FFF2-40B4-BE49-F238E27FC236}">
                  <a16:creationId xmlns:a16="http://schemas.microsoft.com/office/drawing/2014/main" id="{D1DE680A-A92D-445B-A03E-7CC49DCCE898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3881C0D7-A94C-45AF-8F35-6278A9F01A76}"/>
              </a:ext>
            </a:extLst>
          </p:cNvPr>
          <p:cNvGrpSpPr/>
          <p:nvPr/>
        </p:nvGrpSpPr>
        <p:grpSpPr>
          <a:xfrm>
            <a:off x="2269781" y="4367800"/>
            <a:ext cx="1130497" cy="667938"/>
            <a:chOff x="6105525" y="1014411"/>
            <a:chExt cx="1130497" cy="667938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6BC87154-0CF2-4A09-8B43-8DA1D20CCE43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4AAEB611-89DF-4B22-ADFF-E5DFF37B69D3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F98F11C0-E79D-4726-B681-520393980CBC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8E64A481-0A1D-46C3-9620-F063BF35E79A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13E0D109-7082-437D-90CE-3F1B78B52CE1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2CA5EC23-2461-4E8A-A69B-FBB65C6E69BB}"/>
              </a:ext>
            </a:extLst>
          </p:cNvPr>
          <p:cNvGrpSpPr/>
          <p:nvPr/>
        </p:nvGrpSpPr>
        <p:grpSpPr>
          <a:xfrm>
            <a:off x="3795714" y="5098266"/>
            <a:ext cx="1130497" cy="667938"/>
            <a:chOff x="6105525" y="1014411"/>
            <a:chExt cx="1130497" cy="667938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427EDF44-9B0C-4940-9A4D-FDE16FF47C54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65" name="二等辺三角形 64">
                <a:extLst>
                  <a:ext uri="{FF2B5EF4-FFF2-40B4-BE49-F238E27FC236}">
                    <a16:creationId xmlns:a16="http://schemas.microsoft.com/office/drawing/2014/main" id="{47A1EC07-F319-4B8A-9FD6-786411CEC5C9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95DB53DE-C07F-4ACA-A9AE-DB38DF59D561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33CD5230-73A8-4BC6-AEA0-1978AAE4F3AD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4" name="二等辺三角形 63">
              <a:extLst>
                <a:ext uri="{FF2B5EF4-FFF2-40B4-BE49-F238E27FC236}">
                  <a16:creationId xmlns:a16="http://schemas.microsoft.com/office/drawing/2014/main" id="{73D140F7-EA50-4EAE-931D-0F1CA2ACCE85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B23EA34-B1B8-4D05-8C59-DB3C5B59307D}"/>
              </a:ext>
            </a:extLst>
          </p:cNvPr>
          <p:cNvGrpSpPr/>
          <p:nvPr/>
        </p:nvGrpSpPr>
        <p:grpSpPr>
          <a:xfrm>
            <a:off x="7127074" y="529814"/>
            <a:ext cx="1130497" cy="667938"/>
            <a:chOff x="6105525" y="1014411"/>
            <a:chExt cx="1130497" cy="667938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82DCCD69-CA3C-4B15-9DF2-287EFACDBEE3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11066C0-1D22-44A8-BAFB-45EC87B1E726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93F6BEE3-0D80-43D7-A6CA-F1F2E0B5AB84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E111A1C5-DB31-4421-ABBE-2292CA0CB97F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0" name="二等辺三角形 69">
              <a:extLst>
                <a:ext uri="{FF2B5EF4-FFF2-40B4-BE49-F238E27FC236}">
                  <a16:creationId xmlns:a16="http://schemas.microsoft.com/office/drawing/2014/main" id="{979E1606-8E21-44A5-94D9-871C6AF0E5C2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75E4522D-C0BD-44BB-8BB6-00F5EDFBED04}"/>
              </a:ext>
            </a:extLst>
          </p:cNvPr>
          <p:cNvGrpSpPr/>
          <p:nvPr/>
        </p:nvGrpSpPr>
        <p:grpSpPr>
          <a:xfrm>
            <a:off x="6987035" y="4955368"/>
            <a:ext cx="1130497" cy="667938"/>
            <a:chOff x="6105525" y="1014411"/>
            <a:chExt cx="1130497" cy="667938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C382C61F-59AB-468F-94E1-B7066A6044F6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FAA600DC-5887-4872-8BAF-EBAE979A790C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916D778-0434-4BB3-8219-ECA1E38F36B4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0EFB06D5-4C4E-4C80-B182-D0A014579FC3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二等辺三角形 75">
              <a:extLst>
                <a:ext uri="{FF2B5EF4-FFF2-40B4-BE49-F238E27FC236}">
                  <a16:creationId xmlns:a16="http://schemas.microsoft.com/office/drawing/2014/main" id="{917C4123-5AA0-44ED-862F-DC31591B5247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D3689139-98BE-4E40-AA9B-AED699202A34}"/>
              </a:ext>
            </a:extLst>
          </p:cNvPr>
          <p:cNvGrpSpPr/>
          <p:nvPr/>
        </p:nvGrpSpPr>
        <p:grpSpPr>
          <a:xfrm>
            <a:off x="3710138" y="1368511"/>
            <a:ext cx="1130497" cy="667938"/>
            <a:chOff x="6105525" y="1014411"/>
            <a:chExt cx="1130497" cy="667938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8498D6DA-A9B3-4628-AD34-5DA39A578858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E61AECFB-0F14-47B7-8916-8CCB6739CDF6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二等辺三角形 83">
                <a:extLst>
                  <a:ext uri="{FF2B5EF4-FFF2-40B4-BE49-F238E27FC236}">
                    <a16:creationId xmlns:a16="http://schemas.microsoft.com/office/drawing/2014/main" id="{BC94F041-7FCE-467D-BF6E-D76DC4DF2F20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二等辺三角形 84">
                <a:extLst>
                  <a:ext uri="{FF2B5EF4-FFF2-40B4-BE49-F238E27FC236}">
                    <a16:creationId xmlns:a16="http://schemas.microsoft.com/office/drawing/2014/main" id="{4471B8A0-91E1-4585-AE1F-CE728233FF0B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2" name="二等辺三角形 81">
              <a:extLst>
                <a:ext uri="{FF2B5EF4-FFF2-40B4-BE49-F238E27FC236}">
                  <a16:creationId xmlns:a16="http://schemas.microsoft.com/office/drawing/2014/main" id="{86916626-C5AB-4F7F-8241-FDA2385BEDA0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EDA0482C-DE80-4FD0-B357-D32F23442D2A}"/>
              </a:ext>
            </a:extLst>
          </p:cNvPr>
          <p:cNvGrpSpPr/>
          <p:nvPr/>
        </p:nvGrpSpPr>
        <p:grpSpPr>
          <a:xfrm>
            <a:off x="7375167" y="1321575"/>
            <a:ext cx="1130497" cy="667938"/>
            <a:chOff x="6105525" y="1014411"/>
            <a:chExt cx="1130497" cy="667938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9AD7EF2D-C34F-4552-AA43-4041C4C47360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89" name="二等辺三角形 88">
                <a:extLst>
                  <a:ext uri="{FF2B5EF4-FFF2-40B4-BE49-F238E27FC236}">
                    <a16:creationId xmlns:a16="http://schemas.microsoft.com/office/drawing/2014/main" id="{72D610DB-6400-41A4-A956-2B9F871BCB3B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二等辺三角形 89">
                <a:extLst>
                  <a:ext uri="{FF2B5EF4-FFF2-40B4-BE49-F238E27FC236}">
                    <a16:creationId xmlns:a16="http://schemas.microsoft.com/office/drawing/2014/main" id="{9C102053-3C59-4C8C-9FFC-AB01D6E9E0DD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二等辺三角形 90">
                <a:extLst>
                  <a:ext uri="{FF2B5EF4-FFF2-40B4-BE49-F238E27FC236}">
                    <a16:creationId xmlns:a16="http://schemas.microsoft.com/office/drawing/2014/main" id="{F608A69E-769A-43B0-8BE7-9DE7F820822F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8" name="二等辺三角形 87">
              <a:extLst>
                <a:ext uri="{FF2B5EF4-FFF2-40B4-BE49-F238E27FC236}">
                  <a16:creationId xmlns:a16="http://schemas.microsoft.com/office/drawing/2014/main" id="{B0D6FE14-53AD-4650-884A-860AFFC6AC7B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A67FFCC1-1F55-4FFE-92E2-E5B2672E17FE}"/>
              </a:ext>
            </a:extLst>
          </p:cNvPr>
          <p:cNvGrpSpPr/>
          <p:nvPr/>
        </p:nvGrpSpPr>
        <p:grpSpPr>
          <a:xfrm>
            <a:off x="7798214" y="3744410"/>
            <a:ext cx="1130497" cy="667938"/>
            <a:chOff x="6105525" y="1014411"/>
            <a:chExt cx="1130497" cy="667938"/>
          </a:xfrm>
        </p:grpSpPr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DFBF069E-9B77-4A0F-BD57-E028C5370928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DF82BF14-54D7-47FD-BA8A-F80CCF778957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563FD199-0870-47B2-ADE7-8F14ECA9141E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336EDAD6-567A-4BB3-94A4-D62FB3E23828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4" name="二等辺三角形 93">
              <a:extLst>
                <a:ext uri="{FF2B5EF4-FFF2-40B4-BE49-F238E27FC236}">
                  <a16:creationId xmlns:a16="http://schemas.microsoft.com/office/drawing/2014/main" id="{77894805-4756-4D68-B991-0DEE17ECD039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93D32506-1D4C-4783-8512-1CAC74E77FA5}"/>
              </a:ext>
            </a:extLst>
          </p:cNvPr>
          <p:cNvGrpSpPr/>
          <p:nvPr/>
        </p:nvGrpSpPr>
        <p:grpSpPr>
          <a:xfrm>
            <a:off x="2635155" y="5026812"/>
            <a:ext cx="1130497" cy="667938"/>
            <a:chOff x="6105525" y="1014411"/>
            <a:chExt cx="1130497" cy="667938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0F16F3BA-6767-4888-A682-EB99E3449DC9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C33A20C5-DE76-42F2-978E-47D40F70200D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二等辺三角形 101">
                <a:extLst>
                  <a:ext uri="{FF2B5EF4-FFF2-40B4-BE49-F238E27FC236}">
                    <a16:creationId xmlns:a16="http://schemas.microsoft.com/office/drawing/2014/main" id="{A7409D49-A527-47D0-87D2-1D39868F21C6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0D1F1C10-8781-44BB-A712-1A1F3068319B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二等辺三角形 99">
              <a:extLst>
                <a:ext uri="{FF2B5EF4-FFF2-40B4-BE49-F238E27FC236}">
                  <a16:creationId xmlns:a16="http://schemas.microsoft.com/office/drawing/2014/main" id="{533297F4-8EC4-4E45-951C-DDEE0484259A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B60EC9EB-33F5-487D-A252-5DE4F214DA5F}"/>
              </a:ext>
            </a:extLst>
          </p:cNvPr>
          <p:cNvGrpSpPr/>
          <p:nvPr/>
        </p:nvGrpSpPr>
        <p:grpSpPr>
          <a:xfrm>
            <a:off x="5033585" y="1348346"/>
            <a:ext cx="1130497" cy="667938"/>
            <a:chOff x="6105525" y="1014411"/>
            <a:chExt cx="1130497" cy="667938"/>
          </a:xfrm>
        </p:grpSpPr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F3F78AEB-0FE8-4281-9959-66EAD16A72A8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E9F1AA03-8ED6-49F5-A092-AF51C3A0D8E5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91C05906-6901-4DFE-9B60-4AB157D03127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DB6F1F08-DE8C-46FB-8B0C-A8ECF5CCF0DF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06661CB5-E233-49A6-AE55-82A0EA4875B8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154BFBB0-24A3-4C34-807C-F5123A249571}"/>
              </a:ext>
            </a:extLst>
          </p:cNvPr>
          <p:cNvGrpSpPr/>
          <p:nvPr/>
        </p:nvGrpSpPr>
        <p:grpSpPr>
          <a:xfrm>
            <a:off x="2153508" y="1343936"/>
            <a:ext cx="1130497" cy="667938"/>
            <a:chOff x="6105525" y="1014411"/>
            <a:chExt cx="1130497" cy="667938"/>
          </a:xfrm>
        </p:grpSpPr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AB72454C-A191-4E11-8D49-4E50150F9B73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113" name="二等辺三角形 112">
                <a:extLst>
                  <a:ext uri="{FF2B5EF4-FFF2-40B4-BE49-F238E27FC236}">
                    <a16:creationId xmlns:a16="http://schemas.microsoft.com/office/drawing/2014/main" id="{BE66D8E6-32FB-4233-82AA-875192E59743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二等辺三角形 113">
                <a:extLst>
                  <a:ext uri="{FF2B5EF4-FFF2-40B4-BE49-F238E27FC236}">
                    <a16:creationId xmlns:a16="http://schemas.microsoft.com/office/drawing/2014/main" id="{A9D85ECB-E9C2-480D-B0EB-2AC7631A12C3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二等辺三角形 114">
                <a:extLst>
                  <a:ext uri="{FF2B5EF4-FFF2-40B4-BE49-F238E27FC236}">
                    <a16:creationId xmlns:a16="http://schemas.microsoft.com/office/drawing/2014/main" id="{EFA864BD-DF47-4C8B-9024-2505624E1673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" name="二等辺三角形 111">
              <a:extLst>
                <a:ext uri="{FF2B5EF4-FFF2-40B4-BE49-F238E27FC236}">
                  <a16:creationId xmlns:a16="http://schemas.microsoft.com/office/drawing/2014/main" id="{28509A04-6545-46FE-B4C0-59CAF9CFA759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CF235A8-93E6-42F8-A931-2B1C0F484888}"/>
              </a:ext>
            </a:extLst>
          </p:cNvPr>
          <p:cNvGrpSpPr/>
          <p:nvPr/>
        </p:nvGrpSpPr>
        <p:grpSpPr>
          <a:xfrm>
            <a:off x="3122490" y="1969214"/>
            <a:ext cx="1130497" cy="667938"/>
            <a:chOff x="6105525" y="1014411"/>
            <a:chExt cx="1130497" cy="667938"/>
          </a:xfrm>
        </p:grpSpPr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8A24B6FA-52B4-4347-A382-63097EA623F8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119" name="二等辺三角形 118">
                <a:extLst>
                  <a:ext uri="{FF2B5EF4-FFF2-40B4-BE49-F238E27FC236}">
                    <a16:creationId xmlns:a16="http://schemas.microsoft.com/office/drawing/2014/main" id="{AC1BF5EF-38EE-455E-BE19-9485854CF9C4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二等辺三角形 119">
                <a:extLst>
                  <a:ext uri="{FF2B5EF4-FFF2-40B4-BE49-F238E27FC236}">
                    <a16:creationId xmlns:a16="http://schemas.microsoft.com/office/drawing/2014/main" id="{06D3EB6A-A1D2-4504-A75B-EEBB5E050647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二等辺三角形 120">
                <a:extLst>
                  <a:ext uri="{FF2B5EF4-FFF2-40B4-BE49-F238E27FC236}">
                    <a16:creationId xmlns:a16="http://schemas.microsoft.com/office/drawing/2014/main" id="{12419AB0-F0F0-4CB8-B495-CD0A88ACB7C1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8" name="二等辺三角形 117">
              <a:extLst>
                <a:ext uri="{FF2B5EF4-FFF2-40B4-BE49-F238E27FC236}">
                  <a16:creationId xmlns:a16="http://schemas.microsoft.com/office/drawing/2014/main" id="{D35B1AE2-5B09-4D0B-9BB1-D451F44DBEC2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1527C050-14F5-4C4D-91C5-09C1B7F6AADB}"/>
              </a:ext>
            </a:extLst>
          </p:cNvPr>
          <p:cNvGrpSpPr/>
          <p:nvPr/>
        </p:nvGrpSpPr>
        <p:grpSpPr>
          <a:xfrm>
            <a:off x="8128315" y="4526773"/>
            <a:ext cx="1130497" cy="667938"/>
            <a:chOff x="6105525" y="1014411"/>
            <a:chExt cx="1130497" cy="667938"/>
          </a:xfrm>
        </p:grpSpPr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45A3FB52-F6F3-4F5C-AFE3-F0F622878B34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125" name="二等辺三角形 124">
                <a:extLst>
                  <a:ext uri="{FF2B5EF4-FFF2-40B4-BE49-F238E27FC236}">
                    <a16:creationId xmlns:a16="http://schemas.microsoft.com/office/drawing/2014/main" id="{4E6AE4CF-6979-4364-97B8-89AB422750D5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二等辺三角形 125">
                <a:extLst>
                  <a:ext uri="{FF2B5EF4-FFF2-40B4-BE49-F238E27FC236}">
                    <a16:creationId xmlns:a16="http://schemas.microsoft.com/office/drawing/2014/main" id="{6F7160DB-0A6E-4F89-ADAE-67A7D9635099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二等辺三角形 126">
                <a:extLst>
                  <a:ext uri="{FF2B5EF4-FFF2-40B4-BE49-F238E27FC236}">
                    <a16:creationId xmlns:a16="http://schemas.microsoft.com/office/drawing/2014/main" id="{6DA0CC96-7D82-451A-A23D-F204BF3650FE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4" name="二等辺三角形 123">
              <a:extLst>
                <a:ext uri="{FF2B5EF4-FFF2-40B4-BE49-F238E27FC236}">
                  <a16:creationId xmlns:a16="http://schemas.microsoft.com/office/drawing/2014/main" id="{AC9D1C3B-89AF-4E77-9D60-5A846B4F90DD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3495C2C1-F946-4F54-8609-4B164872004E}"/>
              </a:ext>
            </a:extLst>
          </p:cNvPr>
          <p:cNvGrpSpPr/>
          <p:nvPr/>
        </p:nvGrpSpPr>
        <p:grpSpPr>
          <a:xfrm>
            <a:off x="5438475" y="4923220"/>
            <a:ext cx="1130497" cy="667938"/>
            <a:chOff x="6105525" y="1014411"/>
            <a:chExt cx="1130497" cy="667938"/>
          </a:xfrm>
        </p:grpSpPr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8B3C3885-7E14-451A-AA6A-7343C2518C57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131" name="二等辺三角形 130">
                <a:extLst>
                  <a:ext uri="{FF2B5EF4-FFF2-40B4-BE49-F238E27FC236}">
                    <a16:creationId xmlns:a16="http://schemas.microsoft.com/office/drawing/2014/main" id="{A755FAA9-7630-4FD9-8D38-3C178043BD65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二等辺三角形 131">
                <a:extLst>
                  <a:ext uri="{FF2B5EF4-FFF2-40B4-BE49-F238E27FC236}">
                    <a16:creationId xmlns:a16="http://schemas.microsoft.com/office/drawing/2014/main" id="{A1A267BB-66C7-47A4-9D8E-C209FBE3734D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二等辺三角形 132">
                <a:extLst>
                  <a:ext uri="{FF2B5EF4-FFF2-40B4-BE49-F238E27FC236}">
                    <a16:creationId xmlns:a16="http://schemas.microsoft.com/office/drawing/2014/main" id="{EFD6FCB7-76D0-4AD7-8A47-D064C506D9D3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0" name="二等辺三角形 129">
              <a:extLst>
                <a:ext uri="{FF2B5EF4-FFF2-40B4-BE49-F238E27FC236}">
                  <a16:creationId xmlns:a16="http://schemas.microsoft.com/office/drawing/2014/main" id="{959265F0-9691-480A-9A68-5E4CD52E8FB9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E05F2184-33BD-4FCA-A790-4E44A3EDD333}"/>
              </a:ext>
            </a:extLst>
          </p:cNvPr>
          <p:cNvGrpSpPr/>
          <p:nvPr/>
        </p:nvGrpSpPr>
        <p:grpSpPr>
          <a:xfrm>
            <a:off x="3894464" y="709028"/>
            <a:ext cx="1130497" cy="667938"/>
            <a:chOff x="6105525" y="1014411"/>
            <a:chExt cx="1130497" cy="667938"/>
          </a:xfrm>
        </p:grpSpPr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3672CEF7-1DE0-4C1E-903B-AEA5EB48C8BF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137" name="二等辺三角形 136">
                <a:extLst>
                  <a:ext uri="{FF2B5EF4-FFF2-40B4-BE49-F238E27FC236}">
                    <a16:creationId xmlns:a16="http://schemas.microsoft.com/office/drawing/2014/main" id="{D9D6812D-5698-4F94-931E-176427B03248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二等辺三角形 137">
                <a:extLst>
                  <a:ext uri="{FF2B5EF4-FFF2-40B4-BE49-F238E27FC236}">
                    <a16:creationId xmlns:a16="http://schemas.microsoft.com/office/drawing/2014/main" id="{307F2897-9D82-4950-AC5E-6A3132D87FAB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二等辺三角形 138">
                <a:extLst>
                  <a:ext uri="{FF2B5EF4-FFF2-40B4-BE49-F238E27FC236}">
                    <a16:creationId xmlns:a16="http://schemas.microsoft.com/office/drawing/2014/main" id="{55DA41DD-46BF-414E-B2E2-9834D823CABA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6" name="二等辺三角形 135">
              <a:extLst>
                <a:ext uri="{FF2B5EF4-FFF2-40B4-BE49-F238E27FC236}">
                  <a16:creationId xmlns:a16="http://schemas.microsoft.com/office/drawing/2014/main" id="{38CD854A-C6E4-48B6-8963-19B4435EAE65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F823F9E4-CBD8-4079-ADFB-7A33E022C4DF}"/>
              </a:ext>
            </a:extLst>
          </p:cNvPr>
          <p:cNvGrpSpPr/>
          <p:nvPr/>
        </p:nvGrpSpPr>
        <p:grpSpPr>
          <a:xfrm>
            <a:off x="4418855" y="2048460"/>
            <a:ext cx="1130497" cy="667938"/>
            <a:chOff x="6105525" y="1014411"/>
            <a:chExt cx="1130497" cy="667938"/>
          </a:xfrm>
        </p:grpSpPr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323B84FE-FC02-4AFE-8009-4FEDBA194B8C}"/>
                </a:ext>
              </a:extLst>
            </p:cNvPr>
            <p:cNvGrpSpPr/>
            <p:nvPr/>
          </p:nvGrpSpPr>
          <p:grpSpPr>
            <a:xfrm>
              <a:off x="6105525" y="1014411"/>
              <a:ext cx="954285" cy="667938"/>
              <a:chOff x="6105525" y="1014411"/>
              <a:chExt cx="954285" cy="667938"/>
            </a:xfrm>
          </p:grpSpPr>
          <p:sp>
            <p:nvSpPr>
              <p:cNvPr id="143" name="二等辺三角形 142">
                <a:extLst>
                  <a:ext uri="{FF2B5EF4-FFF2-40B4-BE49-F238E27FC236}">
                    <a16:creationId xmlns:a16="http://schemas.microsoft.com/office/drawing/2014/main" id="{3C0A3632-5737-4EBF-A770-3D5113AC3FD0}"/>
                  </a:ext>
                </a:extLst>
              </p:cNvPr>
              <p:cNvSpPr/>
              <p:nvPr/>
            </p:nvSpPr>
            <p:spPr>
              <a:xfrm>
                <a:off x="6105525" y="1078708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二等辺三角形 143">
                <a:extLst>
                  <a:ext uri="{FF2B5EF4-FFF2-40B4-BE49-F238E27FC236}">
                    <a16:creationId xmlns:a16="http://schemas.microsoft.com/office/drawing/2014/main" id="{BC6DE7BE-3C37-4EEB-B107-2894405F346E}"/>
                  </a:ext>
                </a:extLst>
              </p:cNvPr>
              <p:cNvSpPr/>
              <p:nvPr/>
            </p:nvSpPr>
            <p:spPr>
              <a:xfrm>
                <a:off x="6575821" y="1014411"/>
                <a:ext cx="483989" cy="635790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二等辺三角形 144">
                <a:extLst>
                  <a:ext uri="{FF2B5EF4-FFF2-40B4-BE49-F238E27FC236}">
                    <a16:creationId xmlns:a16="http://schemas.microsoft.com/office/drawing/2014/main" id="{B3472EA0-0FF9-419C-81AD-8F6FC1EFD8BF}"/>
                  </a:ext>
                </a:extLst>
              </p:cNvPr>
              <p:cNvSpPr/>
              <p:nvPr/>
            </p:nvSpPr>
            <p:spPr>
              <a:xfrm>
                <a:off x="6343946" y="1110856"/>
                <a:ext cx="470296" cy="571493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2" name="二等辺三角形 141">
              <a:extLst>
                <a:ext uri="{FF2B5EF4-FFF2-40B4-BE49-F238E27FC236}">
                  <a16:creationId xmlns:a16="http://schemas.microsoft.com/office/drawing/2014/main" id="{B95EDA33-8905-44F6-B1D7-3A7C554868A6}"/>
                </a:ext>
              </a:extLst>
            </p:cNvPr>
            <p:cNvSpPr/>
            <p:nvPr/>
          </p:nvSpPr>
          <p:spPr>
            <a:xfrm>
              <a:off x="6828829" y="1014411"/>
              <a:ext cx="407193" cy="63579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3" name="円柱 152">
            <a:extLst>
              <a:ext uri="{FF2B5EF4-FFF2-40B4-BE49-F238E27FC236}">
                <a16:creationId xmlns:a16="http://schemas.microsoft.com/office/drawing/2014/main" id="{CD168087-96B3-4FF6-8D4A-0A8AB201064E}"/>
              </a:ext>
            </a:extLst>
          </p:cNvPr>
          <p:cNvSpPr/>
          <p:nvPr/>
        </p:nvSpPr>
        <p:spPr>
          <a:xfrm>
            <a:off x="3588275" y="763935"/>
            <a:ext cx="4353045" cy="4310164"/>
          </a:xfrm>
          <a:prstGeom prst="can">
            <a:avLst>
              <a:gd name="adj" fmla="val 25525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4AB19FB-58A1-4CC8-AD99-19FA40BF3866}"/>
              </a:ext>
            </a:extLst>
          </p:cNvPr>
          <p:cNvSpPr/>
          <p:nvPr/>
        </p:nvSpPr>
        <p:spPr>
          <a:xfrm>
            <a:off x="2462627" y="1440381"/>
            <a:ext cx="1650834" cy="750454"/>
          </a:xfrm>
          <a:prstGeom prst="wedgeRectCallou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3D LIDAR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9AFA104-508A-44F2-AFF7-2FBF8E4E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38" y="2723897"/>
            <a:ext cx="1396105" cy="1438781"/>
          </a:xfrm>
          <a:prstGeom prst="rect">
            <a:avLst/>
          </a:prstGeom>
        </p:spPr>
      </p:pic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E7723152-C95E-4A2D-B203-63644D3DF31A}"/>
              </a:ext>
            </a:extLst>
          </p:cNvPr>
          <p:cNvGrpSpPr/>
          <p:nvPr/>
        </p:nvGrpSpPr>
        <p:grpSpPr>
          <a:xfrm>
            <a:off x="4788904" y="1447995"/>
            <a:ext cx="2394017" cy="1052716"/>
            <a:chOff x="2624656" y="1420238"/>
            <a:chExt cx="2394017" cy="1052716"/>
          </a:xfrm>
        </p:grpSpPr>
        <p:sp>
          <p:nvSpPr>
            <p:cNvPr id="93" name="フローチャート: 結合子 92">
              <a:extLst>
                <a:ext uri="{FF2B5EF4-FFF2-40B4-BE49-F238E27FC236}">
                  <a16:creationId xmlns:a16="http://schemas.microsoft.com/office/drawing/2014/main" id="{65B834C1-D489-461F-8F1B-22B8E0712F0B}"/>
                </a:ext>
              </a:extLst>
            </p:cNvPr>
            <p:cNvSpPr/>
            <p:nvPr/>
          </p:nvSpPr>
          <p:spPr>
            <a:xfrm>
              <a:off x="4271079" y="2198096"/>
              <a:ext cx="246435" cy="27237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495CEA6B-EAAD-449D-91E8-97B717E51B2B}"/>
                </a:ext>
              </a:extLst>
            </p:cNvPr>
            <p:cNvGrpSpPr/>
            <p:nvPr/>
          </p:nvGrpSpPr>
          <p:grpSpPr>
            <a:xfrm>
              <a:off x="2624656" y="1420238"/>
              <a:ext cx="2394017" cy="1052716"/>
              <a:chOff x="2624656" y="1420238"/>
              <a:chExt cx="2394017" cy="1052716"/>
            </a:xfrm>
          </p:grpSpPr>
          <p:sp>
            <p:nvSpPr>
              <p:cNvPr id="95" name="フローチャート: 結合子 94">
                <a:extLst>
                  <a:ext uri="{FF2B5EF4-FFF2-40B4-BE49-F238E27FC236}">
                    <a16:creationId xmlns:a16="http://schemas.microsoft.com/office/drawing/2014/main" id="{B583D9D3-D543-4FF8-AB5A-A51F5D12BE63}"/>
                  </a:ext>
                </a:extLst>
              </p:cNvPr>
              <p:cNvSpPr/>
              <p:nvPr/>
            </p:nvSpPr>
            <p:spPr>
              <a:xfrm>
                <a:off x="4269008" y="1420238"/>
                <a:ext cx="246435" cy="272375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4AF4FCC2-93B8-4541-983A-9486596479A5}"/>
                  </a:ext>
                </a:extLst>
              </p:cNvPr>
              <p:cNvGrpSpPr/>
              <p:nvPr/>
            </p:nvGrpSpPr>
            <p:grpSpPr>
              <a:xfrm>
                <a:off x="2624656" y="1420238"/>
                <a:ext cx="2394017" cy="1052716"/>
                <a:chOff x="2624656" y="1420238"/>
                <a:chExt cx="2394017" cy="1052716"/>
              </a:xfrm>
            </p:grpSpPr>
            <p:grpSp>
              <p:nvGrpSpPr>
                <p:cNvPr id="97" name="グループ化 96">
                  <a:extLst>
                    <a:ext uri="{FF2B5EF4-FFF2-40B4-BE49-F238E27FC236}">
                      <a16:creationId xmlns:a16="http://schemas.microsoft.com/office/drawing/2014/main" id="{DEC1A4C9-4AEF-4BF9-B95A-34450285E50A}"/>
                    </a:ext>
                  </a:extLst>
                </p:cNvPr>
                <p:cNvGrpSpPr/>
                <p:nvPr/>
              </p:nvGrpSpPr>
              <p:grpSpPr>
                <a:xfrm>
                  <a:off x="2907665" y="1420238"/>
                  <a:ext cx="1854213" cy="661304"/>
                  <a:chOff x="2907665" y="1420238"/>
                  <a:chExt cx="1854213" cy="661304"/>
                </a:xfrm>
              </p:grpSpPr>
              <p:sp>
                <p:nvSpPr>
                  <p:cNvPr id="102" name="フローチャート: 結合子 101">
                    <a:extLst>
                      <a:ext uri="{FF2B5EF4-FFF2-40B4-BE49-F238E27FC236}">
                        <a16:creationId xmlns:a16="http://schemas.microsoft.com/office/drawing/2014/main" id="{52E833D6-CE5B-4D7F-BCFF-9373E3806290}"/>
                      </a:ext>
                    </a:extLst>
                  </p:cNvPr>
                  <p:cNvSpPr/>
                  <p:nvPr/>
                </p:nvSpPr>
                <p:spPr>
                  <a:xfrm>
                    <a:off x="3197156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3" name="フローチャート: 結合子 102">
                    <a:extLst>
                      <a:ext uri="{FF2B5EF4-FFF2-40B4-BE49-F238E27FC236}">
                        <a16:creationId xmlns:a16="http://schemas.microsoft.com/office/drawing/2014/main" id="{F1531571-52B4-4CD0-A55B-E9B35B3D22C0}"/>
                      </a:ext>
                    </a:extLst>
                  </p:cNvPr>
                  <p:cNvSpPr/>
                  <p:nvPr/>
                </p:nvSpPr>
                <p:spPr>
                  <a:xfrm>
                    <a:off x="3733082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4" name="フローチャート: 結合子 103">
                    <a:extLst>
                      <a:ext uri="{FF2B5EF4-FFF2-40B4-BE49-F238E27FC236}">
                        <a16:creationId xmlns:a16="http://schemas.microsoft.com/office/drawing/2014/main" id="{059DA85F-7946-4687-AE6E-E8753EC71CE3}"/>
                      </a:ext>
                    </a:extLst>
                  </p:cNvPr>
                  <p:cNvSpPr/>
                  <p:nvPr/>
                </p:nvSpPr>
                <p:spPr>
                  <a:xfrm>
                    <a:off x="3443591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5" name="フローチャート: 結合子 104">
                    <a:extLst>
                      <a:ext uri="{FF2B5EF4-FFF2-40B4-BE49-F238E27FC236}">
                        <a16:creationId xmlns:a16="http://schemas.microsoft.com/office/drawing/2014/main" id="{5D34A12D-CEB7-4575-8381-42446DC235BB}"/>
                      </a:ext>
                    </a:extLst>
                  </p:cNvPr>
                  <p:cNvSpPr/>
                  <p:nvPr/>
                </p:nvSpPr>
                <p:spPr>
                  <a:xfrm>
                    <a:off x="3979517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6" name="フローチャート: 結合子 105">
                    <a:extLst>
                      <a:ext uri="{FF2B5EF4-FFF2-40B4-BE49-F238E27FC236}">
                        <a16:creationId xmlns:a16="http://schemas.microsoft.com/office/drawing/2014/main" id="{A38A4A54-7247-48ED-98AF-29C27EF15857}"/>
                      </a:ext>
                    </a:extLst>
                  </p:cNvPr>
                  <p:cNvSpPr/>
                  <p:nvPr/>
                </p:nvSpPr>
                <p:spPr>
                  <a:xfrm>
                    <a:off x="4515443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7" name="フローチャート: 結合子 106">
                    <a:extLst>
                      <a:ext uri="{FF2B5EF4-FFF2-40B4-BE49-F238E27FC236}">
                        <a16:creationId xmlns:a16="http://schemas.microsoft.com/office/drawing/2014/main" id="{2F0EC5BF-B5C6-46F7-89F6-56CA789AE5B9}"/>
                      </a:ext>
                    </a:extLst>
                  </p:cNvPr>
                  <p:cNvSpPr/>
                  <p:nvPr/>
                </p:nvSpPr>
                <p:spPr>
                  <a:xfrm>
                    <a:off x="2907665" y="1792194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98" name="フローチャート: 結合子 97">
                  <a:extLst>
                    <a:ext uri="{FF2B5EF4-FFF2-40B4-BE49-F238E27FC236}">
                      <a16:creationId xmlns:a16="http://schemas.microsoft.com/office/drawing/2014/main" id="{165EA152-3F69-4830-95CB-AE1C8EE35026}"/>
                    </a:ext>
                  </a:extLst>
                </p:cNvPr>
                <p:cNvSpPr/>
                <p:nvPr/>
              </p:nvSpPr>
              <p:spPr>
                <a:xfrm>
                  <a:off x="3197155" y="2184492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フローチャート: 結合子 98">
                  <a:extLst>
                    <a:ext uri="{FF2B5EF4-FFF2-40B4-BE49-F238E27FC236}">
                      <a16:creationId xmlns:a16="http://schemas.microsoft.com/office/drawing/2014/main" id="{86CD1257-6483-4587-BE9B-F94203650181}"/>
                    </a:ext>
                  </a:extLst>
                </p:cNvPr>
                <p:cNvSpPr/>
                <p:nvPr/>
              </p:nvSpPr>
              <p:spPr>
                <a:xfrm>
                  <a:off x="3771991" y="2198096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フローチャート: 結合子 99">
                  <a:extLst>
                    <a:ext uri="{FF2B5EF4-FFF2-40B4-BE49-F238E27FC236}">
                      <a16:creationId xmlns:a16="http://schemas.microsoft.com/office/drawing/2014/main" id="{2B987C3C-27FC-4467-A91C-2E65ACEFC5A5}"/>
                    </a:ext>
                  </a:extLst>
                </p:cNvPr>
                <p:cNvSpPr/>
                <p:nvPr/>
              </p:nvSpPr>
              <p:spPr>
                <a:xfrm>
                  <a:off x="4772238" y="2200579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フローチャート: 結合子 100">
                  <a:extLst>
                    <a:ext uri="{FF2B5EF4-FFF2-40B4-BE49-F238E27FC236}">
                      <a16:creationId xmlns:a16="http://schemas.microsoft.com/office/drawing/2014/main" id="{E0A2FD53-CC85-4A2B-BD84-200886BD98B3}"/>
                    </a:ext>
                  </a:extLst>
                </p:cNvPr>
                <p:cNvSpPr/>
                <p:nvPr/>
              </p:nvSpPr>
              <p:spPr>
                <a:xfrm>
                  <a:off x="2624656" y="1420238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142CB708-CC25-4B62-8D55-E31E9EB5D217}"/>
              </a:ext>
            </a:extLst>
          </p:cNvPr>
          <p:cNvGrpSpPr/>
          <p:nvPr/>
        </p:nvGrpSpPr>
        <p:grpSpPr>
          <a:xfrm>
            <a:off x="7118201" y="1455589"/>
            <a:ext cx="2394017" cy="1052716"/>
            <a:chOff x="2624656" y="1420238"/>
            <a:chExt cx="2394017" cy="1052716"/>
          </a:xfrm>
        </p:grpSpPr>
        <p:sp>
          <p:nvSpPr>
            <p:cNvPr id="109" name="フローチャート: 結合子 108">
              <a:extLst>
                <a:ext uri="{FF2B5EF4-FFF2-40B4-BE49-F238E27FC236}">
                  <a16:creationId xmlns:a16="http://schemas.microsoft.com/office/drawing/2014/main" id="{FEDA11DE-B9E4-474D-B3D5-D70118225682}"/>
                </a:ext>
              </a:extLst>
            </p:cNvPr>
            <p:cNvSpPr/>
            <p:nvPr/>
          </p:nvSpPr>
          <p:spPr>
            <a:xfrm>
              <a:off x="4271079" y="2198096"/>
              <a:ext cx="246435" cy="27237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E0EBF968-FE88-46B7-A90B-092035DAD8D3}"/>
                </a:ext>
              </a:extLst>
            </p:cNvPr>
            <p:cNvGrpSpPr/>
            <p:nvPr/>
          </p:nvGrpSpPr>
          <p:grpSpPr>
            <a:xfrm>
              <a:off x="2624656" y="1420238"/>
              <a:ext cx="2394017" cy="1052716"/>
              <a:chOff x="2624656" y="1420238"/>
              <a:chExt cx="2394017" cy="1052716"/>
            </a:xfrm>
          </p:grpSpPr>
          <p:sp>
            <p:nvSpPr>
              <p:cNvPr id="111" name="フローチャート: 結合子 110">
                <a:extLst>
                  <a:ext uri="{FF2B5EF4-FFF2-40B4-BE49-F238E27FC236}">
                    <a16:creationId xmlns:a16="http://schemas.microsoft.com/office/drawing/2014/main" id="{3A49CB5C-0B9E-409D-A86D-A081B8A76321}"/>
                  </a:ext>
                </a:extLst>
              </p:cNvPr>
              <p:cNvSpPr/>
              <p:nvPr/>
            </p:nvSpPr>
            <p:spPr>
              <a:xfrm>
                <a:off x="4269008" y="1420238"/>
                <a:ext cx="246435" cy="272375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74987EB4-48E2-4127-9A34-4180481D0025}"/>
                  </a:ext>
                </a:extLst>
              </p:cNvPr>
              <p:cNvGrpSpPr/>
              <p:nvPr/>
            </p:nvGrpSpPr>
            <p:grpSpPr>
              <a:xfrm>
                <a:off x="2624656" y="1420238"/>
                <a:ext cx="2394017" cy="1052716"/>
                <a:chOff x="2624656" y="1420238"/>
                <a:chExt cx="2394017" cy="1052716"/>
              </a:xfrm>
            </p:grpSpPr>
            <p:grpSp>
              <p:nvGrpSpPr>
                <p:cNvPr id="113" name="グループ化 112">
                  <a:extLst>
                    <a:ext uri="{FF2B5EF4-FFF2-40B4-BE49-F238E27FC236}">
                      <a16:creationId xmlns:a16="http://schemas.microsoft.com/office/drawing/2014/main" id="{7B23092D-26A6-4F4B-8EC8-142BC43C6386}"/>
                    </a:ext>
                  </a:extLst>
                </p:cNvPr>
                <p:cNvGrpSpPr/>
                <p:nvPr/>
              </p:nvGrpSpPr>
              <p:grpSpPr>
                <a:xfrm>
                  <a:off x="2907665" y="1420238"/>
                  <a:ext cx="1854213" cy="661304"/>
                  <a:chOff x="2907665" y="1420238"/>
                  <a:chExt cx="1854213" cy="661304"/>
                </a:xfrm>
              </p:grpSpPr>
              <p:sp>
                <p:nvSpPr>
                  <p:cNvPr id="118" name="フローチャート: 結合子 117">
                    <a:extLst>
                      <a:ext uri="{FF2B5EF4-FFF2-40B4-BE49-F238E27FC236}">
                        <a16:creationId xmlns:a16="http://schemas.microsoft.com/office/drawing/2014/main" id="{DD385A5D-2CF7-4B64-BF66-C9AD43A5A5FF}"/>
                      </a:ext>
                    </a:extLst>
                  </p:cNvPr>
                  <p:cNvSpPr/>
                  <p:nvPr/>
                </p:nvSpPr>
                <p:spPr>
                  <a:xfrm>
                    <a:off x="3197156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9" name="フローチャート: 結合子 118">
                    <a:extLst>
                      <a:ext uri="{FF2B5EF4-FFF2-40B4-BE49-F238E27FC236}">
                        <a16:creationId xmlns:a16="http://schemas.microsoft.com/office/drawing/2014/main" id="{23E309C8-5249-44B0-8A34-58A08DB2A565}"/>
                      </a:ext>
                    </a:extLst>
                  </p:cNvPr>
                  <p:cNvSpPr/>
                  <p:nvPr/>
                </p:nvSpPr>
                <p:spPr>
                  <a:xfrm>
                    <a:off x="3733082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20" name="フローチャート: 結合子 119">
                    <a:extLst>
                      <a:ext uri="{FF2B5EF4-FFF2-40B4-BE49-F238E27FC236}">
                        <a16:creationId xmlns:a16="http://schemas.microsoft.com/office/drawing/2014/main" id="{1A297D22-2196-4289-81EC-917DE217092A}"/>
                      </a:ext>
                    </a:extLst>
                  </p:cNvPr>
                  <p:cNvSpPr/>
                  <p:nvPr/>
                </p:nvSpPr>
                <p:spPr>
                  <a:xfrm>
                    <a:off x="3443591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21" name="フローチャート: 結合子 120">
                    <a:extLst>
                      <a:ext uri="{FF2B5EF4-FFF2-40B4-BE49-F238E27FC236}">
                        <a16:creationId xmlns:a16="http://schemas.microsoft.com/office/drawing/2014/main" id="{21CA7BD7-5355-4705-BEE2-07BFE5D9FB94}"/>
                      </a:ext>
                    </a:extLst>
                  </p:cNvPr>
                  <p:cNvSpPr/>
                  <p:nvPr/>
                </p:nvSpPr>
                <p:spPr>
                  <a:xfrm>
                    <a:off x="3979517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2" name="フローチャート: 結合子 121">
                    <a:extLst>
                      <a:ext uri="{FF2B5EF4-FFF2-40B4-BE49-F238E27FC236}">
                        <a16:creationId xmlns:a16="http://schemas.microsoft.com/office/drawing/2014/main" id="{BE41293D-037B-40F2-ACD4-48A5D74CC512}"/>
                      </a:ext>
                    </a:extLst>
                  </p:cNvPr>
                  <p:cNvSpPr/>
                  <p:nvPr/>
                </p:nvSpPr>
                <p:spPr>
                  <a:xfrm>
                    <a:off x="4515443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3" name="フローチャート: 結合子 122">
                    <a:extLst>
                      <a:ext uri="{FF2B5EF4-FFF2-40B4-BE49-F238E27FC236}">
                        <a16:creationId xmlns:a16="http://schemas.microsoft.com/office/drawing/2014/main" id="{C4CC4B23-C943-4462-9CE1-074A1A4D66E3}"/>
                      </a:ext>
                    </a:extLst>
                  </p:cNvPr>
                  <p:cNvSpPr/>
                  <p:nvPr/>
                </p:nvSpPr>
                <p:spPr>
                  <a:xfrm>
                    <a:off x="2907665" y="1792194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4" name="フローチャート: 結合子 113">
                  <a:extLst>
                    <a:ext uri="{FF2B5EF4-FFF2-40B4-BE49-F238E27FC236}">
                      <a16:creationId xmlns:a16="http://schemas.microsoft.com/office/drawing/2014/main" id="{7231EBDA-DB8B-44DA-B2F8-6FCA5B507D4F}"/>
                    </a:ext>
                  </a:extLst>
                </p:cNvPr>
                <p:cNvSpPr/>
                <p:nvPr/>
              </p:nvSpPr>
              <p:spPr>
                <a:xfrm>
                  <a:off x="3197155" y="2184492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フローチャート: 結合子 114">
                  <a:extLst>
                    <a:ext uri="{FF2B5EF4-FFF2-40B4-BE49-F238E27FC236}">
                      <a16:creationId xmlns:a16="http://schemas.microsoft.com/office/drawing/2014/main" id="{E9406F7A-DB9E-467F-A8BE-96970D8DEA33}"/>
                    </a:ext>
                  </a:extLst>
                </p:cNvPr>
                <p:cNvSpPr/>
                <p:nvPr/>
              </p:nvSpPr>
              <p:spPr>
                <a:xfrm>
                  <a:off x="3771991" y="2198096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" name="フローチャート: 結合子 115">
                  <a:extLst>
                    <a:ext uri="{FF2B5EF4-FFF2-40B4-BE49-F238E27FC236}">
                      <a16:creationId xmlns:a16="http://schemas.microsoft.com/office/drawing/2014/main" id="{CE424ED5-FF35-46F3-A1C3-B25D3B7ACE77}"/>
                    </a:ext>
                  </a:extLst>
                </p:cNvPr>
                <p:cNvSpPr/>
                <p:nvPr/>
              </p:nvSpPr>
              <p:spPr>
                <a:xfrm>
                  <a:off x="4772238" y="2200579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" name="フローチャート: 結合子 116">
                  <a:extLst>
                    <a:ext uri="{FF2B5EF4-FFF2-40B4-BE49-F238E27FC236}">
                      <a16:creationId xmlns:a16="http://schemas.microsoft.com/office/drawing/2014/main" id="{F232AB0A-7A7C-4BB7-84FB-EE4FFA3EAB8B}"/>
                    </a:ext>
                  </a:extLst>
                </p:cNvPr>
                <p:cNvSpPr/>
                <p:nvPr/>
              </p:nvSpPr>
              <p:spPr>
                <a:xfrm>
                  <a:off x="2624656" y="1420238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D44E428A-5FD0-4E4A-8E64-642A319096F8}"/>
              </a:ext>
            </a:extLst>
          </p:cNvPr>
          <p:cNvGrpSpPr/>
          <p:nvPr/>
        </p:nvGrpSpPr>
        <p:grpSpPr>
          <a:xfrm>
            <a:off x="2349039" y="1416996"/>
            <a:ext cx="2394017" cy="1052716"/>
            <a:chOff x="2624656" y="1420238"/>
            <a:chExt cx="2394017" cy="1052716"/>
          </a:xfrm>
        </p:grpSpPr>
        <p:sp>
          <p:nvSpPr>
            <p:cNvPr id="125" name="フローチャート: 結合子 124">
              <a:extLst>
                <a:ext uri="{FF2B5EF4-FFF2-40B4-BE49-F238E27FC236}">
                  <a16:creationId xmlns:a16="http://schemas.microsoft.com/office/drawing/2014/main" id="{13773040-39B8-470C-B424-4BA47AA7A486}"/>
                </a:ext>
              </a:extLst>
            </p:cNvPr>
            <p:cNvSpPr/>
            <p:nvPr/>
          </p:nvSpPr>
          <p:spPr>
            <a:xfrm>
              <a:off x="4271079" y="2198096"/>
              <a:ext cx="246435" cy="27237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22CFC458-8722-4952-9CF2-90F38786231D}"/>
                </a:ext>
              </a:extLst>
            </p:cNvPr>
            <p:cNvGrpSpPr/>
            <p:nvPr/>
          </p:nvGrpSpPr>
          <p:grpSpPr>
            <a:xfrm>
              <a:off x="2624656" y="1420238"/>
              <a:ext cx="2394017" cy="1052716"/>
              <a:chOff x="2624656" y="1420238"/>
              <a:chExt cx="2394017" cy="1052716"/>
            </a:xfrm>
          </p:grpSpPr>
          <p:sp>
            <p:nvSpPr>
              <p:cNvPr id="127" name="フローチャート: 結合子 126">
                <a:extLst>
                  <a:ext uri="{FF2B5EF4-FFF2-40B4-BE49-F238E27FC236}">
                    <a16:creationId xmlns:a16="http://schemas.microsoft.com/office/drawing/2014/main" id="{D2C1E4CB-44A1-4E5A-9417-031CF523E746}"/>
                  </a:ext>
                </a:extLst>
              </p:cNvPr>
              <p:cNvSpPr/>
              <p:nvPr/>
            </p:nvSpPr>
            <p:spPr>
              <a:xfrm>
                <a:off x="4269008" y="1420238"/>
                <a:ext cx="246435" cy="272375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B5C0FE03-4B71-4BE6-9D3F-AA953E5FACB0}"/>
                  </a:ext>
                </a:extLst>
              </p:cNvPr>
              <p:cNvGrpSpPr/>
              <p:nvPr/>
            </p:nvGrpSpPr>
            <p:grpSpPr>
              <a:xfrm>
                <a:off x="2624656" y="1420238"/>
                <a:ext cx="2394017" cy="1052716"/>
                <a:chOff x="2624656" y="1420238"/>
                <a:chExt cx="2394017" cy="1052716"/>
              </a:xfrm>
            </p:grpSpPr>
            <p:grpSp>
              <p:nvGrpSpPr>
                <p:cNvPr id="129" name="グループ化 128">
                  <a:extLst>
                    <a:ext uri="{FF2B5EF4-FFF2-40B4-BE49-F238E27FC236}">
                      <a16:creationId xmlns:a16="http://schemas.microsoft.com/office/drawing/2014/main" id="{FB84C40A-EB19-4297-9980-B963B738868A}"/>
                    </a:ext>
                  </a:extLst>
                </p:cNvPr>
                <p:cNvGrpSpPr/>
                <p:nvPr/>
              </p:nvGrpSpPr>
              <p:grpSpPr>
                <a:xfrm>
                  <a:off x="2907665" y="1420238"/>
                  <a:ext cx="1854213" cy="661304"/>
                  <a:chOff x="2907665" y="1420238"/>
                  <a:chExt cx="1854213" cy="661304"/>
                </a:xfrm>
              </p:grpSpPr>
              <p:sp>
                <p:nvSpPr>
                  <p:cNvPr id="134" name="フローチャート: 結合子 133">
                    <a:extLst>
                      <a:ext uri="{FF2B5EF4-FFF2-40B4-BE49-F238E27FC236}">
                        <a16:creationId xmlns:a16="http://schemas.microsoft.com/office/drawing/2014/main" id="{F8EB67C2-8D7E-4A97-BDD9-90CEFC03C99E}"/>
                      </a:ext>
                    </a:extLst>
                  </p:cNvPr>
                  <p:cNvSpPr/>
                  <p:nvPr/>
                </p:nvSpPr>
                <p:spPr>
                  <a:xfrm>
                    <a:off x="3197156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5" name="フローチャート: 結合子 134">
                    <a:extLst>
                      <a:ext uri="{FF2B5EF4-FFF2-40B4-BE49-F238E27FC236}">
                        <a16:creationId xmlns:a16="http://schemas.microsoft.com/office/drawing/2014/main" id="{E58AA327-E885-4F71-8858-F5C80005764D}"/>
                      </a:ext>
                    </a:extLst>
                  </p:cNvPr>
                  <p:cNvSpPr/>
                  <p:nvPr/>
                </p:nvSpPr>
                <p:spPr>
                  <a:xfrm>
                    <a:off x="3733082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36" name="フローチャート: 結合子 135">
                    <a:extLst>
                      <a:ext uri="{FF2B5EF4-FFF2-40B4-BE49-F238E27FC236}">
                        <a16:creationId xmlns:a16="http://schemas.microsoft.com/office/drawing/2014/main" id="{F7E9BF80-C20F-40C9-B4A4-8FE8B058721F}"/>
                      </a:ext>
                    </a:extLst>
                  </p:cNvPr>
                  <p:cNvSpPr/>
                  <p:nvPr/>
                </p:nvSpPr>
                <p:spPr>
                  <a:xfrm>
                    <a:off x="3443591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37" name="フローチャート: 結合子 136">
                    <a:extLst>
                      <a:ext uri="{FF2B5EF4-FFF2-40B4-BE49-F238E27FC236}">
                        <a16:creationId xmlns:a16="http://schemas.microsoft.com/office/drawing/2014/main" id="{142F2D3F-2F17-4135-9369-EF5F50AF491D}"/>
                      </a:ext>
                    </a:extLst>
                  </p:cNvPr>
                  <p:cNvSpPr/>
                  <p:nvPr/>
                </p:nvSpPr>
                <p:spPr>
                  <a:xfrm>
                    <a:off x="3979517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8" name="フローチャート: 結合子 137">
                    <a:extLst>
                      <a:ext uri="{FF2B5EF4-FFF2-40B4-BE49-F238E27FC236}">
                        <a16:creationId xmlns:a16="http://schemas.microsoft.com/office/drawing/2014/main" id="{A3B309BD-BE3C-4EF3-AEBC-06E4797D5173}"/>
                      </a:ext>
                    </a:extLst>
                  </p:cNvPr>
                  <p:cNvSpPr/>
                  <p:nvPr/>
                </p:nvSpPr>
                <p:spPr>
                  <a:xfrm>
                    <a:off x="4515443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9" name="フローチャート: 結合子 138">
                    <a:extLst>
                      <a:ext uri="{FF2B5EF4-FFF2-40B4-BE49-F238E27FC236}">
                        <a16:creationId xmlns:a16="http://schemas.microsoft.com/office/drawing/2014/main" id="{A6EAFE8C-D5A9-44C3-9CF8-10CD16B98C3B}"/>
                      </a:ext>
                    </a:extLst>
                  </p:cNvPr>
                  <p:cNvSpPr/>
                  <p:nvPr/>
                </p:nvSpPr>
                <p:spPr>
                  <a:xfrm>
                    <a:off x="2907665" y="1792194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0" name="フローチャート: 結合子 129">
                  <a:extLst>
                    <a:ext uri="{FF2B5EF4-FFF2-40B4-BE49-F238E27FC236}">
                      <a16:creationId xmlns:a16="http://schemas.microsoft.com/office/drawing/2014/main" id="{52FE9CF7-CB65-46BD-9505-AA50202D81DF}"/>
                    </a:ext>
                  </a:extLst>
                </p:cNvPr>
                <p:cNvSpPr/>
                <p:nvPr/>
              </p:nvSpPr>
              <p:spPr>
                <a:xfrm>
                  <a:off x="3197155" y="2184492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フローチャート: 結合子 130">
                  <a:extLst>
                    <a:ext uri="{FF2B5EF4-FFF2-40B4-BE49-F238E27FC236}">
                      <a16:creationId xmlns:a16="http://schemas.microsoft.com/office/drawing/2014/main" id="{71B5F87F-9950-4C93-BDDD-365EDFD7C87E}"/>
                    </a:ext>
                  </a:extLst>
                </p:cNvPr>
                <p:cNvSpPr/>
                <p:nvPr/>
              </p:nvSpPr>
              <p:spPr>
                <a:xfrm>
                  <a:off x="3771991" y="2198096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" name="フローチャート: 結合子 131">
                  <a:extLst>
                    <a:ext uri="{FF2B5EF4-FFF2-40B4-BE49-F238E27FC236}">
                      <a16:creationId xmlns:a16="http://schemas.microsoft.com/office/drawing/2014/main" id="{1223E1CE-7163-4DBD-8400-EA1B1A659021}"/>
                    </a:ext>
                  </a:extLst>
                </p:cNvPr>
                <p:cNvSpPr/>
                <p:nvPr/>
              </p:nvSpPr>
              <p:spPr>
                <a:xfrm>
                  <a:off x="4772238" y="2200579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フローチャート: 結合子 132">
                  <a:extLst>
                    <a:ext uri="{FF2B5EF4-FFF2-40B4-BE49-F238E27FC236}">
                      <a16:creationId xmlns:a16="http://schemas.microsoft.com/office/drawing/2014/main" id="{5A9FFA06-0203-4468-89CA-1893B463E2BD}"/>
                    </a:ext>
                  </a:extLst>
                </p:cNvPr>
                <p:cNvSpPr/>
                <p:nvPr/>
              </p:nvSpPr>
              <p:spPr>
                <a:xfrm>
                  <a:off x="2624656" y="1420238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A3C3BCBB-7946-458A-B55A-861E61F0895F}"/>
              </a:ext>
            </a:extLst>
          </p:cNvPr>
          <p:cNvGrpSpPr/>
          <p:nvPr/>
        </p:nvGrpSpPr>
        <p:grpSpPr>
          <a:xfrm>
            <a:off x="2624656" y="4794670"/>
            <a:ext cx="2394017" cy="1052716"/>
            <a:chOff x="2624656" y="1420238"/>
            <a:chExt cx="2394017" cy="1052716"/>
          </a:xfrm>
        </p:grpSpPr>
        <p:sp>
          <p:nvSpPr>
            <p:cNvPr id="141" name="フローチャート: 結合子 140">
              <a:extLst>
                <a:ext uri="{FF2B5EF4-FFF2-40B4-BE49-F238E27FC236}">
                  <a16:creationId xmlns:a16="http://schemas.microsoft.com/office/drawing/2014/main" id="{97E21D1A-6F98-4962-AD9A-6B875E8D237A}"/>
                </a:ext>
              </a:extLst>
            </p:cNvPr>
            <p:cNvSpPr/>
            <p:nvPr/>
          </p:nvSpPr>
          <p:spPr>
            <a:xfrm>
              <a:off x="4271079" y="2198096"/>
              <a:ext cx="246435" cy="27237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C3901D5-6CEA-4F31-BD0A-CB4C2CBC681E}"/>
                </a:ext>
              </a:extLst>
            </p:cNvPr>
            <p:cNvGrpSpPr/>
            <p:nvPr/>
          </p:nvGrpSpPr>
          <p:grpSpPr>
            <a:xfrm>
              <a:off x="2624656" y="1420238"/>
              <a:ext cx="2394017" cy="1052716"/>
              <a:chOff x="2624656" y="1420238"/>
              <a:chExt cx="2394017" cy="1052716"/>
            </a:xfrm>
          </p:grpSpPr>
          <p:sp>
            <p:nvSpPr>
              <p:cNvPr id="143" name="フローチャート: 結合子 142">
                <a:extLst>
                  <a:ext uri="{FF2B5EF4-FFF2-40B4-BE49-F238E27FC236}">
                    <a16:creationId xmlns:a16="http://schemas.microsoft.com/office/drawing/2014/main" id="{75F0B6DE-286F-46C8-9174-8322EECD1A08}"/>
                  </a:ext>
                </a:extLst>
              </p:cNvPr>
              <p:cNvSpPr/>
              <p:nvPr/>
            </p:nvSpPr>
            <p:spPr>
              <a:xfrm>
                <a:off x="4269008" y="1420238"/>
                <a:ext cx="246435" cy="272375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4" name="グループ化 143">
                <a:extLst>
                  <a:ext uri="{FF2B5EF4-FFF2-40B4-BE49-F238E27FC236}">
                    <a16:creationId xmlns:a16="http://schemas.microsoft.com/office/drawing/2014/main" id="{2CD0ED34-073B-4399-885A-4BF9ABBB27F7}"/>
                  </a:ext>
                </a:extLst>
              </p:cNvPr>
              <p:cNvGrpSpPr/>
              <p:nvPr/>
            </p:nvGrpSpPr>
            <p:grpSpPr>
              <a:xfrm>
                <a:off x="2624656" y="1420238"/>
                <a:ext cx="2394017" cy="1052716"/>
                <a:chOff x="2624656" y="1420238"/>
                <a:chExt cx="2394017" cy="1052716"/>
              </a:xfrm>
            </p:grpSpPr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6AD599D8-DE4A-42A6-928B-100952F86CFD}"/>
                    </a:ext>
                  </a:extLst>
                </p:cNvPr>
                <p:cNvGrpSpPr/>
                <p:nvPr/>
              </p:nvGrpSpPr>
              <p:grpSpPr>
                <a:xfrm>
                  <a:off x="2907665" y="1420238"/>
                  <a:ext cx="1854213" cy="661304"/>
                  <a:chOff x="2907665" y="1420238"/>
                  <a:chExt cx="1854213" cy="661304"/>
                </a:xfrm>
              </p:grpSpPr>
              <p:sp>
                <p:nvSpPr>
                  <p:cNvPr id="150" name="フローチャート: 結合子 149">
                    <a:extLst>
                      <a:ext uri="{FF2B5EF4-FFF2-40B4-BE49-F238E27FC236}">
                        <a16:creationId xmlns:a16="http://schemas.microsoft.com/office/drawing/2014/main" id="{838EB84B-9874-4F9E-A23E-A7F859F2E5B4}"/>
                      </a:ext>
                    </a:extLst>
                  </p:cNvPr>
                  <p:cNvSpPr/>
                  <p:nvPr/>
                </p:nvSpPr>
                <p:spPr>
                  <a:xfrm>
                    <a:off x="3197156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1" name="フローチャート: 結合子 150">
                    <a:extLst>
                      <a:ext uri="{FF2B5EF4-FFF2-40B4-BE49-F238E27FC236}">
                        <a16:creationId xmlns:a16="http://schemas.microsoft.com/office/drawing/2014/main" id="{6D850EE4-AC78-43E7-B4A4-FCCF5EF0E097}"/>
                      </a:ext>
                    </a:extLst>
                  </p:cNvPr>
                  <p:cNvSpPr/>
                  <p:nvPr/>
                </p:nvSpPr>
                <p:spPr>
                  <a:xfrm>
                    <a:off x="3733082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2" name="フローチャート: 結合子 151">
                    <a:extLst>
                      <a:ext uri="{FF2B5EF4-FFF2-40B4-BE49-F238E27FC236}">
                        <a16:creationId xmlns:a16="http://schemas.microsoft.com/office/drawing/2014/main" id="{00C510A7-6383-4D49-A869-BA970A5CF6C8}"/>
                      </a:ext>
                    </a:extLst>
                  </p:cNvPr>
                  <p:cNvSpPr/>
                  <p:nvPr/>
                </p:nvSpPr>
                <p:spPr>
                  <a:xfrm>
                    <a:off x="3443591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3" name="フローチャート: 結合子 152">
                    <a:extLst>
                      <a:ext uri="{FF2B5EF4-FFF2-40B4-BE49-F238E27FC236}">
                        <a16:creationId xmlns:a16="http://schemas.microsoft.com/office/drawing/2014/main" id="{562FEDE0-D1FA-40A4-A16C-BB43C15EB52B}"/>
                      </a:ext>
                    </a:extLst>
                  </p:cNvPr>
                  <p:cNvSpPr/>
                  <p:nvPr/>
                </p:nvSpPr>
                <p:spPr>
                  <a:xfrm>
                    <a:off x="3979517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" name="フローチャート: 結合子 153">
                    <a:extLst>
                      <a:ext uri="{FF2B5EF4-FFF2-40B4-BE49-F238E27FC236}">
                        <a16:creationId xmlns:a16="http://schemas.microsoft.com/office/drawing/2014/main" id="{8B272E0B-A924-45C5-B970-B1A6D540E842}"/>
                      </a:ext>
                    </a:extLst>
                  </p:cNvPr>
                  <p:cNvSpPr/>
                  <p:nvPr/>
                </p:nvSpPr>
                <p:spPr>
                  <a:xfrm>
                    <a:off x="4515443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" name="フローチャート: 結合子 154">
                    <a:extLst>
                      <a:ext uri="{FF2B5EF4-FFF2-40B4-BE49-F238E27FC236}">
                        <a16:creationId xmlns:a16="http://schemas.microsoft.com/office/drawing/2014/main" id="{C422AF0B-B7A8-44B7-AAAB-93B4E05404C5}"/>
                      </a:ext>
                    </a:extLst>
                  </p:cNvPr>
                  <p:cNvSpPr/>
                  <p:nvPr/>
                </p:nvSpPr>
                <p:spPr>
                  <a:xfrm>
                    <a:off x="2907665" y="1792194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46" name="フローチャート: 結合子 145">
                  <a:extLst>
                    <a:ext uri="{FF2B5EF4-FFF2-40B4-BE49-F238E27FC236}">
                      <a16:creationId xmlns:a16="http://schemas.microsoft.com/office/drawing/2014/main" id="{B8A4CA3B-220D-49B4-B36E-9DB11834B297}"/>
                    </a:ext>
                  </a:extLst>
                </p:cNvPr>
                <p:cNvSpPr/>
                <p:nvPr/>
              </p:nvSpPr>
              <p:spPr>
                <a:xfrm>
                  <a:off x="3197155" y="2184492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フローチャート: 結合子 146">
                  <a:extLst>
                    <a:ext uri="{FF2B5EF4-FFF2-40B4-BE49-F238E27FC236}">
                      <a16:creationId xmlns:a16="http://schemas.microsoft.com/office/drawing/2014/main" id="{19046493-D55D-440F-9D50-59BD6F9B37AC}"/>
                    </a:ext>
                  </a:extLst>
                </p:cNvPr>
                <p:cNvSpPr/>
                <p:nvPr/>
              </p:nvSpPr>
              <p:spPr>
                <a:xfrm>
                  <a:off x="3771991" y="2198096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フローチャート: 結合子 147">
                  <a:extLst>
                    <a:ext uri="{FF2B5EF4-FFF2-40B4-BE49-F238E27FC236}">
                      <a16:creationId xmlns:a16="http://schemas.microsoft.com/office/drawing/2014/main" id="{8BBFBCB4-FD59-4A44-8338-2015EBD83A0D}"/>
                    </a:ext>
                  </a:extLst>
                </p:cNvPr>
                <p:cNvSpPr/>
                <p:nvPr/>
              </p:nvSpPr>
              <p:spPr>
                <a:xfrm>
                  <a:off x="4772238" y="2200579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フローチャート: 結合子 148">
                  <a:extLst>
                    <a:ext uri="{FF2B5EF4-FFF2-40B4-BE49-F238E27FC236}">
                      <a16:creationId xmlns:a16="http://schemas.microsoft.com/office/drawing/2014/main" id="{DB4FD870-AE02-4F55-9676-CFC20EBA16C4}"/>
                    </a:ext>
                  </a:extLst>
                </p:cNvPr>
                <p:cNvSpPr/>
                <p:nvPr/>
              </p:nvSpPr>
              <p:spPr>
                <a:xfrm>
                  <a:off x="2624656" y="1420238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91E32A6D-634F-4870-BF62-E9D082CCACD3}"/>
              </a:ext>
            </a:extLst>
          </p:cNvPr>
          <p:cNvGrpSpPr/>
          <p:nvPr/>
        </p:nvGrpSpPr>
        <p:grpSpPr>
          <a:xfrm>
            <a:off x="4927165" y="4776455"/>
            <a:ext cx="2394017" cy="1052716"/>
            <a:chOff x="2624656" y="1420238"/>
            <a:chExt cx="2394017" cy="1052716"/>
          </a:xfrm>
        </p:grpSpPr>
        <p:sp>
          <p:nvSpPr>
            <p:cNvPr id="157" name="フローチャート: 結合子 156">
              <a:extLst>
                <a:ext uri="{FF2B5EF4-FFF2-40B4-BE49-F238E27FC236}">
                  <a16:creationId xmlns:a16="http://schemas.microsoft.com/office/drawing/2014/main" id="{C34B0B19-ED7F-4E7A-BBA7-F46244B9B2FF}"/>
                </a:ext>
              </a:extLst>
            </p:cNvPr>
            <p:cNvSpPr/>
            <p:nvPr/>
          </p:nvSpPr>
          <p:spPr>
            <a:xfrm>
              <a:off x="4271079" y="2198096"/>
              <a:ext cx="246435" cy="27237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F2C551B-D031-4607-BABE-321F122A7FAB}"/>
                </a:ext>
              </a:extLst>
            </p:cNvPr>
            <p:cNvGrpSpPr/>
            <p:nvPr/>
          </p:nvGrpSpPr>
          <p:grpSpPr>
            <a:xfrm>
              <a:off x="2624656" y="1420238"/>
              <a:ext cx="2394017" cy="1052716"/>
              <a:chOff x="2624656" y="1420238"/>
              <a:chExt cx="2394017" cy="1052716"/>
            </a:xfrm>
          </p:grpSpPr>
          <p:sp>
            <p:nvSpPr>
              <p:cNvPr id="159" name="フローチャート: 結合子 158">
                <a:extLst>
                  <a:ext uri="{FF2B5EF4-FFF2-40B4-BE49-F238E27FC236}">
                    <a16:creationId xmlns:a16="http://schemas.microsoft.com/office/drawing/2014/main" id="{256978CB-2AC0-40B6-B0BB-3568707261FA}"/>
                  </a:ext>
                </a:extLst>
              </p:cNvPr>
              <p:cNvSpPr/>
              <p:nvPr/>
            </p:nvSpPr>
            <p:spPr>
              <a:xfrm>
                <a:off x="4269008" y="1420238"/>
                <a:ext cx="246435" cy="272375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A0570285-74FC-4C85-9062-7BB7FDB7E53C}"/>
                  </a:ext>
                </a:extLst>
              </p:cNvPr>
              <p:cNvGrpSpPr/>
              <p:nvPr/>
            </p:nvGrpSpPr>
            <p:grpSpPr>
              <a:xfrm>
                <a:off x="2624656" y="1420238"/>
                <a:ext cx="2394017" cy="1052716"/>
                <a:chOff x="2624656" y="1420238"/>
                <a:chExt cx="2394017" cy="1052716"/>
              </a:xfrm>
            </p:grpSpPr>
            <p:grpSp>
              <p:nvGrpSpPr>
                <p:cNvPr id="161" name="グループ化 160">
                  <a:extLst>
                    <a:ext uri="{FF2B5EF4-FFF2-40B4-BE49-F238E27FC236}">
                      <a16:creationId xmlns:a16="http://schemas.microsoft.com/office/drawing/2014/main" id="{EA1522CD-D0D7-4A99-9787-7609DF14A80D}"/>
                    </a:ext>
                  </a:extLst>
                </p:cNvPr>
                <p:cNvGrpSpPr/>
                <p:nvPr/>
              </p:nvGrpSpPr>
              <p:grpSpPr>
                <a:xfrm>
                  <a:off x="2907665" y="1420238"/>
                  <a:ext cx="1854213" cy="661304"/>
                  <a:chOff x="2907665" y="1420238"/>
                  <a:chExt cx="1854213" cy="661304"/>
                </a:xfrm>
              </p:grpSpPr>
              <p:sp>
                <p:nvSpPr>
                  <p:cNvPr id="166" name="フローチャート: 結合子 165">
                    <a:extLst>
                      <a:ext uri="{FF2B5EF4-FFF2-40B4-BE49-F238E27FC236}">
                        <a16:creationId xmlns:a16="http://schemas.microsoft.com/office/drawing/2014/main" id="{D48645E9-B701-4F11-A222-5A2D696C1F24}"/>
                      </a:ext>
                    </a:extLst>
                  </p:cNvPr>
                  <p:cNvSpPr/>
                  <p:nvPr/>
                </p:nvSpPr>
                <p:spPr>
                  <a:xfrm>
                    <a:off x="3197156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7" name="フローチャート: 結合子 166">
                    <a:extLst>
                      <a:ext uri="{FF2B5EF4-FFF2-40B4-BE49-F238E27FC236}">
                        <a16:creationId xmlns:a16="http://schemas.microsoft.com/office/drawing/2014/main" id="{C7AB780A-139D-4F55-B38C-F24E9B15B2A9}"/>
                      </a:ext>
                    </a:extLst>
                  </p:cNvPr>
                  <p:cNvSpPr/>
                  <p:nvPr/>
                </p:nvSpPr>
                <p:spPr>
                  <a:xfrm>
                    <a:off x="3733082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8" name="フローチャート: 結合子 167">
                    <a:extLst>
                      <a:ext uri="{FF2B5EF4-FFF2-40B4-BE49-F238E27FC236}">
                        <a16:creationId xmlns:a16="http://schemas.microsoft.com/office/drawing/2014/main" id="{7779E62D-4948-405A-95AD-28951CA8415C}"/>
                      </a:ext>
                    </a:extLst>
                  </p:cNvPr>
                  <p:cNvSpPr/>
                  <p:nvPr/>
                </p:nvSpPr>
                <p:spPr>
                  <a:xfrm>
                    <a:off x="3443591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9" name="フローチャート: 結合子 168">
                    <a:extLst>
                      <a:ext uri="{FF2B5EF4-FFF2-40B4-BE49-F238E27FC236}">
                        <a16:creationId xmlns:a16="http://schemas.microsoft.com/office/drawing/2014/main" id="{DA869230-878E-43BB-937D-E49A01EB304C}"/>
                      </a:ext>
                    </a:extLst>
                  </p:cNvPr>
                  <p:cNvSpPr/>
                  <p:nvPr/>
                </p:nvSpPr>
                <p:spPr>
                  <a:xfrm>
                    <a:off x="3979517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フローチャート: 結合子 169">
                    <a:extLst>
                      <a:ext uri="{FF2B5EF4-FFF2-40B4-BE49-F238E27FC236}">
                        <a16:creationId xmlns:a16="http://schemas.microsoft.com/office/drawing/2014/main" id="{3FDC4618-B586-4D9A-BB04-EB23E352E88E}"/>
                      </a:ext>
                    </a:extLst>
                  </p:cNvPr>
                  <p:cNvSpPr/>
                  <p:nvPr/>
                </p:nvSpPr>
                <p:spPr>
                  <a:xfrm>
                    <a:off x="4515443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1" name="フローチャート: 結合子 170">
                    <a:extLst>
                      <a:ext uri="{FF2B5EF4-FFF2-40B4-BE49-F238E27FC236}">
                        <a16:creationId xmlns:a16="http://schemas.microsoft.com/office/drawing/2014/main" id="{4EBE8D05-11B8-4053-9B1B-57DD604EEE9B}"/>
                      </a:ext>
                    </a:extLst>
                  </p:cNvPr>
                  <p:cNvSpPr/>
                  <p:nvPr/>
                </p:nvSpPr>
                <p:spPr>
                  <a:xfrm>
                    <a:off x="2907665" y="1792194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62" name="フローチャート: 結合子 161">
                  <a:extLst>
                    <a:ext uri="{FF2B5EF4-FFF2-40B4-BE49-F238E27FC236}">
                      <a16:creationId xmlns:a16="http://schemas.microsoft.com/office/drawing/2014/main" id="{113CA262-A121-4C64-925B-A2590153F926}"/>
                    </a:ext>
                  </a:extLst>
                </p:cNvPr>
                <p:cNvSpPr/>
                <p:nvPr/>
              </p:nvSpPr>
              <p:spPr>
                <a:xfrm>
                  <a:off x="3197155" y="2184492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フローチャート: 結合子 162">
                  <a:extLst>
                    <a:ext uri="{FF2B5EF4-FFF2-40B4-BE49-F238E27FC236}">
                      <a16:creationId xmlns:a16="http://schemas.microsoft.com/office/drawing/2014/main" id="{C2570BFE-E18F-4020-BDAB-C69F67E47624}"/>
                    </a:ext>
                  </a:extLst>
                </p:cNvPr>
                <p:cNvSpPr/>
                <p:nvPr/>
              </p:nvSpPr>
              <p:spPr>
                <a:xfrm>
                  <a:off x="3771991" y="2198096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フローチャート: 結合子 163">
                  <a:extLst>
                    <a:ext uri="{FF2B5EF4-FFF2-40B4-BE49-F238E27FC236}">
                      <a16:creationId xmlns:a16="http://schemas.microsoft.com/office/drawing/2014/main" id="{C0C02B0F-C4F9-4CA3-A6FC-BCCAECF4B4AD}"/>
                    </a:ext>
                  </a:extLst>
                </p:cNvPr>
                <p:cNvSpPr/>
                <p:nvPr/>
              </p:nvSpPr>
              <p:spPr>
                <a:xfrm>
                  <a:off x="4772238" y="2200579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フローチャート: 結合子 164">
                  <a:extLst>
                    <a:ext uri="{FF2B5EF4-FFF2-40B4-BE49-F238E27FC236}">
                      <a16:creationId xmlns:a16="http://schemas.microsoft.com/office/drawing/2014/main" id="{6CAC5C85-57C9-43C2-B257-E884868F2602}"/>
                    </a:ext>
                  </a:extLst>
                </p:cNvPr>
                <p:cNvSpPr/>
                <p:nvPr/>
              </p:nvSpPr>
              <p:spPr>
                <a:xfrm>
                  <a:off x="2624656" y="1420238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B92075B3-6491-4CD4-B46A-922EF1AE6A8E}"/>
              </a:ext>
            </a:extLst>
          </p:cNvPr>
          <p:cNvGrpSpPr/>
          <p:nvPr/>
        </p:nvGrpSpPr>
        <p:grpSpPr>
          <a:xfrm>
            <a:off x="7241419" y="4773972"/>
            <a:ext cx="2394017" cy="1052716"/>
            <a:chOff x="2624656" y="1420238"/>
            <a:chExt cx="2394017" cy="1052716"/>
          </a:xfrm>
        </p:grpSpPr>
        <p:sp>
          <p:nvSpPr>
            <p:cNvPr id="189" name="フローチャート: 結合子 188">
              <a:extLst>
                <a:ext uri="{FF2B5EF4-FFF2-40B4-BE49-F238E27FC236}">
                  <a16:creationId xmlns:a16="http://schemas.microsoft.com/office/drawing/2014/main" id="{A1E5CCE4-CE5E-4123-8D2A-4511B41F8072}"/>
                </a:ext>
              </a:extLst>
            </p:cNvPr>
            <p:cNvSpPr/>
            <p:nvPr/>
          </p:nvSpPr>
          <p:spPr>
            <a:xfrm>
              <a:off x="4271079" y="2198096"/>
              <a:ext cx="246435" cy="27237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1838165B-1AA9-4343-A87B-AF80BBBE136C}"/>
                </a:ext>
              </a:extLst>
            </p:cNvPr>
            <p:cNvGrpSpPr/>
            <p:nvPr/>
          </p:nvGrpSpPr>
          <p:grpSpPr>
            <a:xfrm>
              <a:off x="2624656" y="1420238"/>
              <a:ext cx="2394017" cy="1052716"/>
              <a:chOff x="2624656" y="1420238"/>
              <a:chExt cx="2394017" cy="1052716"/>
            </a:xfrm>
          </p:grpSpPr>
          <p:sp>
            <p:nvSpPr>
              <p:cNvPr id="191" name="フローチャート: 結合子 190">
                <a:extLst>
                  <a:ext uri="{FF2B5EF4-FFF2-40B4-BE49-F238E27FC236}">
                    <a16:creationId xmlns:a16="http://schemas.microsoft.com/office/drawing/2014/main" id="{5629AB6E-4831-4A6D-B0E2-22CE0C98B9FD}"/>
                  </a:ext>
                </a:extLst>
              </p:cNvPr>
              <p:cNvSpPr/>
              <p:nvPr/>
            </p:nvSpPr>
            <p:spPr>
              <a:xfrm>
                <a:off x="4269008" y="1420238"/>
                <a:ext cx="246435" cy="272375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6A80334F-EB46-4D81-BBAE-886498E239BA}"/>
                  </a:ext>
                </a:extLst>
              </p:cNvPr>
              <p:cNvGrpSpPr/>
              <p:nvPr/>
            </p:nvGrpSpPr>
            <p:grpSpPr>
              <a:xfrm>
                <a:off x="2624656" y="1420238"/>
                <a:ext cx="2394017" cy="1052716"/>
                <a:chOff x="2624656" y="1420238"/>
                <a:chExt cx="2394017" cy="1052716"/>
              </a:xfrm>
            </p:grpSpPr>
            <p:grpSp>
              <p:nvGrpSpPr>
                <p:cNvPr id="193" name="グループ化 192">
                  <a:extLst>
                    <a:ext uri="{FF2B5EF4-FFF2-40B4-BE49-F238E27FC236}">
                      <a16:creationId xmlns:a16="http://schemas.microsoft.com/office/drawing/2014/main" id="{124F43A8-D500-4B50-B5F5-1750AE87A6FD}"/>
                    </a:ext>
                  </a:extLst>
                </p:cNvPr>
                <p:cNvGrpSpPr/>
                <p:nvPr/>
              </p:nvGrpSpPr>
              <p:grpSpPr>
                <a:xfrm>
                  <a:off x="2907665" y="1420238"/>
                  <a:ext cx="1854213" cy="661304"/>
                  <a:chOff x="2907665" y="1420238"/>
                  <a:chExt cx="1854213" cy="661304"/>
                </a:xfrm>
              </p:grpSpPr>
              <p:sp>
                <p:nvSpPr>
                  <p:cNvPr id="198" name="フローチャート: 結合子 197">
                    <a:extLst>
                      <a:ext uri="{FF2B5EF4-FFF2-40B4-BE49-F238E27FC236}">
                        <a16:creationId xmlns:a16="http://schemas.microsoft.com/office/drawing/2014/main" id="{BF3B5D17-AAC8-49F3-A81F-0D568D6B9097}"/>
                      </a:ext>
                    </a:extLst>
                  </p:cNvPr>
                  <p:cNvSpPr/>
                  <p:nvPr/>
                </p:nvSpPr>
                <p:spPr>
                  <a:xfrm>
                    <a:off x="3197156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フローチャート: 結合子 198">
                    <a:extLst>
                      <a:ext uri="{FF2B5EF4-FFF2-40B4-BE49-F238E27FC236}">
                        <a16:creationId xmlns:a16="http://schemas.microsoft.com/office/drawing/2014/main" id="{4A1E6F4C-14FD-4A57-ACEE-37DF9A2C84B5}"/>
                      </a:ext>
                    </a:extLst>
                  </p:cNvPr>
                  <p:cNvSpPr/>
                  <p:nvPr/>
                </p:nvSpPr>
                <p:spPr>
                  <a:xfrm>
                    <a:off x="3733082" y="1420238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00" name="フローチャート: 結合子 199">
                    <a:extLst>
                      <a:ext uri="{FF2B5EF4-FFF2-40B4-BE49-F238E27FC236}">
                        <a16:creationId xmlns:a16="http://schemas.microsoft.com/office/drawing/2014/main" id="{AD4D39C5-9DA2-45DF-9655-DB26A5FFB7C1}"/>
                      </a:ext>
                    </a:extLst>
                  </p:cNvPr>
                  <p:cNvSpPr/>
                  <p:nvPr/>
                </p:nvSpPr>
                <p:spPr>
                  <a:xfrm>
                    <a:off x="3443591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01" name="フローチャート: 結合子 200">
                    <a:extLst>
                      <a:ext uri="{FF2B5EF4-FFF2-40B4-BE49-F238E27FC236}">
                        <a16:creationId xmlns:a16="http://schemas.microsoft.com/office/drawing/2014/main" id="{C9304862-E422-44AE-A811-BC28E75FA1AD}"/>
                      </a:ext>
                    </a:extLst>
                  </p:cNvPr>
                  <p:cNvSpPr/>
                  <p:nvPr/>
                </p:nvSpPr>
                <p:spPr>
                  <a:xfrm>
                    <a:off x="3979517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フローチャート: 結合子 201">
                    <a:extLst>
                      <a:ext uri="{FF2B5EF4-FFF2-40B4-BE49-F238E27FC236}">
                        <a16:creationId xmlns:a16="http://schemas.microsoft.com/office/drawing/2014/main" id="{4CCC401F-5E8E-4D50-9E9E-27A456302057}"/>
                      </a:ext>
                    </a:extLst>
                  </p:cNvPr>
                  <p:cNvSpPr/>
                  <p:nvPr/>
                </p:nvSpPr>
                <p:spPr>
                  <a:xfrm>
                    <a:off x="4515443" y="1809167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3" name="フローチャート: 結合子 202">
                    <a:extLst>
                      <a:ext uri="{FF2B5EF4-FFF2-40B4-BE49-F238E27FC236}">
                        <a16:creationId xmlns:a16="http://schemas.microsoft.com/office/drawing/2014/main" id="{A18EE58A-5B88-4E1B-A6BE-832B2FB9E107}"/>
                      </a:ext>
                    </a:extLst>
                  </p:cNvPr>
                  <p:cNvSpPr/>
                  <p:nvPr/>
                </p:nvSpPr>
                <p:spPr>
                  <a:xfrm>
                    <a:off x="2907665" y="1792194"/>
                    <a:ext cx="246435" cy="27237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94" name="フローチャート: 結合子 193">
                  <a:extLst>
                    <a:ext uri="{FF2B5EF4-FFF2-40B4-BE49-F238E27FC236}">
                      <a16:creationId xmlns:a16="http://schemas.microsoft.com/office/drawing/2014/main" id="{6DC78021-B4A9-4A26-9C89-5D7556145B92}"/>
                    </a:ext>
                  </a:extLst>
                </p:cNvPr>
                <p:cNvSpPr/>
                <p:nvPr/>
              </p:nvSpPr>
              <p:spPr>
                <a:xfrm>
                  <a:off x="3197155" y="2184492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" name="フローチャート: 結合子 194">
                  <a:extLst>
                    <a:ext uri="{FF2B5EF4-FFF2-40B4-BE49-F238E27FC236}">
                      <a16:creationId xmlns:a16="http://schemas.microsoft.com/office/drawing/2014/main" id="{D7CE7423-A4F9-4437-AE0B-EA825DDA2313}"/>
                    </a:ext>
                  </a:extLst>
                </p:cNvPr>
                <p:cNvSpPr/>
                <p:nvPr/>
              </p:nvSpPr>
              <p:spPr>
                <a:xfrm>
                  <a:off x="3771991" y="2198096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" name="フローチャート: 結合子 195">
                  <a:extLst>
                    <a:ext uri="{FF2B5EF4-FFF2-40B4-BE49-F238E27FC236}">
                      <a16:creationId xmlns:a16="http://schemas.microsoft.com/office/drawing/2014/main" id="{9C7300B0-3F95-4983-B629-B83353015C54}"/>
                    </a:ext>
                  </a:extLst>
                </p:cNvPr>
                <p:cNvSpPr/>
                <p:nvPr/>
              </p:nvSpPr>
              <p:spPr>
                <a:xfrm>
                  <a:off x="4772238" y="2200579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" name="フローチャート: 結合子 196">
                  <a:extLst>
                    <a:ext uri="{FF2B5EF4-FFF2-40B4-BE49-F238E27FC236}">
                      <a16:creationId xmlns:a16="http://schemas.microsoft.com/office/drawing/2014/main" id="{5A3A3CB9-AD8B-4E75-AC21-B3B9A16EEE25}"/>
                    </a:ext>
                  </a:extLst>
                </p:cNvPr>
                <p:cNvSpPr/>
                <p:nvPr/>
              </p:nvSpPr>
              <p:spPr>
                <a:xfrm>
                  <a:off x="2624656" y="1420238"/>
                  <a:ext cx="246435" cy="272375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D448129D-4F77-4CBB-88E0-4EACB7D84D08}"/>
              </a:ext>
            </a:extLst>
          </p:cNvPr>
          <p:cNvGrpSpPr/>
          <p:nvPr/>
        </p:nvGrpSpPr>
        <p:grpSpPr>
          <a:xfrm>
            <a:off x="7160904" y="3174419"/>
            <a:ext cx="2045333" cy="1107674"/>
            <a:chOff x="5072169" y="2869137"/>
            <a:chExt cx="2045333" cy="1107674"/>
          </a:xfrm>
        </p:grpSpPr>
        <p:sp>
          <p:nvSpPr>
            <p:cNvPr id="207" name="フローチャート: 結合子 206">
              <a:extLst>
                <a:ext uri="{FF2B5EF4-FFF2-40B4-BE49-F238E27FC236}">
                  <a16:creationId xmlns:a16="http://schemas.microsoft.com/office/drawing/2014/main" id="{12976326-D88F-4A04-82B2-ECC3D6392EE2}"/>
                </a:ext>
              </a:extLst>
            </p:cNvPr>
            <p:cNvSpPr/>
            <p:nvPr/>
          </p:nvSpPr>
          <p:spPr>
            <a:xfrm>
              <a:off x="5999835" y="3292812"/>
              <a:ext cx="282191" cy="272375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5" name="グループ化 214">
              <a:extLst>
                <a:ext uri="{FF2B5EF4-FFF2-40B4-BE49-F238E27FC236}">
                  <a16:creationId xmlns:a16="http://schemas.microsoft.com/office/drawing/2014/main" id="{3927802B-E7DE-4D8E-A465-EE3404714799}"/>
                </a:ext>
              </a:extLst>
            </p:cNvPr>
            <p:cNvGrpSpPr/>
            <p:nvPr/>
          </p:nvGrpSpPr>
          <p:grpSpPr>
            <a:xfrm>
              <a:off x="5072169" y="2869137"/>
              <a:ext cx="2045333" cy="1107674"/>
              <a:chOff x="5032504" y="2870937"/>
              <a:chExt cx="2045333" cy="1107674"/>
            </a:xfrm>
          </p:grpSpPr>
          <p:sp>
            <p:nvSpPr>
              <p:cNvPr id="210" name="フローチャート: 結合子 209">
                <a:extLst>
                  <a:ext uri="{FF2B5EF4-FFF2-40B4-BE49-F238E27FC236}">
                    <a16:creationId xmlns:a16="http://schemas.microsoft.com/office/drawing/2014/main" id="{7BB9A6EB-0586-4FEA-8154-DA7AAE6F3BFC}"/>
                  </a:ext>
                </a:extLst>
              </p:cNvPr>
              <p:cNvSpPr/>
              <p:nvPr/>
            </p:nvSpPr>
            <p:spPr>
              <a:xfrm>
                <a:off x="5672182" y="3706236"/>
                <a:ext cx="282191" cy="272375"/>
              </a:xfrm>
              <a:prstGeom prst="flowChartConnector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A9562441-5ECE-477F-8EE8-D68B8DBCBAB0}"/>
                  </a:ext>
                </a:extLst>
              </p:cNvPr>
              <p:cNvGrpSpPr/>
              <p:nvPr/>
            </p:nvGrpSpPr>
            <p:grpSpPr>
              <a:xfrm>
                <a:off x="5032504" y="2870937"/>
                <a:ext cx="2045333" cy="1107673"/>
                <a:chOff x="5032504" y="2870937"/>
                <a:chExt cx="2045333" cy="1107673"/>
              </a:xfrm>
            </p:grpSpPr>
            <p:sp>
              <p:nvSpPr>
                <p:cNvPr id="208" name="フローチャート: 結合子 207">
                  <a:extLst>
                    <a:ext uri="{FF2B5EF4-FFF2-40B4-BE49-F238E27FC236}">
                      <a16:creationId xmlns:a16="http://schemas.microsoft.com/office/drawing/2014/main" id="{3BB19133-9DC4-4103-A9B5-6EAD64AFC4ED}"/>
                    </a:ext>
                  </a:extLst>
                </p:cNvPr>
                <p:cNvSpPr/>
                <p:nvPr/>
              </p:nvSpPr>
              <p:spPr>
                <a:xfrm>
                  <a:off x="6310592" y="2870937"/>
                  <a:ext cx="282191" cy="272375"/>
                </a:xfrm>
                <a:prstGeom prst="flowChartConnector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13" name="グループ化 212">
                  <a:extLst>
                    <a:ext uri="{FF2B5EF4-FFF2-40B4-BE49-F238E27FC236}">
                      <a16:creationId xmlns:a16="http://schemas.microsoft.com/office/drawing/2014/main" id="{70C2F0BD-242C-4539-B7CA-03D4B7A912DF}"/>
                    </a:ext>
                  </a:extLst>
                </p:cNvPr>
                <p:cNvGrpSpPr/>
                <p:nvPr/>
              </p:nvGrpSpPr>
              <p:grpSpPr>
                <a:xfrm>
                  <a:off x="5032504" y="2870938"/>
                  <a:ext cx="2045333" cy="1107672"/>
                  <a:chOff x="5032504" y="2870938"/>
                  <a:chExt cx="2045333" cy="1107672"/>
                </a:xfrm>
              </p:grpSpPr>
              <p:sp>
                <p:nvSpPr>
                  <p:cNvPr id="204" name="フローチャート: 結合子 203">
                    <a:extLst>
                      <a:ext uri="{FF2B5EF4-FFF2-40B4-BE49-F238E27FC236}">
                        <a16:creationId xmlns:a16="http://schemas.microsoft.com/office/drawing/2014/main" id="{8CFA1286-6A8A-42BF-BE25-FEF2FB9DF561}"/>
                      </a:ext>
                    </a:extLst>
                  </p:cNvPr>
                  <p:cNvSpPr/>
                  <p:nvPr/>
                </p:nvSpPr>
                <p:spPr>
                  <a:xfrm>
                    <a:off x="5032504" y="2870939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5" name="フローチャート: 結合子 204">
                    <a:extLst>
                      <a:ext uri="{FF2B5EF4-FFF2-40B4-BE49-F238E27FC236}">
                        <a16:creationId xmlns:a16="http://schemas.microsoft.com/office/drawing/2014/main" id="{535767EE-D28B-4C64-B1A3-BC5484CCC17B}"/>
                      </a:ext>
                    </a:extLst>
                  </p:cNvPr>
                  <p:cNvSpPr/>
                  <p:nvPr/>
                </p:nvSpPr>
                <p:spPr>
                  <a:xfrm>
                    <a:off x="5672182" y="2870938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6" name="フローチャート: 結合子 205">
                    <a:extLst>
                      <a:ext uri="{FF2B5EF4-FFF2-40B4-BE49-F238E27FC236}">
                        <a16:creationId xmlns:a16="http://schemas.microsoft.com/office/drawing/2014/main" id="{73C789AE-60DC-4C98-B953-F85D4FADD8A5}"/>
                      </a:ext>
                    </a:extLst>
                  </p:cNvPr>
                  <p:cNvSpPr/>
                  <p:nvPr/>
                </p:nvSpPr>
                <p:spPr>
                  <a:xfrm>
                    <a:off x="5389991" y="3292812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" name="フローチャート: 結合子 208">
                    <a:extLst>
                      <a:ext uri="{FF2B5EF4-FFF2-40B4-BE49-F238E27FC236}">
                        <a16:creationId xmlns:a16="http://schemas.microsoft.com/office/drawing/2014/main" id="{EE44F01E-7733-494D-91BC-F8B944A7F6D0}"/>
                      </a:ext>
                    </a:extLst>
                  </p:cNvPr>
                  <p:cNvSpPr/>
                  <p:nvPr/>
                </p:nvSpPr>
                <p:spPr>
                  <a:xfrm>
                    <a:off x="6795646" y="3706235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1" name="フローチャート: 結合子 210">
                    <a:extLst>
                      <a:ext uri="{FF2B5EF4-FFF2-40B4-BE49-F238E27FC236}">
                        <a16:creationId xmlns:a16="http://schemas.microsoft.com/office/drawing/2014/main" id="{425E0C90-E851-4A7F-884E-3E956AB9ED0E}"/>
                      </a:ext>
                    </a:extLst>
                  </p:cNvPr>
                  <p:cNvSpPr/>
                  <p:nvPr/>
                </p:nvSpPr>
                <p:spPr>
                  <a:xfrm>
                    <a:off x="6233914" y="3667924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2" name="フローチャート: 結合子 211">
                    <a:extLst>
                      <a:ext uri="{FF2B5EF4-FFF2-40B4-BE49-F238E27FC236}">
                        <a16:creationId xmlns:a16="http://schemas.microsoft.com/office/drawing/2014/main" id="{B821C6CD-D5D6-4C6A-A066-D565A7EDAAB9}"/>
                      </a:ext>
                    </a:extLst>
                  </p:cNvPr>
                  <p:cNvSpPr/>
                  <p:nvPr/>
                </p:nvSpPr>
                <p:spPr>
                  <a:xfrm>
                    <a:off x="6582061" y="3297456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378C5E13-22E4-4AB8-A4A4-FC0320450FF5}"/>
              </a:ext>
            </a:extLst>
          </p:cNvPr>
          <p:cNvGrpSpPr/>
          <p:nvPr/>
        </p:nvGrpSpPr>
        <p:grpSpPr>
          <a:xfrm>
            <a:off x="5300999" y="3163298"/>
            <a:ext cx="2045333" cy="1107674"/>
            <a:chOff x="5072169" y="2869137"/>
            <a:chExt cx="2045333" cy="1107674"/>
          </a:xfrm>
        </p:grpSpPr>
        <p:sp>
          <p:nvSpPr>
            <p:cNvPr id="218" name="フローチャート: 結合子 217">
              <a:extLst>
                <a:ext uri="{FF2B5EF4-FFF2-40B4-BE49-F238E27FC236}">
                  <a16:creationId xmlns:a16="http://schemas.microsoft.com/office/drawing/2014/main" id="{D4861AE3-919A-4259-B927-546011DF6137}"/>
                </a:ext>
              </a:extLst>
            </p:cNvPr>
            <p:cNvSpPr/>
            <p:nvPr/>
          </p:nvSpPr>
          <p:spPr>
            <a:xfrm>
              <a:off x="5999835" y="3292812"/>
              <a:ext cx="282191" cy="272375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9" name="グループ化 218">
              <a:extLst>
                <a:ext uri="{FF2B5EF4-FFF2-40B4-BE49-F238E27FC236}">
                  <a16:creationId xmlns:a16="http://schemas.microsoft.com/office/drawing/2014/main" id="{74A4C453-FEC0-4D87-9D4C-31B05CEE021A}"/>
                </a:ext>
              </a:extLst>
            </p:cNvPr>
            <p:cNvGrpSpPr/>
            <p:nvPr/>
          </p:nvGrpSpPr>
          <p:grpSpPr>
            <a:xfrm>
              <a:off x="5072169" y="2869137"/>
              <a:ext cx="2045333" cy="1107674"/>
              <a:chOff x="5032504" y="2870937"/>
              <a:chExt cx="2045333" cy="1107674"/>
            </a:xfrm>
          </p:grpSpPr>
          <p:sp>
            <p:nvSpPr>
              <p:cNvPr id="220" name="フローチャート: 結合子 219">
                <a:extLst>
                  <a:ext uri="{FF2B5EF4-FFF2-40B4-BE49-F238E27FC236}">
                    <a16:creationId xmlns:a16="http://schemas.microsoft.com/office/drawing/2014/main" id="{B43BFD1C-4AE5-4CBE-9633-EB8A6F637DCF}"/>
                  </a:ext>
                </a:extLst>
              </p:cNvPr>
              <p:cNvSpPr/>
              <p:nvPr/>
            </p:nvSpPr>
            <p:spPr>
              <a:xfrm>
                <a:off x="5672182" y="3706236"/>
                <a:ext cx="282191" cy="272375"/>
              </a:xfrm>
              <a:prstGeom prst="flowChartConnector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52AF9DD0-D09D-4295-97EE-C84FD857B6AB}"/>
                  </a:ext>
                </a:extLst>
              </p:cNvPr>
              <p:cNvGrpSpPr/>
              <p:nvPr/>
            </p:nvGrpSpPr>
            <p:grpSpPr>
              <a:xfrm>
                <a:off x="5032504" y="2870937"/>
                <a:ext cx="2045333" cy="1107673"/>
                <a:chOff x="5032504" y="2870937"/>
                <a:chExt cx="2045333" cy="1107673"/>
              </a:xfrm>
            </p:grpSpPr>
            <p:sp>
              <p:nvSpPr>
                <p:cNvPr id="222" name="フローチャート: 結合子 221">
                  <a:extLst>
                    <a:ext uri="{FF2B5EF4-FFF2-40B4-BE49-F238E27FC236}">
                      <a16:creationId xmlns:a16="http://schemas.microsoft.com/office/drawing/2014/main" id="{95073434-99A0-47E7-BDB5-D7EA0BD45376}"/>
                    </a:ext>
                  </a:extLst>
                </p:cNvPr>
                <p:cNvSpPr/>
                <p:nvPr/>
              </p:nvSpPr>
              <p:spPr>
                <a:xfrm>
                  <a:off x="6310592" y="2870937"/>
                  <a:ext cx="282191" cy="272375"/>
                </a:xfrm>
                <a:prstGeom prst="flowChartConnector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23" name="グループ化 222">
                  <a:extLst>
                    <a:ext uri="{FF2B5EF4-FFF2-40B4-BE49-F238E27FC236}">
                      <a16:creationId xmlns:a16="http://schemas.microsoft.com/office/drawing/2014/main" id="{7B55829D-D64C-4AD6-B6C7-C5C4321A1A3C}"/>
                    </a:ext>
                  </a:extLst>
                </p:cNvPr>
                <p:cNvGrpSpPr/>
                <p:nvPr/>
              </p:nvGrpSpPr>
              <p:grpSpPr>
                <a:xfrm>
                  <a:off x="5032504" y="2870938"/>
                  <a:ext cx="2045333" cy="1107672"/>
                  <a:chOff x="5032504" y="2870938"/>
                  <a:chExt cx="2045333" cy="1107672"/>
                </a:xfrm>
              </p:grpSpPr>
              <p:sp>
                <p:nvSpPr>
                  <p:cNvPr id="224" name="フローチャート: 結合子 223">
                    <a:extLst>
                      <a:ext uri="{FF2B5EF4-FFF2-40B4-BE49-F238E27FC236}">
                        <a16:creationId xmlns:a16="http://schemas.microsoft.com/office/drawing/2014/main" id="{29E59995-C9B0-4F6B-BC8F-4B76BB97C392}"/>
                      </a:ext>
                    </a:extLst>
                  </p:cNvPr>
                  <p:cNvSpPr/>
                  <p:nvPr/>
                </p:nvSpPr>
                <p:spPr>
                  <a:xfrm>
                    <a:off x="5032504" y="2870939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5" name="フローチャート: 結合子 224">
                    <a:extLst>
                      <a:ext uri="{FF2B5EF4-FFF2-40B4-BE49-F238E27FC236}">
                        <a16:creationId xmlns:a16="http://schemas.microsoft.com/office/drawing/2014/main" id="{B553938B-2520-483C-85B1-5564F5018E6D}"/>
                      </a:ext>
                    </a:extLst>
                  </p:cNvPr>
                  <p:cNvSpPr/>
                  <p:nvPr/>
                </p:nvSpPr>
                <p:spPr>
                  <a:xfrm>
                    <a:off x="5672182" y="2870938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6" name="フローチャート: 結合子 225">
                    <a:extLst>
                      <a:ext uri="{FF2B5EF4-FFF2-40B4-BE49-F238E27FC236}">
                        <a16:creationId xmlns:a16="http://schemas.microsoft.com/office/drawing/2014/main" id="{CD98C858-7988-4A3B-84E0-720EA2F239ED}"/>
                      </a:ext>
                    </a:extLst>
                  </p:cNvPr>
                  <p:cNvSpPr/>
                  <p:nvPr/>
                </p:nvSpPr>
                <p:spPr>
                  <a:xfrm>
                    <a:off x="5389991" y="3292812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7" name="フローチャート: 結合子 226">
                    <a:extLst>
                      <a:ext uri="{FF2B5EF4-FFF2-40B4-BE49-F238E27FC236}">
                        <a16:creationId xmlns:a16="http://schemas.microsoft.com/office/drawing/2014/main" id="{9C9E3DEE-B65F-4B42-8E93-E0736E81FAEA}"/>
                      </a:ext>
                    </a:extLst>
                  </p:cNvPr>
                  <p:cNvSpPr/>
                  <p:nvPr/>
                </p:nvSpPr>
                <p:spPr>
                  <a:xfrm>
                    <a:off x="6795646" y="3706235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8" name="フローチャート: 結合子 227">
                    <a:extLst>
                      <a:ext uri="{FF2B5EF4-FFF2-40B4-BE49-F238E27FC236}">
                        <a16:creationId xmlns:a16="http://schemas.microsoft.com/office/drawing/2014/main" id="{1E6871B8-DADD-40AA-B3B3-29420F73A9E6}"/>
                      </a:ext>
                    </a:extLst>
                  </p:cNvPr>
                  <p:cNvSpPr/>
                  <p:nvPr/>
                </p:nvSpPr>
                <p:spPr>
                  <a:xfrm>
                    <a:off x="6233914" y="3667924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9" name="フローチャート: 結合子 228">
                    <a:extLst>
                      <a:ext uri="{FF2B5EF4-FFF2-40B4-BE49-F238E27FC236}">
                        <a16:creationId xmlns:a16="http://schemas.microsoft.com/office/drawing/2014/main" id="{C7910558-FBEC-495B-9C72-A8BD60ABDB0C}"/>
                      </a:ext>
                    </a:extLst>
                  </p:cNvPr>
                  <p:cNvSpPr/>
                  <p:nvPr/>
                </p:nvSpPr>
                <p:spPr>
                  <a:xfrm>
                    <a:off x="6582061" y="3297456"/>
                    <a:ext cx="282191" cy="272375"/>
                  </a:xfrm>
                  <a:prstGeom prst="flowChartConnector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sp>
        <p:nvSpPr>
          <p:cNvPr id="230" name="フローチャート: 結合子 229">
            <a:extLst>
              <a:ext uri="{FF2B5EF4-FFF2-40B4-BE49-F238E27FC236}">
                <a16:creationId xmlns:a16="http://schemas.microsoft.com/office/drawing/2014/main" id="{8D4841FF-1593-4B0D-8CFF-33436ED8D7F6}"/>
              </a:ext>
            </a:extLst>
          </p:cNvPr>
          <p:cNvSpPr/>
          <p:nvPr/>
        </p:nvSpPr>
        <p:spPr>
          <a:xfrm>
            <a:off x="5018673" y="3585173"/>
            <a:ext cx="282191" cy="272375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フローチャート: 結合子 230">
            <a:extLst>
              <a:ext uri="{FF2B5EF4-FFF2-40B4-BE49-F238E27FC236}">
                <a16:creationId xmlns:a16="http://schemas.microsoft.com/office/drawing/2014/main" id="{2BD9EAF0-B255-4A9E-9F88-BBE3043152DC}"/>
              </a:ext>
            </a:extLst>
          </p:cNvPr>
          <p:cNvSpPr/>
          <p:nvPr/>
        </p:nvSpPr>
        <p:spPr>
          <a:xfrm>
            <a:off x="5246774" y="4085307"/>
            <a:ext cx="282191" cy="272375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フローチャート: 結合子 231">
            <a:extLst>
              <a:ext uri="{FF2B5EF4-FFF2-40B4-BE49-F238E27FC236}">
                <a16:creationId xmlns:a16="http://schemas.microsoft.com/office/drawing/2014/main" id="{4FB7F704-6F5F-4775-9704-6B48383C082B}"/>
              </a:ext>
            </a:extLst>
          </p:cNvPr>
          <p:cNvSpPr/>
          <p:nvPr/>
        </p:nvSpPr>
        <p:spPr>
          <a:xfrm>
            <a:off x="4662856" y="4085307"/>
            <a:ext cx="282191" cy="272375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E1F73C7C-24C6-494A-9A8E-8C74DD9A3F31}"/>
              </a:ext>
            </a:extLst>
          </p:cNvPr>
          <p:cNvSpPr/>
          <p:nvPr/>
        </p:nvSpPr>
        <p:spPr>
          <a:xfrm>
            <a:off x="6974075" y="426465"/>
            <a:ext cx="4076546" cy="92617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</a:rPr>
              <a:t>      : High reflection intensity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      : Low reflection intensity</a:t>
            </a:r>
          </a:p>
        </p:txBody>
      </p:sp>
      <p:sp>
        <p:nvSpPr>
          <p:cNvPr id="234" name="フローチャート: 結合子 233">
            <a:extLst>
              <a:ext uri="{FF2B5EF4-FFF2-40B4-BE49-F238E27FC236}">
                <a16:creationId xmlns:a16="http://schemas.microsoft.com/office/drawing/2014/main" id="{6780702F-C2EC-44C8-A84E-918684F4C6EB}"/>
              </a:ext>
            </a:extLst>
          </p:cNvPr>
          <p:cNvSpPr/>
          <p:nvPr/>
        </p:nvSpPr>
        <p:spPr>
          <a:xfrm>
            <a:off x="7113257" y="916752"/>
            <a:ext cx="282191" cy="272375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フローチャート: 結合子 234">
            <a:extLst>
              <a:ext uri="{FF2B5EF4-FFF2-40B4-BE49-F238E27FC236}">
                <a16:creationId xmlns:a16="http://schemas.microsoft.com/office/drawing/2014/main" id="{522FB22B-3E1A-4A6E-9EEB-FB3C209E61E8}"/>
              </a:ext>
            </a:extLst>
          </p:cNvPr>
          <p:cNvSpPr/>
          <p:nvPr/>
        </p:nvSpPr>
        <p:spPr>
          <a:xfrm>
            <a:off x="7118059" y="575496"/>
            <a:ext cx="282191" cy="272375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67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8E49DE61-637B-4CBE-A417-99B5EE131D5E}"/>
              </a:ext>
            </a:extLst>
          </p:cNvPr>
          <p:cNvSpPr/>
          <p:nvPr/>
        </p:nvSpPr>
        <p:spPr>
          <a:xfrm>
            <a:off x="-542925" y="5367338"/>
            <a:ext cx="12077700" cy="447675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4CC0679F-22D9-4C96-A47E-173202A6FC9D}"/>
              </a:ext>
            </a:extLst>
          </p:cNvPr>
          <p:cNvSpPr/>
          <p:nvPr/>
        </p:nvSpPr>
        <p:spPr>
          <a:xfrm>
            <a:off x="-440532" y="4357688"/>
            <a:ext cx="12227718" cy="1009650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2A993C95-7660-43FE-A7EA-3AD13561C2A1}"/>
              </a:ext>
            </a:extLst>
          </p:cNvPr>
          <p:cNvSpPr/>
          <p:nvPr/>
        </p:nvSpPr>
        <p:spPr>
          <a:xfrm>
            <a:off x="-188122" y="2743201"/>
            <a:ext cx="12380122" cy="1614488"/>
          </a:xfrm>
          <a:prstGeom prst="parallelogram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391048A0-55CF-4CC4-861E-2101F0937659}"/>
              </a:ext>
            </a:extLst>
          </p:cNvPr>
          <p:cNvSpPr/>
          <p:nvPr/>
        </p:nvSpPr>
        <p:spPr>
          <a:xfrm>
            <a:off x="216692" y="1733551"/>
            <a:ext cx="12227718" cy="1009650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99CAA1B3-E582-48E5-91F7-08D548379F6A}"/>
              </a:ext>
            </a:extLst>
          </p:cNvPr>
          <p:cNvSpPr/>
          <p:nvPr/>
        </p:nvSpPr>
        <p:spPr>
          <a:xfrm>
            <a:off x="473870" y="1285874"/>
            <a:ext cx="12084844" cy="447676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7E3F57B-E3A1-4D3E-BCA2-8EFFC04AB606}"/>
              </a:ext>
            </a:extLst>
          </p:cNvPr>
          <p:cNvCxnSpPr>
            <a:cxnSpLocks/>
          </p:cNvCxnSpPr>
          <p:nvPr/>
        </p:nvCxnSpPr>
        <p:spPr>
          <a:xfrm flipH="1">
            <a:off x="0" y="1285873"/>
            <a:ext cx="1128712" cy="45291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7C7029-3822-4A1C-935F-F904F45A22BE}"/>
              </a:ext>
            </a:extLst>
          </p:cNvPr>
          <p:cNvCxnSpPr>
            <a:cxnSpLocks/>
          </p:cNvCxnSpPr>
          <p:nvPr/>
        </p:nvCxnSpPr>
        <p:spPr>
          <a:xfrm flipH="1">
            <a:off x="882254" y="1285873"/>
            <a:ext cx="1128712" cy="45291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A824C1E-D638-4C6C-A189-22807C2748AB}"/>
              </a:ext>
            </a:extLst>
          </p:cNvPr>
          <p:cNvCxnSpPr>
            <a:cxnSpLocks/>
          </p:cNvCxnSpPr>
          <p:nvPr/>
        </p:nvCxnSpPr>
        <p:spPr>
          <a:xfrm flipH="1">
            <a:off x="1796656" y="1285873"/>
            <a:ext cx="1128712" cy="45291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FCF0CC9-BA5E-474E-BE4F-4C46D700A2C6}"/>
              </a:ext>
            </a:extLst>
          </p:cNvPr>
          <p:cNvCxnSpPr>
            <a:cxnSpLocks/>
          </p:cNvCxnSpPr>
          <p:nvPr/>
        </p:nvCxnSpPr>
        <p:spPr>
          <a:xfrm flipH="1">
            <a:off x="2893220" y="1285873"/>
            <a:ext cx="1128712" cy="45291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96EC243-9866-4125-BFC9-F737E48A39E7}"/>
              </a:ext>
            </a:extLst>
          </p:cNvPr>
          <p:cNvCxnSpPr>
            <a:cxnSpLocks/>
          </p:cNvCxnSpPr>
          <p:nvPr/>
        </p:nvCxnSpPr>
        <p:spPr>
          <a:xfrm flipH="1">
            <a:off x="4021932" y="1285873"/>
            <a:ext cx="1128712" cy="45291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A825E25-28C9-4920-BEC0-F050F3B42634}"/>
              </a:ext>
            </a:extLst>
          </p:cNvPr>
          <p:cNvCxnSpPr>
            <a:cxnSpLocks/>
          </p:cNvCxnSpPr>
          <p:nvPr/>
        </p:nvCxnSpPr>
        <p:spPr>
          <a:xfrm flipH="1">
            <a:off x="5150644" y="1285872"/>
            <a:ext cx="1128712" cy="45291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6B3E49F-4768-4929-B23A-0C3A00F01141}"/>
              </a:ext>
            </a:extLst>
          </p:cNvPr>
          <p:cNvCxnSpPr>
            <a:cxnSpLocks/>
          </p:cNvCxnSpPr>
          <p:nvPr/>
        </p:nvCxnSpPr>
        <p:spPr>
          <a:xfrm flipH="1">
            <a:off x="6247208" y="1285872"/>
            <a:ext cx="1128712" cy="45291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24A6BE1-DA90-4089-A1D8-4F08C4DC2607}"/>
              </a:ext>
            </a:extLst>
          </p:cNvPr>
          <p:cNvCxnSpPr>
            <a:cxnSpLocks/>
          </p:cNvCxnSpPr>
          <p:nvPr/>
        </p:nvCxnSpPr>
        <p:spPr>
          <a:xfrm flipH="1">
            <a:off x="7344961" y="1285870"/>
            <a:ext cx="1128712" cy="45291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F7DF2D1-2D05-4E62-84D0-CEA999A282F5}"/>
              </a:ext>
            </a:extLst>
          </p:cNvPr>
          <p:cNvCxnSpPr>
            <a:cxnSpLocks/>
          </p:cNvCxnSpPr>
          <p:nvPr/>
        </p:nvCxnSpPr>
        <p:spPr>
          <a:xfrm flipH="1">
            <a:off x="8444507" y="1285870"/>
            <a:ext cx="1128712" cy="45291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89C0A36-7A1B-49A6-B9FE-E5774DC26994}"/>
              </a:ext>
            </a:extLst>
          </p:cNvPr>
          <p:cNvCxnSpPr>
            <a:cxnSpLocks/>
          </p:cNvCxnSpPr>
          <p:nvPr/>
        </p:nvCxnSpPr>
        <p:spPr>
          <a:xfrm flipH="1">
            <a:off x="9514283" y="1285866"/>
            <a:ext cx="1128712" cy="45291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5D62531-D778-4F89-A4D6-D9F2AA16BCA9}"/>
              </a:ext>
            </a:extLst>
          </p:cNvPr>
          <p:cNvCxnSpPr>
            <a:cxnSpLocks/>
          </p:cNvCxnSpPr>
          <p:nvPr/>
        </p:nvCxnSpPr>
        <p:spPr>
          <a:xfrm flipH="1">
            <a:off x="10554893" y="1285866"/>
            <a:ext cx="1128712" cy="45291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C38E32C-872D-4FF5-A5BE-5CDE2A4654DF}"/>
              </a:ext>
            </a:extLst>
          </p:cNvPr>
          <p:cNvCxnSpPr>
            <a:cxnSpLocks/>
          </p:cNvCxnSpPr>
          <p:nvPr/>
        </p:nvCxnSpPr>
        <p:spPr>
          <a:xfrm flipH="1">
            <a:off x="114300" y="3238499"/>
            <a:ext cx="11987212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176D002-8A06-4696-9C25-2E7A980E1CF4}"/>
              </a:ext>
            </a:extLst>
          </p:cNvPr>
          <p:cNvCxnSpPr>
            <a:cxnSpLocks/>
          </p:cNvCxnSpPr>
          <p:nvPr/>
        </p:nvCxnSpPr>
        <p:spPr>
          <a:xfrm flipH="1">
            <a:off x="0" y="3848099"/>
            <a:ext cx="11894346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7A179CF-A750-4EEF-B354-E90BDBD19EA5}"/>
              </a:ext>
            </a:extLst>
          </p:cNvPr>
          <p:cNvCxnSpPr>
            <a:cxnSpLocks/>
          </p:cNvCxnSpPr>
          <p:nvPr/>
        </p:nvCxnSpPr>
        <p:spPr>
          <a:xfrm flipH="1">
            <a:off x="-210741" y="4857749"/>
            <a:ext cx="11894346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1736789-4D53-419D-8D25-96937A58081B}"/>
              </a:ext>
            </a:extLst>
          </p:cNvPr>
          <p:cNvCxnSpPr>
            <a:cxnSpLocks/>
          </p:cNvCxnSpPr>
          <p:nvPr/>
        </p:nvCxnSpPr>
        <p:spPr>
          <a:xfrm flipH="1">
            <a:off x="332183" y="2228849"/>
            <a:ext cx="11894346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 49">
            <a:extLst>
              <a:ext uri="{FF2B5EF4-FFF2-40B4-BE49-F238E27FC236}">
                <a16:creationId xmlns:a16="http://schemas.microsoft.com/office/drawing/2014/main" id="{909CABFD-6CD5-494E-B216-35301904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13" y="2399798"/>
            <a:ext cx="1396105" cy="1438781"/>
          </a:xfrm>
          <a:prstGeom prst="rect">
            <a:avLst/>
          </a:prstGeom>
        </p:spPr>
      </p:pic>
      <p:sp>
        <p:nvSpPr>
          <p:cNvPr id="51" name="矢印: 折線 50">
            <a:extLst>
              <a:ext uri="{FF2B5EF4-FFF2-40B4-BE49-F238E27FC236}">
                <a16:creationId xmlns:a16="http://schemas.microsoft.com/office/drawing/2014/main" id="{EA9FBD21-4CCC-4C3D-AE27-A534D2BDB25D}"/>
              </a:ext>
            </a:extLst>
          </p:cNvPr>
          <p:cNvSpPr/>
          <p:nvPr/>
        </p:nvSpPr>
        <p:spPr>
          <a:xfrm rot="4604885">
            <a:off x="2841648" y="3556246"/>
            <a:ext cx="1716034" cy="111710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上 51">
            <a:extLst>
              <a:ext uri="{FF2B5EF4-FFF2-40B4-BE49-F238E27FC236}">
                <a16:creationId xmlns:a16="http://schemas.microsoft.com/office/drawing/2014/main" id="{DBA07D0A-2B83-48AC-B1B1-03FAD7DED04E}"/>
              </a:ext>
            </a:extLst>
          </p:cNvPr>
          <p:cNvSpPr/>
          <p:nvPr/>
        </p:nvSpPr>
        <p:spPr>
          <a:xfrm rot="5400000">
            <a:off x="4058840" y="2617361"/>
            <a:ext cx="523875" cy="156612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乗算記号 53">
            <a:extLst>
              <a:ext uri="{FF2B5EF4-FFF2-40B4-BE49-F238E27FC236}">
                <a16:creationId xmlns:a16="http://schemas.microsoft.com/office/drawing/2014/main" id="{FEB9FD27-106A-4B66-BDC9-4433696C5C1A}"/>
              </a:ext>
            </a:extLst>
          </p:cNvPr>
          <p:cNvSpPr/>
          <p:nvPr/>
        </p:nvSpPr>
        <p:spPr>
          <a:xfrm>
            <a:off x="3023410" y="41267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吹き出し: 四角形 54">
            <a:extLst>
              <a:ext uri="{FF2B5EF4-FFF2-40B4-BE49-F238E27FC236}">
                <a16:creationId xmlns:a16="http://schemas.microsoft.com/office/drawing/2014/main" id="{589EFE34-667D-4EB4-B41C-D1B8DF6C1B62}"/>
              </a:ext>
            </a:extLst>
          </p:cNvPr>
          <p:cNvSpPr/>
          <p:nvPr/>
        </p:nvSpPr>
        <p:spPr>
          <a:xfrm>
            <a:off x="3888924" y="2281232"/>
            <a:ext cx="1849890" cy="634608"/>
          </a:xfrm>
          <a:prstGeom prst="wedgeRectCallou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Path plan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フローチャート: 処理 55">
            <a:extLst>
              <a:ext uri="{FF2B5EF4-FFF2-40B4-BE49-F238E27FC236}">
                <a16:creationId xmlns:a16="http://schemas.microsoft.com/office/drawing/2014/main" id="{54895B5E-5AA1-4367-8A53-2996886DE97B}"/>
              </a:ext>
            </a:extLst>
          </p:cNvPr>
          <p:cNvSpPr/>
          <p:nvPr/>
        </p:nvSpPr>
        <p:spPr>
          <a:xfrm>
            <a:off x="8328416" y="565536"/>
            <a:ext cx="2716403" cy="1023350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      : Free places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    : Unk</a:t>
            </a:r>
            <a:r>
              <a:rPr lang="en-US" altLang="ja-JP" dirty="0">
                <a:solidFill>
                  <a:schemeClr val="tx1"/>
                </a:solidFill>
              </a:rPr>
              <a:t>nown places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    : </a:t>
            </a:r>
            <a:r>
              <a:rPr kumimoji="1" lang="en-US" altLang="ja-JP" dirty="0" err="1">
                <a:solidFill>
                  <a:schemeClr val="tx1"/>
                </a:solidFill>
              </a:rPr>
              <a:t>Occupai</a:t>
            </a:r>
            <a:r>
              <a:rPr lang="en-US" altLang="ja-JP" dirty="0" err="1">
                <a:solidFill>
                  <a:schemeClr val="tx1"/>
                </a:solidFill>
              </a:rPr>
              <a:t>ed</a:t>
            </a:r>
            <a:r>
              <a:rPr lang="en-US" altLang="ja-JP" dirty="0">
                <a:solidFill>
                  <a:schemeClr val="tx1"/>
                </a:solidFill>
              </a:rPr>
              <a:t> places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フローチャート: 結合子 56">
            <a:extLst>
              <a:ext uri="{FF2B5EF4-FFF2-40B4-BE49-F238E27FC236}">
                <a16:creationId xmlns:a16="http://schemas.microsoft.com/office/drawing/2014/main" id="{ECECC416-6FE2-4B2B-B5F5-4C8193CDDE2E}"/>
              </a:ext>
            </a:extLst>
          </p:cNvPr>
          <p:cNvSpPr/>
          <p:nvPr/>
        </p:nvSpPr>
        <p:spPr>
          <a:xfrm>
            <a:off x="8473673" y="702464"/>
            <a:ext cx="213718" cy="2143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ローチャート: 結合子 57">
            <a:extLst>
              <a:ext uri="{FF2B5EF4-FFF2-40B4-BE49-F238E27FC236}">
                <a16:creationId xmlns:a16="http://schemas.microsoft.com/office/drawing/2014/main" id="{1695DB80-7DC6-4401-939E-B1DFE71DCC9E}"/>
              </a:ext>
            </a:extLst>
          </p:cNvPr>
          <p:cNvSpPr/>
          <p:nvPr/>
        </p:nvSpPr>
        <p:spPr>
          <a:xfrm>
            <a:off x="8473673" y="978687"/>
            <a:ext cx="213718" cy="214314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72D3F06D-9D64-4CEA-8D91-95A09BB089BF}"/>
              </a:ext>
            </a:extLst>
          </p:cNvPr>
          <p:cNvSpPr/>
          <p:nvPr/>
        </p:nvSpPr>
        <p:spPr>
          <a:xfrm>
            <a:off x="8472489" y="1244537"/>
            <a:ext cx="213718" cy="21431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保科 亮太郎</dc:creator>
  <cp:lastModifiedBy>保科 亮太郎</cp:lastModifiedBy>
  <cp:revision>11</cp:revision>
  <dcterms:created xsi:type="dcterms:W3CDTF">2019-07-31T23:44:18Z</dcterms:created>
  <dcterms:modified xsi:type="dcterms:W3CDTF">2019-08-01T01:02:25Z</dcterms:modified>
</cp:coreProperties>
</file>