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1" r:id="rId8"/>
    <p:sldId id="263" r:id="rId9"/>
    <p:sldId id="264" r:id="rId10"/>
    <p:sldId id="265" r:id="rId11"/>
    <p:sldId id="266"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3" autoAdjust="0"/>
    <p:restoredTop sz="94660"/>
  </p:normalViewPr>
  <p:slideViewPr>
    <p:cSldViewPr snapToGrid="0">
      <p:cViewPr varScale="1">
        <p:scale>
          <a:sx n="72" d="100"/>
          <a:sy n="72"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84236A-B2FC-485D-92DA-2E0E6ADB1F5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23FCC5B-B6A1-47D9-A02D-09BEA090F3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5C5F2BA-4677-4842-B7AF-1F195B903078}"/>
              </a:ext>
            </a:extLst>
          </p:cNvPr>
          <p:cNvSpPr>
            <a:spLocks noGrp="1"/>
          </p:cNvSpPr>
          <p:nvPr>
            <p:ph type="dt" sz="half" idx="10"/>
          </p:nvPr>
        </p:nvSpPr>
        <p:spPr/>
        <p:txBody>
          <a:bodyPr/>
          <a:lstStyle/>
          <a:p>
            <a:fld id="{034AE811-65D7-41FE-8B8B-628BF71B5C56}" type="datetimeFigureOut">
              <a:rPr kumimoji="1" lang="ja-JP" altLang="en-US" smtClean="0"/>
              <a:t>2019/7/15</a:t>
            </a:fld>
            <a:endParaRPr kumimoji="1" lang="ja-JP" altLang="en-US"/>
          </a:p>
        </p:txBody>
      </p:sp>
      <p:sp>
        <p:nvSpPr>
          <p:cNvPr id="5" name="フッター プレースホルダー 4">
            <a:extLst>
              <a:ext uri="{FF2B5EF4-FFF2-40B4-BE49-F238E27FC236}">
                <a16:creationId xmlns:a16="http://schemas.microsoft.com/office/drawing/2014/main" id="{DFAA5A81-B479-4839-B5A0-3F8F9D90CC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B5FFDC1-F6B0-4A26-95C8-D43102C5E1B1}"/>
              </a:ext>
            </a:extLst>
          </p:cNvPr>
          <p:cNvSpPr>
            <a:spLocks noGrp="1"/>
          </p:cNvSpPr>
          <p:nvPr>
            <p:ph type="sldNum" sz="quarter" idx="12"/>
          </p:nvPr>
        </p:nvSpPr>
        <p:spPr/>
        <p:txBody>
          <a:bodyPr/>
          <a:lstStyle/>
          <a:p>
            <a:fld id="{1E94D93E-8206-4B3E-8922-7021EC357C8A}" type="slidenum">
              <a:rPr kumimoji="1" lang="ja-JP" altLang="en-US" smtClean="0"/>
              <a:t>‹#›</a:t>
            </a:fld>
            <a:endParaRPr kumimoji="1" lang="ja-JP" altLang="en-US"/>
          </a:p>
        </p:txBody>
      </p:sp>
    </p:spTree>
    <p:extLst>
      <p:ext uri="{BB962C8B-B14F-4D97-AF65-F5344CB8AC3E}">
        <p14:creationId xmlns:p14="http://schemas.microsoft.com/office/powerpoint/2010/main" val="1220928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ACF2A1-B4F6-4C8F-9B9B-D69A0CA0B6C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2F11343-F95B-4FE2-841B-BCCBD5CA182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904D19-D638-4733-8DED-EB2E4A207579}"/>
              </a:ext>
            </a:extLst>
          </p:cNvPr>
          <p:cNvSpPr>
            <a:spLocks noGrp="1"/>
          </p:cNvSpPr>
          <p:nvPr>
            <p:ph type="dt" sz="half" idx="10"/>
          </p:nvPr>
        </p:nvSpPr>
        <p:spPr/>
        <p:txBody>
          <a:bodyPr/>
          <a:lstStyle/>
          <a:p>
            <a:fld id="{034AE811-65D7-41FE-8B8B-628BF71B5C56}" type="datetimeFigureOut">
              <a:rPr kumimoji="1" lang="ja-JP" altLang="en-US" smtClean="0"/>
              <a:t>2019/7/15</a:t>
            </a:fld>
            <a:endParaRPr kumimoji="1" lang="ja-JP" altLang="en-US"/>
          </a:p>
        </p:txBody>
      </p:sp>
      <p:sp>
        <p:nvSpPr>
          <p:cNvPr id="5" name="フッター プレースホルダー 4">
            <a:extLst>
              <a:ext uri="{FF2B5EF4-FFF2-40B4-BE49-F238E27FC236}">
                <a16:creationId xmlns:a16="http://schemas.microsoft.com/office/drawing/2014/main" id="{8D32B31D-CF5C-4A94-A62E-C630CBAE03B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0FA7D8-B146-4F28-A8CA-72CCA629B862}"/>
              </a:ext>
            </a:extLst>
          </p:cNvPr>
          <p:cNvSpPr>
            <a:spLocks noGrp="1"/>
          </p:cNvSpPr>
          <p:nvPr>
            <p:ph type="sldNum" sz="quarter" idx="12"/>
          </p:nvPr>
        </p:nvSpPr>
        <p:spPr/>
        <p:txBody>
          <a:bodyPr/>
          <a:lstStyle/>
          <a:p>
            <a:fld id="{1E94D93E-8206-4B3E-8922-7021EC357C8A}" type="slidenum">
              <a:rPr kumimoji="1" lang="ja-JP" altLang="en-US" smtClean="0"/>
              <a:t>‹#›</a:t>
            </a:fld>
            <a:endParaRPr kumimoji="1" lang="ja-JP" altLang="en-US"/>
          </a:p>
        </p:txBody>
      </p:sp>
    </p:spTree>
    <p:extLst>
      <p:ext uri="{BB962C8B-B14F-4D97-AF65-F5344CB8AC3E}">
        <p14:creationId xmlns:p14="http://schemas.microsoft.com/office/powerpoint/2010/main" val="1934900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D757756-7E6C-45D6-B604-AAA68A0D7B4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499B7E9-EB12-499C-8D3F-803B567200F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619A15-0649-4758-8A0D-9342F4ECBA19}"/>
              </a:ext>
            </a:extLst>
          </p:cNvPr>
          <p:cNvSpPr>
            <a:spLocks noGrp="1"/>
          </p:cNvSpPr>
          <p:nvPr>
            <p:ph type="dt" sz="half" idx="10"/>
          </p:nvPr>
        </p:nvSpPr>
        <p:spPr/>
        <p:txBody>
          <a:bodyPr/>
          <a:lstStyle/>
          <a:p>
            <a:fld id="{034AE811-65D7-41FE-8B8B-628BF71B5C56}" type="datetimeFigureOut">
              <a:rPr kumimoji="1" lang="ja-JP" altLang="en-US" smtClean="0"/>
              <a:t>2019/7/15</a:t>
            </a:fld>
            <a:endParaRPr kumimoji="1" lang="ja-JP" altLang="en-US"/>
          </a:p>
        </p:txBody>
      </p:sp>
      <p:sp>
        <p:nvSpPr>
          <p:cNvPr id="5" name="フッター プレースホルダー 4">
            <a:extLst>
              <a:ext uri="{FF2B5EF4-FFF2-40B4-BE49-F238E27FC236}">
                <a16:creationId xmlns:a16="http://schemas.microsoft.com/office/drawing/2014/main" id="{FDBACE28-48A7-4031-A2AC-A7FA29C172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D92A4E-B2ED-4196-B655-BD99BE94D752}"/>
              </a:ext>
            </a:extLst>
          </p:cNvPr>
          <p:cNvSpPr>
            <a:spLocks noGrp="1"/>
          </p:cNvSpPr>
          <p:nvPr>
            <p:ph type="sldNum" sz="quarter" idx="12"/>
          </p:nvPr>
        </p:nvSpPr>
        <p:spPr/>
        <p:txBody>
          <a:bodyPr/>
          <a:lstStyle/>
          <a:p>
            <a:fld id="{1E94D93E-8206-4B3E-8922-7021EC357C8A}" type="slidenum">
              <a:rPr kumimoji="1" lang="ja-JP" altLang="en-US" smtClean="0"/>
              <a:t>‹#›</a:t>
            </a:fld>
            <a:endParaRPr kumimoji="1" lang="ja-JP" altLang="en-US"/>
          </a:p>
        </p:txBody>
      </p:sp>
    </p:spTree>
    <p:extLst>
      <p:ext uri="{BB962C8B-B14F-4D97-AF65-F5344CB8AC3E}">
        <p14:creationId xmlns:p14="http://schemas.microsoft.com/office/powerpoint/2010/main" val="2270318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503B68-69CB-42C5-B9A7-126F99EA5AD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92487DA-995E-47AB-A12C-76D576A64DB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5AC092-75DF-411B-A60F-721A667BBA20}"/>
              </a:ext>
            </a:extLst>
          </p:cNvPr>
          <p:cNvSpPr>
            <a:spLocks noGrp="1"/>
          </p:cNvSpPr>
          <p:nvPr>
            <p:ph type="dt" sz="half" idx="10"/>
          </p:nvPr>
        </p:nvSpPr>
        <p:spPr/>
        <p:txBody>
          <a:bodyPr/>
          <a:lstStyle/>
          <a:p>
            <a:fld id="{034AE811-65D7-41FE-8B8B-628BF71B5C56}" type="datetimeFigureOut">
              <a:rPr kumimoji="1" lang="ja-JP" altLang="en-US" smtClean="0"/>
              <a:t>2019/7/15</a:t>
            </a:fld>
            <a:endParaRPr kumimoji="1" lang="ja-JP" altLang="en-US"/>
          </a:p>
        </p:txBody>
      </p:sp>
      <p:sp>
        <p:nvSpPr>
          <p:cNvPr id="5" name="フッター プレースホルダー 4">
            <a:extLst>
              <a:ext uri="{FF2B5EF4-FFF2-40B4-BE49-F238E27FC236}">
                <a16:creationId xmlns:a16="http://schemas.microsoft.com/office/drawing/2014/main" id="{2B8D98C7-EC96-43A8-BBED-0DEC232593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90DFBE0-AB5E-47C4-BD51-474765146AD4}"/>
              </a:ext>
            </a:extLst>
          </p:cNvPr>
          <p:cNvSpPr>
            <a:spLocks noGrp="1"/>
          </p:cNvSpPr>
          <p:nvPr>
            <p:ph type="sldNum" sz="quarter" idx="12"/>
          </p:nvPr>
        </p:nvSpPr>
        <p:spPr/>
        <p:txBody>
          <a:bodyPr/>
          <a:lstStyle/>
          <a:p>
            <a:fld id="{1E94D93E-8206-4B3E-8922-7021EC357C8A}" type="slidenum">
              <a:rPr kumimoji="1" lang="ja-JP" altLang="en-US" smtClean="0"/>
              <a:t>‹#›</a:t>
            </a:fld>
            <a:endParaRPr kumimoji="1" lang="ja-JP" altLang="en-US"/>
          </a:p>
        </p:txBody>
      </p:sp>
    </p:spTree>
    <p:extLst>
      <p:ext uri="{BB962C8B-B14F-4D97-AF65-F5344CB8AC3E}">
        <p14:creationId xmlns:p14="http://schemas.microsoft.com/office/powerpoint/2010/main" val="707417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CBBB63-21AB-4E37-A433-5C5A97694A4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08C0A0-0A70-47BE-ACD4-50E059BFAF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B846859-2D62-47E2-9835-083F1F4149B3}"/>
              </a:ext>
            </a:extLst>
          </p:cNvPr>
          <p:cNvSpPr>
            <a:spLocks noGrp="1"/>
          </p:cNvSpPr>
          <p:nvPr>
            <p:ph type="dt" sz="half" idx="10"/>
          </p:nvPr>
        </p:nvSpPr>
        <p:spPr/>
        <p:txBody>
          <a:bodyPr/>
          <a:lstStyle/>
          <a:p>
            <a:fld id="{034AE811-65D7-41FE-8B8B-628BF71B5C56}" type="datetimeFigureOut">
              <a:rPr kumimoji="1" lang="ja-JP" altLang="en-US" smtClean="0"/>
              <a:t>2019/7/15</a:t>
            </a:fld>
            <a:endParaRPr kumimoji="1" lang="ja-JP" altLang="en-US"/>
          </a:p>
        </p:txBody>
      </p:sp>
      <p:sp>
        <p:nvSpPr>
          <p:cNvPr id="5" name="フッター プレースホルダー 4">
            <a:extLst>
              <a:ext uri="{FF2B5EF4-FFF2-40B4-BE49-F238E27FC236}">
                <a16:creationId xmlns:a16="http://schemas.microsoft.com/office/drawing/2014/main" id="{51885FE6-6DD4-4416-A1AB-3A82AE8D6E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A6283C-DF88-441A-A071-0A6F10677F7E}"/>
              </a:ext>
            </a:extLst>
          </p:cNvPr>
          <p:cNvSpPr>
            <a:spLocks noGrp="1"/>
          </p:cNvSpPr>
          <p:nvPr>
            <p:ph type="sldNum" sz="quarter" idx="12"/>
          </p:nvPr>
        </p:nvSpPr>
        <p:spPr/>
        <p:txBody>
          <a:bodyPr/>
          <a:lstStyle/>
          <a:p>
            <a:fld id="{1E94D93E-8206-4B3E-8922-7021EC357C8A}" type="slidenum">
              <a:rPr kumimoji="1" lang="ja-JP" altLang="en-US" smtClean="0"/>
              <a:t>‹#›</a:t>
            </a:fld>
            <a:endParaRPr kumimoji="1" lang="ja-JP" altLang="en-US"/>
          </a:p>
        </p:txBody>
      </p:sp>
    </p:spTree>
    <p:extLst>
      <p:ext uri="{BB962C8B-B14F-4D97-AF65-F5344CB8AC3E}">
        <p14:creationId xmlns:p14="http://schemas.microsoft.com/office/powerpoint/2010/main" val="1931447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456D08-1BDD-4DCD-BD64-48DC998459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B5FE3D3-1C7B-4F40-A23D-BE3DFF73A90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93CE001-7F39-48BA-9050-43DC5087CB7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47B7913-C260-4495-B151-319B4ADB17E5}"/>
              </a:ext>
            </a:extLst>
          </p:cNvPr>
          <p:cNvSpPr>
            <a:spLocks noGrp="1"/>
          </p:cNvSpPr>
          <p:nvPr>
            <p:ph type="dt" sz="half" idx="10"/>
          </p:nvPr>
        </p:nvSpPr>
        <p:spPr/>
        <p:txBody>
          <a:bodyPr/>
          <a:lstStyle/>
          <a:p>
            <a:fld id="{034AE811-65D7-41FE-8B8B-628BF71B5C56}" type="datetimeFigureOut">
              <a:rPr kumimoji="1" lang="ja-JP" altLang="en-US" smtClean="0"/>
              <a:t>2019/7/15</a:t>
            </a:fld>
            <a:endParaRPr kumimoji="1" lang="ja-JP" altLang="en-US"/>
          </a:p>
        </p:txBody>
      </p:sp>
      <p:sp>
        <p:nvSpPr>
          <p:cNvPr id="6" name="フッター プレースホルダー 5">
            <a:extLst>
              <a:ext uri="{FF2B5EF4-FFF2-40B4-BE49-F238E27FC236}">
                <a16:creationId xmlns:a16="http://schemas.microsoft.com/office/drawing/2014/main" id="{A02B8387-D14A-4B78-B950-6DBD68EEB46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D696092-1687-4F37-B8A3-76F0E50B24F4}"/>
              </a:ext>
            </a:extLst>
          </p:cNvPr>
          <p:cNvSpPr>
            <a:spLocks noGrp="1"/>
          </p:cNvSpPr>
          <p:nvPr>
            <p:ph type="sldNum" sz="quarter" idx="12"/>
          </p:nvPr>
        </p:nvSpPr>
        <p:spPr/>
        <p:txBody>
          <a:bodyPr/>
          <a:lstStyle/>
          <a:p>
            <a:fld id="{1E94D93E-8206-4B3E-8922-7021EC357C8A}" type="slidenum">
              <a:rPr kumimoji="1" lang="ja-JP" altLang="en-US" smtClean="0"/>
              <a:t>‹#›</a:t>
            </a:fld>
            <a:endParaRPr kumimoji="1" lang="ja-JP" altLang="en-US"/>
          </a:p>
        </p:txBody>
      </p:sp>
    </p:spTree>
    <p:extLst>
      <p:ext uri="{BB962C8B-B14F-4D97-AF65-F5344CB8AC3E}">
        <p14:creationId xmlns:p14="http://schemas.microsoft.com/office/powerpoint/2010/main" val="3087562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2DFD3D-28F8-4322-A11B-90FE8843821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E5D89E8-5B35-4BD1-8255-DC49AF3FD0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B59E35E-8AE4-4B11-A475-0072969E024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14C519D-9AD6-442E-BBD7-4A74C20EE4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A3CD62-49BC-4F86-BE36-797D232E07C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A2A1E35-E359-49C0-B625-AFFFB5A7465C}"/>
              </a:ext>
            </a:extLst>
          </p:cNvPr>
          <p:cNvSpPr>
            <a:spLocks noGrp="1"/>
          </p:cNvSpPr>
          <p:nvPr>
            <p:ph type="dt" sz="half" idx="10"/>
          </p:nvPr>
        </p:nvSpPr>
        <p:spPr/>
        <p:txBody>
          <a:bodyPr/>
          <a:lstStyle/>
          <a:p>
            <a:fld id="{034AE811-65D7-41FE-8B8B-628BF71B5C56}" type="datetimeFigureOut">
              <a:rPr kumimoji="1" lang="ja-JP" altLang="en-US" smtClean="0"/>
              <a:t>2019/7/15</a:t>
            </a:fld>
            <a:endParaRPr kumimoji="1" lang="ja-JP" altLang="en-US"/>
          </a:p>
        </p:txBody>
      </p:sp>
      <p:sp>
        <p:nvSpPr>
          <p:cNvPr id="8" name="フッター プレースホルダー 7">
            <a:extLst>
              <a:ext uri="{FF2B5EF4-FFF2-40B4-BE49-F238E27FC236}">
                <a16:creationId xmlns:a16="http://schemas.microsoft.com/office/drawing/2014/main" id="{8D4EDDC2-B905-4F33-ADDD-D2FAEE4BF0E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2832369-03F3-468A-8B37-9C6B6BED46D6}"/>
              </a:ext>
            </a:extLst>
          </p:cNvPr>
          <p:cNvSpPr>
            <a:spLocks noGrp="1"/>
          </p:cNvSpPr>
          <p:nvPr>
            <p:ph type="sldNum" sz="quarter" idx="12"/>
          </p:nvPr>
        </p:nvSpPr>
        <p:spPr/>
        <p:txBody>
          <a:bodyPr/>
          <a:lstStyle/>
          <a:p>
            <a:fld id="{1E94D93E-8206-4B3E-8922-7021EC357C8A}" type="slidenum">
              <a:rPr kumimoji="1" lang="ja-JP" altLang="en-US" smtClean="0"/>
              <a:t>‹#›</a:t>
            </a:fld>
            <a:endParaRPr kumimoji="1" lang="ja-JP" altLang="en-US"/>
          </a:p>
        </p:txBody>
      </p:sp>
    </p:spTree>
    <p:extLst>
      <p:ext uri="{BB962C8B-B14F-4D97-AF65-F5344CB8AC3E}">
        <p14:creationId xmlns:p14="http://schemas.microsoft.com/office/powerpoint/2010/main" val="722113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F316EE-9FC4-4AA2-8E0E-31187D7491C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CE9FD87-519C-4992-ABC7-E40507F3ED66}"/>
              </a:ext>
            </a:extLst>
          </p:cNvPr>
          <p:cNvSpPr>
            <a:spLocks noGrp="1"/>
          </p:cNvSpPr>
          <p:nvPr>
            <p:ph type="dt" sz="half" idx="10"/>
          </p:nvPr>
        </p:nvSpPr>
        <p:spPr/>
        <p:txBody>
          <a:bodyPr/>
          <a:lstStyle/>
          <a:p>
            <a:fld id="{034AE811-65D7-41FE-8B8B-628BF71B5C56}" type="datetimeFigureOut">
              <a:rPr kumimoji="1" lang="ja-JP" altLang="en-US" smtClean="0"/>
              <a:t>2019/7/15</a:t>
            </a:fld>
            <a:endParaRPr kumimoji="1" lang="ja-JP" altLang="en-US"/>
          </a:p>
        </p:txBody>
      </p:sp>
      <p:sp>
        <p:nvSpPr>
          <p:cNvPr id="4" name="フッター プレースホルダー 3">
            <a:extLst>
              <a:ext uri="{FF2B5EF4-FFF2-40B4-BE49-F238E27FC236}">
                <a16:creationId xmlns:a16="http://schemas.microsoft.com/office/drawing/2014/main" id="{3B23267C-4EC5-43C0-A08A-2255E90C4B2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1DCEB89-1D55-4026-BDE2-7BFEA3F7D497}"/>
              </a:ext>
            </a:extLst>
          </p:cNvPr>
          <p:cNvSpPr>
            <a:spLocks noGrp="1"/>
          </p:cNvSpPr>
          <p:nvPr>
            <p:ph type="sldNum" sz="quarter" idx="12"/>
          </p:nvPr>
        </p:nvSpPr>
        <p:spPr/>
        <p:txBody>
          <a:bodyPr/>
          <a:lstStyle/>
          <a:p>
            <a:fld id="{1E94D93E-8206-4B3E-8922-7021EC357C8A}" type="slidenum">
              <a:rPr kumimoji="1" lang="ja-JP" altLang="en-US" smtClean="0"/>
              <a:t>‹#›</a:t>
            </a:fld>
            <a:endParaRPr kumimoji="1" lang="ja-JP" altLang="en-US"/>
          </a:p>
        </p:txBody>
      </p:sp>
    </p:spTree>
    <p:extLst>
      <p:ext uri="{BB962C8B-B14F-4D97-AF65-F5344CB8AC3E}">
        <p14:creationId xmlns:p14="http://schemas.microsoft.com/office/powerpoint/2010/main" val="3360561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6EECEB3-E267-4D9E-9F98-2FE8D13E61B5}"/>
              </a:ext>
            </a:extLst>
          </p:cNvPr>
          <p:cNvSpPr>
            <a:spLocks noGrp="1"/>
          </p:cNvSpPr>
          <p:nvPr>
            <p:ph type="dt" sz="half" idx="10"/>
          </p:nvPr>
        </p:nvSpPr>
        <p:spPr/>
        <p:txBody>
          <a:bodyPr/>
          <a:lstStyle/>
          <a:p>
            <a:fld id="{034AE811-65D7-41FE-8B8B-628BF71B5C56}" type="datetimeFigureOut">
              <a:rPr kumimoji="1" lang="ja-JP" altLang="en-US" smtClean="0"/>
              <a:t>2019/7/15</a:t>
            </a:fld>
            <a:endParaRPr kumimoji="1" lang="ja-JP" altLang="en-US"/>
          </a:p>
        </p:txBody>
      </p:sp>
      <p:sp>
        <p:nvSpPr>
          <p:cNvPr id="3" name="フッター プレースホルダー 2">
            <a:extLst>
              <a:ext uri="{FF2B5EF4-FFF2-40B4-BE49-F238E27FC236}">
                <a16:creationId xmlns:a16="http://schemas.microsoft.com/office/drawing/2014/main" id="{0C59A4F1-1D42-4AB8-80E4-4DEEE857863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5E13341-1A27-4C53-BA81-FF93A90C8AA8}"/>
              </a:ext>
            </a:extLst>
          </p:cNvPr>
          <p:cNvSpPr>
            <a:spLocks noGrp="1"/>
          </p:cNvSpPr>
          <p:nvPr>
            <p:ph type="sldNum" sz="quarter" idx="12"/>
          </p:nvPr>
        </p:nvSpPr>
        <p:spPr/>
        <p:txBody>
          <a:bodyPr/>
          <a:lstStyle/>
          <a:p>
            <a:fld id="{1E94D93E-8206-4B3E-8922-7021EC357C8A}" type="slidenum">
              <a:rPr kumimoji="1" lang="ja-JP" altLang="en-US" smtClean="0"/>
              <a:t>‹#›</a:t>
            </a:fld>
            <a:endParaRPr kumimoji="1" lang="ja-JP" altLang="en-US"/>
          </a:p>
        </p:txBody>
      </p:sp>
    </p:spTree>
    <p:extLst>
      <p:ext uri="{BB962C8B-B14F-4D97-AF65-F5344CB8AC3E}">
        <p14:creationId xmlns:p14="http://schemas.microsoft.com/office/powerpoint/2010/main" val="781946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8727D3-7A87-4EE5-9EAE-BE860E2AE1E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2C2899E-FBE8-4FC8-AB63-1704681275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DD2F648-8BF2-41BE-A3D5-DB60D4587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88A7F42-B09C-44CB-BB7F-9F1D798C6D2F}"/>
              </a:ext>
            </a:extLst>
          </p:cNvPr>
          <p:cNvSpPr>
            <a:spLocks noGrp="1"/>
          </p:cNvSpPr>
          <p:nvPr>
            <p:ph type="dt" sz="half" idx="10"/>
          </p:nvPr>
        </p:nvSpPr>
        <p:spPr/>
        <p:txBody>
          <a:bodyPr/>
          <a:lstStyle/>
          <a:p>
            <a:fld id="{034AE811-65D7-41FE-8B8B-628BF71B5C56}" type="datetimeFigureOut">
              <a:rPr kumimoji="1" lang="ja-JP" altLang="en-US" smtClean="0"/>
              <a:t>2019/7/15</a:t>
            </a:fld>
            <a:endParaRPr kumimoji="1" lang="ja-JP" altLang="en-US"/>
          </a:p>
        </p:txBody>
      </p:sp>
      <p:sp>
        <p:nvSpPr>
          <p:cNvPr id="6" name="フッター プレースホルダー 5">
            <a:extLst>
              <a:ext uri="{FF2B5EF4-FFF2-40B4-BE49-F238E27FC236}">
                <a16:creationId xmlns:a16="http://schemas.microsoft.com/office/drawing/2014/main" id="{6CCA850A-8836-42F7-AD9D-E2F5670DA00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7CE9B76-40F7-4389-95B6-407F23CA7E42}"/>
              </a:ext>
            </a:extLst>
          </p:cNvPr>
          <p:cNvSpPr>
            <a:spLocks noGrp="1"/>
          </p:cNvSpPr>
          <p:nvPr>
            <p:ph type="sldNum" sz="quarter" idx="12"/>
          </p:nvPr>
        </p:nvSpPr>
        <p:spPr/>
        <p:txBody>
          <a:bodyPr/>
          <a:lstStyle/>
          <a:p>
            <a:fld id="{1E94D93E-8206-4B3E-8922-7021EC357C8A}" type="slidenum">
              <a:rPr kumimoji="1" lang="ja-JP" altLang="en-US" smtClean="0"/>
              <a:t>‹#›</a:t>
            </a:fld>
            <a:endParaRPr kumimoji="1" lang="ja-JP" altLang="en-US"/>
          </a:p>
        </p:txBody>
      </p:sp>
    </p:spTree>
    <p:extLst>
      <p:ext uri="{BB962C8B-B14F-4D97-AF65-F5344CB8AC3E}">
        <p14:creationId xmlns:p14="http://schemas.microsoft.com/office/powerpoint/2010/main" val="4199820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D6619-C334-43FA-B107-D04B3DCF143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F06E7F4-6837-4CEC-8E17-73F8368951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829C9DE-2D2B-4F9D-9EB6-73FA5B275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233A7F7-D95D-4253-8695-3CD198012E8F}"/>
              </a:ext>
            </a:extLst>
          </p:cNvPr>
          <p:cNvSpPr>
            <a:spLocks noGrp="1"/>
          </p:cNvSpPr>
          <p:nvPr>
            <p:ph type="dt" sz="half" idx="10"/>
          </p:nvPr>
        </p:nvSpPr>
        <p:spPr/>
        <p:txBody>
          <a:bodyPr/>
          <a:lstStyle/>
          <a:p>
            <a:fld id="{034AE811-65D7-41FE-8B8B-628BF71B5C56}" type="datetimeFigureOut">
              <a:rPr kumimoji="1" lang="ja-JP" altLang="en-US" smtClean="0"/>
              <a:t>2019/7/15</a:t>
            </a:fld>
            <a:endParaRPr kumimoji="1" lang="ja-JP" altLang="en-US"/>
          </a:p>
        </p:txBody>
      </p:sp>
      <p:sp>
        <p:nvSpPr>
          <p:cNvPr id="6" name="フッター プレースホルダー 5">
            <a:extLst>
              <a:ext uri="{FF2B5EF4-FFF2-40B4-BE49-F238E27FC236}">
                <a16:creationId xmlns:a16="http://schemas.microsoft.com/office/drawing/2014/main" id="{4CF2D3EA-D16F-4C72-928C-A47043B3AAF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1DCD0D6-DAA5-4F4E-94F8-A3F6E3552172}"/>
              </a:ext>
            </a:extLst>
          </p:cNvPr>
          <p:cNvSpPr>
            <a:spLocks noGrp="1"/>
          </p:cNvSpPr>
          <p:nvPr>
            <p:ph type="sldNum" sz="quarter" idx="12"/>
          </p:nvPr>
        </p:nvSpPr>
        <p:spPr/>
        <p:txBody>
          <a:bodyPr/>
          <a:lstStyle/>
          <a:p>
            <a:fld id="{1E94D93E-8206-4B3E-8922-7021EC357C8A}" type="slidenum">
              <a:rPr kumimoji="1" lang="ja-JP" altLang="en-US" smtClean="0"/>
              <a:t>‹#›</a:t>
            </a:fld>
            <a:endParaRPr kumimoji="1" lang="ja-JP" altLang="en-US"/>
          </a:p>
        </p:txBody>
      </p:sp>
    </p:spTree>
    <p:extLst>
      <p:ext uri="{BB962C8B-B14F-4D97-AF65-F5344CB8AC3E}">
        <p14:creationId xmlns:p14="http://schemas.microsoft.com/office/powerpoint/2010/main" val="932651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8BBE5F0-00FE-4789-967E-42A7C76716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DC58DCB-5AFC-442B-8E9C-442513F285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97E4EBF-7B31-4B85-BAB9-3501C794F1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4AE811-65D7-41FE-8B8B-628BF71B5C56}" type="datetimeFigureOut">
              <a:rPr kumimoji="1" lang="ja-JP" altLang="en-US" smtClean="0"/>
              <a:t>2019/7/15</a:t>
            </a:fld>
            <a:endParaRPr kumimoji="1" lang="ja-JP" altLang="en-US"/>
          </a:p>
        </p:txBody>
      </p:sp>
      <p:sp>
        <p:nvSpPr>
          <p:cNvPr id="5" name="フッター プレースホルダー 4">
            <a:extLst>
              <a:ext uri="{FF2B5EF4-FFF2-40B4-BE49-F238E27FC236}">
                <a16:creationId xmlns:a16="http://schemas.microsoft.com/office/drawing/2014/main" id="{910BB321-59E4-4CE9-AB2E-6A950E6677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5E8B32C-6B5D-4B03-8B9B-9E5FC58658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4D93E-8206-4B3E-8922-7021EC357C8A}" type="slidenum">
              <a:rPr kumimoji="1" lang="ja-JP" altLang="en-US" smtClean="0"/>
              <a:t>‹#›</a:t>
            </a:fld>
            <a:endParaRPr kumimoji="1" lang="ja-JP" altLang="en-US"/>
          </a:p>
        </p:txBody>
      </p:sp>
    </p:spTree>
    <p:extLst>
      <p:ext uri="{BB962C8B-B14F-4D97-AF65-F5344CB8AC3E}">
        <p14:creationId xmlns:p14="http://schemas.microsoft.com/office/powerpoint/2010/main" val="2620185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DB8B20-2E63-4507-9EB6-9B7B07D46792}"/>
              </a:ext>
            </a:extLst>
          </p:cNvPr>
          <p:cNvSpPr>
            <a:spLocks noGrp="1"/>
          </p:cNvSpPr>
          <p:nvPr>
            <p:ph type="ctrTitle"/>
          </p:nvPr>
        </p:nvSpPr>
        <p:spPr/>
        <p:txBody>
          <a:bodyPr>
            <a:normAutofit fontScale="90000"/>
          </a:bodyPr>
          <a:lstStyle/>
          <a:p>
            <a:br>
              <a:rPr lang="en-US" altLang="ja-JP" dirty="0"/>
            </a:br>
            <a:r>
              <a:rPr lang="ja-JP" altLang="en-US" dirty="0"/>
              <a:t>「</a:t>
            </a:r>
            <a:r>
              <a:rPr lang="en-US" altLang="ja-JP" dirty="0"/>
              <a:t>3DLIDAR</a:t>
            </a:r>
            <a:r>
              <a:rPr lang="ja-JP" altLang="en-US" dirty="0"/>
              <a:t>の反射強度を用いた路面属性の推定とそれを用いた経路計画」</a:t>
            </a:r>
            <a:endParaRPr kumimoji="1" lang="ja-JP" altLang="en-US" dirty="0"/>
          </a:p>
        </p:txBody>
      </p:sp>
      <p:sp>
        <p:nvSpPr>
          <p:cNvPr id="3" name="字幕 2">
            <a:extLst>
              <a:ext uri="{FF2B5EF4-FFF2-40B4-BE49-F238E27FC236}">
                <a16:creationId xmlns:a16="http://schemas.microsoft.com/office/drawing/2014/main" id="{FB14EE99-E798-4C37-8E1C-0287322A1CFB}"/>
              </a:ext>
            </a:extLst>
          </p:cNvPr>
          <p:cNvSpPr>
            <a:spLocks noGrp="1"/>
          </p:cNvSpPr>
          <p:nvPr>
            <p:ph type="subTitle" idx="1"/>
          </p:nvPr>
        </p:nvSpPr>
        <p:spPr/>
        <p:txBody>
          <a:bodyPr/>
          <a:lstStyle/>
          <a:p>
            <a:r>
              <a:rPr kumimoji="1" lang="ja-JP" altLang="en-US" dirty="0"/>
              <a:t>保科亮太郎</a:t>
            </a:r>
          </a:p>
        </p:txBody>
      </p:sp>
    </p:spTree>
    <p:extLst>
      <p:ext uri="{BB962C8B-B14F-4D97-AF65-F5344CB8AC3E}">
        <p14:creationId xmlns:p14="http://schemas.microsoft.com/office/powerpoint/2010/main" val="3007006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B4D5B4-DDE3-4AE5-B512-F82CB85A5A1F}"/>
              </a:ext>
            </a:extLst>
          </p:cNvPr>
          <p:cNvSpPr>
            <a:spLocks noGrp="1"/>
          </p:cNvSpPr>
          <p:nvPr>
            <p:ph type="title"/>
          </p:nvPr>
        </p:nvSpPr>
        <p:spPr/>
        <p:txBody>
          <a:bodyPr/>
          <a:lstStyle/>
          <a:p>
            <a:r>
              <a:rPr lang="ja-JP" altLang="en-US" dirty="0"/>
              <a:t>結果</a:t>
            </a:r>
            <a:endParaRPr kumimoji="1" lang="ja-JP" altLang="en-US" dirty="0"/>
          </a:p>
        </p:txBody>
      </p:sp>
      <p:sp>
        <p:nvSpPr>
          <p:cNvPr id="3" name="コンテンツ プレースホルダー 2">
            <a:extLst>
              <a:ext uri="{FF2B5EF4-FFF2-40B4-BE49-F238E27FC236}">
                <a16:creationId xmlns:a16="http://schemas.microsoft.com/office/drawing/2014/main" id="{2C39E7E8-F660-4D97-87A0-EE0166836618}"/>
              </a:ext>
            </a:extLst>
          </p:cNvPr>
          <p:cNvSpPr>
            <a:spLocks noGrp="1"/>
          </p:cNvSpPr>
          <p:nvPr>
            <p:ph idx="1"/>
          </p:nvPr>
        </p:nvSpPr>
        <p:spPr/>
        <p:txBody>
          <a:bodyPr/>
          <a:lstStyle/>
          <a:p>
            <a:r>
              <a:rPr lang="ja-JP" altLang="en-US" dirty="0"/>
              <a:t>芝を避ける経路が生成された</a:t>
            </a:r>
            <a:endParaRPr lang="en-US" altLang="ja-JP" dirty="0"/>
          </a:p>
          <a:p>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3609634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04B20C-6517-407B-B386-985D2812BF83}"/>
              </a:ext>
            </a:extLst>
          </p:cNvPr>
          <p:cNvSpPr>
            <a:spLocks noGrp="1"/>
          </p:cNvSpPr>
          <p:nvPr>
            <p:ph type="title"/>
          </p:nvPr>
        </p:nvSpPr>
        <p:spPr/>
        <p:txBody>
          <a:bodyPr/>
          <a:lstStyle/>
          <a:p>
            <a:r>
              <a:rPr lang="ja-JP" altLang="en-US" dirty="0"/>
              <a:t>課題</a:t>
            </a:r>
            <a:endParaRPr kumimoji="1" lang="ja-JP" altLang="en-US" dirty="0"/>
          </a:p>
        </p:txBody>
      </p:sp>
      <p:sp>
        <p:nvSpPr>
          <p:cNvPr id="3" name="コンテンツ プレースホルダー 2">
            <a:extLst>
              <a:ext uri="{FF2B5EF4-FFF2-40B4-BE49-F238E27FC236}">
                <a16:creationId xmlns:a16="http://schemas.microsoft.com/office/drawing/2014/main" id="{C235A371-BF7E-47F0-A12A-4B09DE4045EB}"/>
              </a:ext>
            </a:extLst>
          </p:cNvPr>
          <p:cNvSpPr>
            <a:spLocks noGrp="1"/>
          </p:cNvSpPr>
          <p:nvPr>
            <p:ph idx="1"/>
          </p:nvPr>
        </p:nvSpPr>
        <p:spPr/>
        <p:txBody>
          <a:bodyPr/>
          <a:lstStyle/>
          <a:p>
            <a:r>
              <a:rPr lang="en-US" altLang="ja-JP" dirty="0" err="1"/>
              <a:t>Autoware</a:t>
            </a:r>
            <a:r>
              <a:rPr lang="ja-JP" altLang="en-US" dirty="0"/>
              <a:t>で作成した</a:t>
            </a:r>
            <a:r>
              <a:rPr lang="en-US" altLang="ja-JP" dirty="0"/>
              <a:t>3D</a:t>
            </a:r>
            <a:r>
              <a:rPr lang="ja-JP" altLang="en-US" dirty="0"/>
              <a:t>マップと</a:t>
            </a:r>
            <a:r>
              <a:rPr lang="en-US" altLang="ja-JP" dirty="0" err="1"/>
              <a:t>gmapping</a:t>
            </a:r>
            <a:r>
              <a:rPr lang="ja-JP" altLang="en-US" dirty="0"/>
              <a:t>で作成した</a:t>
            </a:r>
            <a:endParaRPr lang="en-US" altLang="ja-JP" dirty="0"/>
          </a:p>
          <a:p>
            <a:pPr marL="0" indent="0">
              <a:buNone/>
            </a:pPr>
            <a:r>
              <a:rPr lang="en-US" altLang="ja-JP" dirty="0"/>
              <a:t>2D</a:t>
            </a:r>
            <a:r>
              <a:rPr lang="ja-JP" altLang="en-US" dirty="0"/>
              <a:t>マップのずれにより長距離ではずれが生じる</a:t>
            </a:r>
            <a:endParaRPr kumimoji="1" lang="ja-JP" altLang="en-US" dirty="0"/>
          </a:p>
        </p:txBody>
      </p:sp>
    </p:spTree>
    <p:extLst>
      <p:ext uri="{BB962C8B-B14F-4D97-AF65-F5344CB8AC3E}">
        <p14:creationId xmlns:p14="http://schemas.microsoft.com/office/powerpoint/2010/main" val="130527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564C18-5D1B-43B5-B2F7-BD09568ECB27}"/>
              </a:ext>
            </a:extLst>
          </p:cNvPr>
          <p:cNvSpPr>
            <a:spLocks noGrp="1"/>
          </p:cNvSpPr>
          <p:nvPr>
            <p:ph type="title"/>
          </p:nvPr>
        </p:nvSpPr>
        <p:spPr/>
        <p:txBody>
          <a:bodyPr/>
          <a:lstStyle/>
          <a:p>
            <a:r>
              <a:rPr kumimoji="1" lang="ja-JP" altLang="en-US" dirty="0"/>
              <a:t>研究目的</a:t>
            </a:r>
          </a:p>
        </p:txBody>
      </p:sp>
      <p:sp>
        <p:nvSpPr>
          <p:cNvPr id="3" name="コンテンツ プレースホルダー 2">
            <a:extLst>
              <a:ext uri="{FF2B5EF4-FFF2-40B4-BE49-F238E27FC236}">
                <a16:creationId xmlns:a16="http://schemas.microsoft.com/office/drawing/2014/main" id="{5BAE0D93-329A-4560-8A51-45328E9458A3}"/>
              </a:ext>
            </a:extLst>
          </p:cNvPr>
          <p:cNvSpPr>
            <a:spLocks noGrp="1"/>
          </p:cNvSpPr>
          <p:nvPr>
            <p:ph idx="1"/>
          </p:nvPr>
        </p:nvSpPr>
        <p:spPr/>
        <p:txBody>
          <a:bodyPr/>
          <a:lstStyle/>
          <a:p>
            <a:r>
              <a:rPr kumimoji="1" lang="ja-JP" altLang="en-US" dirty="0"/>
              <a:t>芝生を検出できずに、芝生の上をロボットが走行すると、車輪がスリップしたり脱輪する可能性がある</a:t>
            </a:r>
            <a:endParaRPr kumimoji="1" lang="en-US" altLang="ja-JP" dirty="0"/>
          </a:p>
          <a:p>
            <a:endParaRPr lang="en-US" altLang="ja-JP" dirty="0"/>
          </a:p>
          <a:p>
            <a:r>
              <a:rPr kumimoji="1" lang="en-US" altLang="ja-JP" dirty="0"/>
              <a:t>3D Lidar</a:t>
            </a:r>
            <a:r>
              <a:rPr kumimoji="1" lang="ja-JP" altLang="en-US" dirty="0"/>
              <a:t>により作成した、</a:t>
            </a:r>
            <a:r>
              <a:rPr kumimoji="1" lang="en-US" altLang="ja-JP" dirty="0"/>
              <a:t>3</a:t>
            </a:r>
            <a:r>
              <a:rPr kumimoji="1" lang="ja-JP" altLang="en-US" dirty="0"/>
              <a:t>次元マップから路面の反射強度により芝生の検出を行い、ロボットが芝生上を走行しない経路計画を行える占有格子地図を作成する</a:t>
            </a:r>
          </a:p>
        </p:txBody>
      </p:sp>
    </p:spTree>
    <p:extLst>
      <p:ext uri="{BB962C8B-B14F-4D97-AF65-F5344CB8AC3E}">
        <p14:creationId xmlns:p14="http://schemas.microsoft.com/office/powerpoint/2010/main" val="258699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EEE203-0138-4E0D-887E-ABB36C890A12}"/>
              </a:ext>
            </a:extLst>
          </p:cNvPr>
          <p:cNvSpPr>
            <a:spLocks noGrp="1"/>
          </p:cNvSpPr>
          <p:nvPr>
            <p:ph type="title"/>
          </p:nvPr>
        </p:nvSpPr>
        <p:spPr/>
        <p:txBody>
          <a:bodyPr/>
          <a:lstStyle/>
          <a:p>
            <a:r>
              <a:rPr kumimoji="1" lang="ja-JP" altLang="en-US" dirty="0"/>
              <a:t>研究手順</a:t>
            </a:r>
          </a:p>
        </p:txBody>
      </p:sp>
      <p:sp>
        <p:nvSpPr>
          <p:cNvPr id="3" name="コンテンツ プレースホルダー 2">
            <a:extLst>
              <a:ext uri="{FF2B5EF4-FFF2-40B4-BE49-F238E27FC236}">
                <a16:creationId xmlns:a16="http://schemas.microsoft.com/office/drawing/2014/main" id="{1B18687A-5501-4A1A-BE72-591E40312B2F}"/>
              </a:ext>
            </a:extLst>
          </p:cNvPr>
          <p:cNvSpPr>
            <a:spLocks noGrp="1"/>
          </p:cNvSpPr>
          <p:nvPr>
            <p:ph idx="1"/>
          </p:nvPr>
        </p:nvSpPr>
        <p:spPr/>
        <p:txBody>
          <a:bodyPr/>
          <a:lstStyle/>
          <a:p>
            <a:r>
              <a:rPr kumimoji="1" lang="ja-JP" altLang="en-US" dirty="0"/>
              <a:t>地図の作成</a:t>
            </a:r>
            <a:endParaRPr kumimoji="1" lang="en-US" altLang="ja-JP" dirty="0"/>
          </a:p>
          <a:p>
            <a:r>
              <a:rPr lang="ja-JP" altLang="en-US" dirty="0"/>
              <a:t>芝生の抽出</a:t>
            </a:r>
            <a:endParaRPr lang="en-US" altLang="ja-JP" dirty="0"/>
          </a:p>
          <a:p>
            <a:r>
              <a:rPr kumimoji="1" lang="ja-JP" altLang="en-US" dirty="0"/>
              <a:t>占有格子地図の作成</a:t>
            </a:r>
          </a:p>
        </p:txBody>
      </p:sp>
    </p:spTree>
    <p:extLst>
      <p:ext uri="{BB962C8B-B14F-4D97-AF65-F5344CB8AC3E}">
        <p14:creationId xmlns:p14="http://schemas.microsoft.com/office/powerpoint/2010/main" val="98219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5B99DF-01AC-4949-9C7D-9F9667BCA71D}"/>
              </a:ext>
            </a:extLst>
          </p:cNvPr>
          <p:cNvSpPr>
            <a:spLocks noGrp="1"/>
          </p:cNvSpPr>
          <p:nvPr>
            <p:ph type="title"/>
          </p:nvPr>
        </p:nvSpPr>
        <p:spPr/>
        <p:txBody>
          <a:bodyPr/>
          <a:lstStyle/>
          <a:p>
            <a:r>
              <a:rPr kumimoji="1" lang="ja-JP" altLang="en-US" dirty="0"/>
              <a:t>地図の作成</a:t>
            </a:r>
          </a:p>
        </p:txBody>
      </p:sp>
      <p:sp>
        <p:nvSpPr>
          <p:cNvPr id="3" name="コンテンツ プレースホルダー 2">
            <a:extLst>
              <a:ext uri="{FF2B5EF4-FFF2-40B4-BE49-F238E27FC236}">
                <a16:creationId xmlns:a16="http://schemas.microsoft.com/office/drawing/2014/main" id="{F727F471-598A-4AFC-A024-8557979D7137}"/>
              </a:ext>
            </a:extLst>
          </p:cNvPr>
          <p:cNvSpPr>
            <a:spLocks noGrp="1"/>
          </p:cNvSpPr>
          <p:nvPr>
            <p:ph idx="1"/>
          </p:nvPr>
        </p:nvSpPr>
        <p:spPr/>
        <p:txBody>
          <a:bodyPr/>
          <a:lstStyle/>
          <a:p>
            <a:r>
              <a:rPr kumimoji="1" lang="en-US" altLang="ja-JP" dirty="0" err="1"/>
              <a:t>Autoware</a:t>
            </a:r>
            <a:r>
              <a:rPr kumimoji="1" lang="ja-JP" altLang="en-US" dirty="0"/>
              <a:t>を用いて</a:t>
            </a:r>
            <a:r>
              <a:rPr kumimoji="1" lang="en-US" altLang="ja-JP" dirty="0"/>
              <a:t>3D Lidar</a:t>
            </a:r>
            <a:r>
              <a:rPr kumimoji="1" lang="ja-JP" altLang="en-US" dirty="0"/>
              <a:t>の点群データから</a:t>
            </a:r>
            <a:r>
              <a:rPr kumimoji="1" lang="en-US" altLang="ja-JP" dirty="0"/>
              <a:t>3D</a:t>
            </a:r>
            <a:r>
              <a:rPr kumimoji="1" lang="ja-JP" altLang="en-US" dirty="0"/>
              <a:t>マップを作成</a:t>
            </a:r>
            <a:endParaRPr kumimoji="1" lang="en-US" altLang="ja-JP" dirty="0"/>
          </a:p>
          <a:p>
            <a:endParaRPr lang="en-US" altLang="ja-JP" dirty="0"/>
          </a:p>
          <a:p>
            <a:r>
              <a:rPr kumimoji="1" lang="en-US" altLang="ja-JP" dirty="0"/>
              <a:t>3D </a:t>
            </a:r>
            <a:r>
              <a:rPr kumimoji="1" lang="ja-JP" altLang="en-US" dirty="0"/>
              <a:t>マップから、ロボットの高さ以上削除する</a:t>
            </a:r>
          </a:p>
        </p:txBody>
      </p:sp>
    </p:spTree>
    <p:extLst>
      <p:ext uri="{BB962C8B-B14F-4D97-AF65-F5344CB8AC3E}">
        <p14:creationId xmlns:p14="http://schemas.microsoft.com/office/powerpoint/2010/main" val="3442980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36F87-2C80-4BA0-842A-E079C42C6430}"/>
              </a:ext>
            </a:extLst>
          </p:cNvPr>
          <p:cNvSpPr>
            <a:spLocks noGrp="1"/>
          </p:cNvSpPr>
          <p:nvPr>
            <p:ph type="title"/>
          </p:nvPr>
        </p:nvSpPr>
        <p:spPr/>
        <p:txBody>
          <a:bodyPr/>
          <a:lstStyle/>
          <a:p>
            <a:r>
              <a:rPr lang="ja-JP" altLang="en-US" dirty="0"/>
              <a:t>反射強度の違いによる芝生の検出</a:t>
            </a:r>
            <a:endParaRPr kumimoji="1" lang="ja-JP" altLang="en-US" dirty="0"/>
          </a:p>
        </p:txBody>
      </p:sp>
      <p:sp>
        <p:nvSpPr>
          <p:cNvPr id="3" name="コンテンツ プレースホルダー 2">
            <a:extLst>
              <a:ext uri="{FF2B5EF4-FFF2-40B4-BE49-F238E27FC236}">
                <a16:creationId xmlns:a16="http://schemas.microsoft.com/office/drawing/2014/main" id="{DFBABB85-1556-4843-BF7C-D4B8B2880C62}"/>
              </a:ext>
            </a:extLst>
          </p:cNvPr>
          <p:cNvSpPr>
            <a:spLocks noGrp="1"/>
          </p:cNvSpPr>
          <p:nvPr>
            <p:ph idx="1"/>
          </p:nvPr>
        </p:nvSpPr>
        <p:spPr/>
        <p:txBody>
          <a:bodyPr/>
          <a:lstStyle/>
          <a:p>
            <a:r>
              <a:rPr kumimoji="1" lang="ja-JP" altLang="en-US" dirty="0"/>
              <a:t>芝生とアスファルトの反射強度の違いから、閾値により芝生領域を抽出</a:t>
            </a:r>
            <a:r>
              <a:rPr lang="ja-JP" altLang="en-US" dirty="0"/>
              <a:t>する</a:t>
            </a:r>
            <a:endParaRPr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4155841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3336C1-627F-4EBE-A9BA-3DC3D219C611}"/>
              </a:ext>
            </a:extLst>
          </p:cNvPr>
          <p:cNvSpPr>
            <a:spLocks noGrp="1"/>
          </p:cNvSpPr>
          <p:nvPr>
            <p:ph type="title"/>
          </p:nvPr>
        </p:nvSpPr>
        <p:spPr/>
        <p:txBody>
          <a:bodyPr/>
          <a:lstStyle/>
          <a:p>
            <a:r>
              <a:rPr kumimoji="1" lang="ja-JP" altLang="en-US" dirty="0"/>
              <a:t>占有格子地図の作成</a:t>
            </a:r>
          </a:p>
        </p:txBody>
      </p:sp>
      <p:sp>
        <p:nvSpPr>
          <p:cNvPr id="3" name="コンテンツ プレースホルダー 2">
            <a:extLst>
              <a:ext uri="{FF2B5EF4-FFF2-40B4-BE49-F238E27FC236}">
                <a16:creationId xmlns:a16="http://schemas.microsoft.com/office/drawing/2014/main" id="{AF2BF0F7-2BD0-4778-80BD-FFDC5225FB98}"/>
              </a:ext>
            </a:extLst>
          </p:cNvPr>
          <p:cNvSpPr>
            <a:spLocks noGrp="1"/>
          </p:cNvSpPr>
          <p:nvPr>
            <p:ph idx="1"/>
          </p:nvPr>
        </p:nvSpPr>
        <p:spPr/>
        <p:txBody>
          <a:bodyPr/>
          <a:lstStyle/>
          <a:p>
            <a:r>
              <a:rPr lang="en-US" altLang="ja-JP" dirty="0"/>
              <a:t>3</a:t>
            </a:r>
            <a:r>
              <a:rPr lang="ja-JP" altLang="ja-JP" dirty="0"/>
              <a:t>次元点群を格子地図の座標系に変換する</a:t>
            </a:r>
            <a:endParaRPr kumimoji="1" lang="ja-JP" altLang="en-US" dirty="0"/>
          </a:p>
        </p:txBody>
      </p:sp>
    </p:spTree>
    <p:extLst>
      <p:ext uri="{BB962C8B-B14F-4D97-AF65-F5344CB8AC3E}">
        <p14:creationId xmlns:p14="http://schemas.microsoft.com/office/powerpoint/2010/main" val="4176722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0F322F-E584-4D08-A66A-B8210A40C2A0}"/>
              </a:ext>
            </a:extLst>
          </p:cNvPr>
          <p:cNvSpPr>
            <a:spLocks noGrp="1"/>
          </p:cNvSpPr>
          <p:nvPr>
            <p:ph type="title"/>
          </p:nvPr>
        </p:nvSpPr>
        <p:spPr/>
        <p:txBody>
          <a:bodyPr/>
          <a:lstStyle/>
          <a:p>
            <a:r>
              <a:rPr lang="ja-JP" altLang="en-US" dirty="0"/>
              <a:t>実験</a:t>
            </a:r>
            <a:endParaRPr kumimoji="1" lang="ja-JP" altLang="en-US" dirty="0"/>
          </a:p>
        </p:txBody>
      </p:sp>
      <p:sp>
        <p:nvSpPr>
          <p:cNvPr id="3" name="コンテンツ プレースホルダー 2">
            <a:extLst>
              <a:ext uri="{FF2B5EF4-FFF2-40B4-BE49-F238E27FC236}">
                <a16:creationId xmlns:a16="http://schemas.microsoft.com/office/drawing/2014/main" id="{C6F9F1CF-8036-45AA-8020-03C781E684C7}"/>
              </a:ext>
            </a:extLst>
          </p:cNvPr>
          <p:cNvSpPr>
            <a:spLocks noGrp="1"/>
          </p:cNvSpPr>
          <p:nvPr>
            <p:ph idx="1"/>
          </p:nvPr>
        </p:nvSpPr>
        <p:spPr/>
        <p:txBody>
          <a:bodyPr/>
          <a:lstStyle/>
          <a:p>
            <a:r>
              <a:rPr lang="ja-JP" altLang="en-US" dirty="0"/>
              <a:t>千葉工業大学津田沼キャンパス自転車置き場付近で地図を作成し、芝生上を走行しない経路計画を行う</a:t>
            </a:r>
            <a:endParaRPr lang="en-US" altLang="ja-JP" dirty="0"/>
          </a:p>
        </p:txBody>
      </p:sp>
    </p:spTree>
    <p:extLst>
      <p:ext uri="{BB962C8B-B14F-4D97-AF65-F5344CB8AC3E}">
        <p14:creationId xmlns:p14="http://schemas.microsoft.com/office/powerpoint/2010/main" val="4051019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094C78-84F6-45F2-B70D-C7CB5DB8F7BB}"/>
              </a:ext>
            </a:extLst>
          </p:cNvPr>
          <p:cNvSpPr>
            <a:spLocks noGrp="1"/>
          </p:cNvSpPr>
          <p:nvPr>
            <p:ph type="title"/>
          </p:nvPr>
        </p:nvSpPr>
        <p:spPr/>
        <p:txBody>
          <a:bodyPr/>
          <a:lstStyle/>
          <a:p>
            <a:r>
              <a:rPr lang="ja-JP" altLang="en-US" dirty="0"/>
              <a:t>地図作成</a:t>
            </a:r>
            <a:endParaRPr kumimoji="1" lang="ja-JP" altLang="en-US" dirty="0"/>
          </a:p>
        </p:txBody>
      </p:sp>
      <p:sp>
        <p:nvSpPr>
          <p:cNvPr id="3" name="コンテンツ プレースホルダー 2">
            <a:extLst>
              <a:ext uri="{FF2B5EF4-FFF2-40B4-BE49-F238E27FC236}">
                <a16:creationId xmlns:a16="http://schemas.microsoft.com/office/drawing/2014/main" id="{B89DE8DF-E63B-4C15-919F-CCEFFAC73B4E}"/>
              </a:ext>
            </a:extLst>
          </p:cNvPr>
          <p:cNvSpPr>
            <a:spLocks noGrp="1"/>
          </p:cNvSpPr>
          <p:nvPr>
            <p:ph idx="1"/>
          </p:nvPr>
        </p:nvSpPr>
        <p:spPr>
          <a:xfrm>
            <a:off x="838200" y="1825625"/>
            <a:ext cx="10515600" cy="4351338"/>
          </a:xfrm>
        </p:spPr>
        <p:txBody>
          <a:bodyPr/>
          <a:lstStyle/>
          <a:p>
            <a:pPr marL="0" indent="0">
              <a:buNone/>
            </a:pPr>
            <a:r>
              <a:rPr kumimoji="1" lang="ja-JP" altLang="en-US" dirty="0"/>
              <a:t>・</a:t>
            </a:r>
            <a:r>
              <a:rPr kumimoji="1" lang="en-US" altLang="ja-JP" dirty="0" err="1"/>
              <a:t>Autoware</a:t>
            </a:r>
            <a:r>
              <a:rPr kumimoji="1" lang="ja-JP" altLang="en-US" dirty="0"/>
              <a:t>により</a:t>
            </a:r>
            <a:r>
              <a:rPr kumimoji="1" lang="en-US" altLang="ja-JP" dirty="0"/>
              <a:t>3D</a:t>
            </a:r>
            <a:r>
              <a:rPr kumimoji="1" lang="ja-JP" altLang="en-US" dirty="0"/>
              <a:t>マップを作成</a:t>
            </a:r>
            <a:endParaRPr kumimoji="1"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r>
              <a:rPr lang="ja-JP" altLang="en-US" dirty="0"/>
              <a:t>・芝生を抽出し占有格子地図を作成</a:t>
            </a:r>
            <a:endParaRPr lang="en-US" altLang="ja-JP" dirty="0"/>
          </a:p>
          <a:p>
            <a:pPr marL="0" indent="0">
              <a:buNone/>
            </a:pPr>
            <a:endParaRPr kumimoji="1" lang="ja-JP" altLang="en-US" dirty="0"/>
          </a:p>
        </p:txBody>
      </p:sp>
      <p:pic>
        <p:nvPicPr>
          <p:cNvPr id="1028" name="Picture 4" descr="https://lh6.googleusercontent.com/yxOEIlGYPoFx32Wrt3u3NSx8qG6w7_KHx6R8i7LYW7FcVc7BLehtCdTUtVk_E2wi8ALVrFUyqKORYamH9i8e6JctEyrYB4d_IOMKM2gJg33mbPzYJfUUCs4wZcRZV0dGtw">
            <a:extLst>
              <a:ext uri="{FF2B5EF4-FFF2-40B4-BE49-F238E27FC236}">
                <a16:creationId xmlns:a16="http://schemas.microsoft.com/office/drawing/2014/main" id="{FB9F0F0E-B15E-48FA-85C9-E2F8CBDBF5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0857" y="1856088"/>
            <a:ext cx="2667000" cy="15049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4.googleusercontent.com/4Fyvfb-ybPoZ2AiIY6kTu_z5IDq0fFVEdkDDyM0VKpL4gPW2ZP3CgCRHYUtS4wDTCousCW8USjANkBDRlb6q8NbFM6gyUwlOBXyUcYP24AyV4WY6J4nrW_UQZvLpjoUNlQ">
            <a:extLst>
              <a:ext uri="{FF2B5EF4-FFF2-40B4-BE49-F238E27FC236}">
                <a16:creationId xmlns:a16="http://schemas.microsoft.com/office/drawing/2014/main" id="{E35AB605-ECF9-4024-9832-26EE8D7AC2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6172" y="4033707"/>
            <a:ext cx="2710679" cy="2035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111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F40CA6-6E5C-4B77-9D62-47ABB6FBE5F0}"/>
              </a:ext>
            </a:extLst>
          </p:cNvPr>
          <p:cNvSpPr>
            <a:spLocks noGrp="1"/>
          </p:cNvSpPr>
          <p:nvPr>
            <p:ph type="title"/>
          </p:nvPr>
        </p:nvSpPr>
        <p:spPr/>
        <p:txBody>
          <a:bodyPr/>
          <a:lstStyle/>
          <a:p>
            <a:r>
              <a:rPr kumimoji="1" lang="ja-JP" altLang="en-US" dirty="0"/>
              <a:t>経路の確認</a:t>
            </a:r>
          </a:p>
        </p:txBody>
      </p:sp>
      <p:pic>
        <p:nvPicPr>
          <p:cNvPr id="2050" name="Picture 2" descr="https://lh4.googleusercontent.com/-g4Y9GwhcUl2UOa7cZ3gciToHU8RGaMYffBlR67-2Q0nmxE5GDOnns2YUqzwixikvHDv64TxhhagI9Fr4OfRm5E2wbH8h-nrNScZjO7VBFQlyN0ntVw8BWyTt3creLncqw">
            <a:extLst>
              <a:ext uri="{FF2B5EF4-FFF2-40B4-BE49-F238E27FC236}">
                <a16:creationId xmlns:a16="http://schemas.microsoft.com/office/drawing/2014/main" id="{C50768C6-E634-45D8-BB4D-399A49DE9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56807"/>
            <a:ext cx="47625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3.googleusercontent.com/OwkR03GKgV4vHZ0LwWae8dpWMYGbrWLWYsiKuvWHFt7U-JnWpO_zyqGqJMox57Q2H3tDsRISCuY4WKfXYBHy-3Ctt-oJ9jZ7gA0jnluTyoh_ojgmSHWRxmqcIRoIQFzK7g">
            <a:extLst>
              <a:ext uri="{FF2B5EF4-FFF2-40B4-BE49-F238E27FC236}">
                <a16:creationId xmlns:a16="http://schemas.microsoft.com/office/drawing/2014/main" id="{F96FDC6F-438F-4CB6-B3F7-0046B56DAB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2" y="2409182"/>
            <a:ext cx="4829175" cy="362902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BD6D4912-BF9E-417D-93E4-856674C5978C}"/>
              </a:ext>
            </a:extLst>
          </p:cNvPr>
          <p:cNvSpPr txBox="1"/>
          <p:nvPr/>
        </p:nvSpPr>
        <p:spPr>
          <a:xfrm>
            <a:off x="2111753" y="1961034"/>
            <a:ext cx="1569660" cy="369332"/>
          </a:xfrm>
          <a:prstGeom prst="rect">
            <a:avLst/>
          </a:prstGeom>
          <a:noFill/>
        </p:spPr>
        <p:txBody>
          <a:bodyPr wrap="none" rtlCol="0">
            <a:spAutoFit/>
          </a:bodyPr>
          <a:lstStyle/>
          <a:p>
            <a:r>
              <a:rPr kumimoji="1" lang="ja-JP" altLang="en-US" dirty="0"/>
              <a:t>・芝認識なし</a:t>
            </a:r>
          </a:p>
        </p:txBody>
      </p:sp>
      <p:sp>
        <p:nvSpPr>
          <p:cNvPr id="5" name="テキスト ボックス 4">
            <a:extLst>
              <a:ext uri="{FF2B5EF4-FFF2-40B4-BE49-F238E27FC236}">
                <a16:creationId xmlns:a16="http://schemas.microsoft.com/office/drawing/2014/main" id="{9C9F402F-B626-4054-A6C1-EBA7B79CD2A2}"/>
              </a:ext>
            </a:extLst>
          </p:cNvPr>
          <p:cNvSpPr txBox="1"/>
          <p:nvPr/>
        </p:nvSpPr>
        <p:spPr>
          <a:xfrm>
            <a:off x="8117635" y="1961034"/>
            <a:ext cx="1776507" cy="369332"/>
          </a:xfrm>
          <a:prstGeom prst="rect">
            <a:avLst/>
          </a:prstGeom>
          <a:noFill/>
        </p:spPr>
        <p:txBody>
          <a:bodyPr wrap="square" rtlCol="0">
            <a:spAutoFit/>
          </a:bodyPr>
          <a:lstStyle/>
          <a:p>
            <a:r>
              <a:rPr kumimoji="1" lang="ja-JP" altLang="en-US" dirty="0"/>
              <a:t>・芝認識あり</a:t>
            </a:r>
          </a:p>
        </p:txBody>
      </p:sp>
    </p:spTree>
    <p:extLst>
      <p:ext uri="{BB962C8B-B14F-4D97-AF65-F5344CB8AC3E}">
        <p14:creationId xmlns:p14="http://schemas.microsoft.com/office/powerpoint/2010/main" val="38325388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235</Words>
  <Application>Microsoft Office PowerPoint</Application>
  <PresentationFormat>ワイド画面</PresentationFormat>
  <Paragraphs>35</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 「3DLIDARの反射強度を用いた路面属性の推定とそれを用いた経路計画」</vt:lpstr>
      <vt:lpstr>研究目的</vt:lpstr>
      <vt:lpstr>研究手順</vt:lpstr>
      <vt:lpstr>地図の作成</vt:lpstr>
      <vt:lpstr>反射強度の違いによる芝生の検出</vt:lpstr>
      <vt:lpstr>占有格子地図の作成</vt:lpstr>
      <vt:lpstr>実験</vt:lpstr>
      <vt:lpstr>地図作成</vt:lpstr>
      <vt:lpstr>経路の確認</vt:lpstr>
      <vt:lpstr>結果</vt:lpstr>
      <vt:lpstr>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「3DLIDARの反射強度を用いた路面属性の推定とそれを用いた経路計画」</dc:title>
  <dc:creator>保科　亮太郎</dc:creator>
  <cp:lastModifiedBy>保科　亮太郎</cp:lastModifiedBy>
  <cp:revision>5</cp:revision>
  <dcterms:created xsi:type="dcterms:W3CDTF">2019-07-11T06:52:16Z</dcterms:created>
  <dcterms:modified xsi:type="dcterms:W3CDTF">2019-07-15T02:10:34Z</dcterms:modified>
</cp:coreProperties>
</file>