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5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8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9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5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5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0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6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6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7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B7805-9D0F-CE74-C360-8F858EE3C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48F7A6-12E8-70A9-BF7F-E4F9840AA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7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6689E9-B2B4-EA42-6B06-5D3601D11922}"/>
              </a:ext>
            </a:extLst>
          </p:cNvPr>
          <p:cNvSpPr/>
          <p:nvPr/>
        </p:nvSpPr>
        <p:spPr>
          <a:xfrm>
            <a:off x="635267" y="712269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8A99EF-2F01-F3C4-BA70-734F0D06DB8B}"/>
              </a:ext>
            </a:extLst>
          </p:cNvPr>
          <p:cNvSpPr/>
          <p:nvPr/>
        </p:nvSpPr>
        <p:spPr>
          <a:xfrm>
            <a:off x="635266" y="3429000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D718C-7E9D-7BCA-5461-3EE48AC6F702}"/>
              </a:ext>
            </a:extLst>
          </p:cNvPr>
          <p:cNvSpPr/>
          <p:nvPr/>
        </p:nvSpPr>
        <p:spPr>
          <a:xfrm>
            <a:off x="2704703" y="3339966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VS Code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DCF0E-BF5F-F817-59D0-02C2A1552DA9}"/>
              </a:ext>
            </a:extLst>
          </p:cNvPr>
          <p:cNvSpPr/>
          <p:nvPr/>
        </p:nvSpPr>
        <p:spPr>
          <a:xfrm>
            <a:off x="2704703" y="3838073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PyScripter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EEE90E-7EF0-46D3-1D59-E232B2CE055E}"/>
              </a:ext>
            </a:extLst>
          </p:cNvPr>
          <p:cNvSpPr/>
          <p:nvPr/>
        </p:nvSpPr>
        <p:spPr>
          <a:xfrm>
            <a:off x="2704702" y="4340994"/>
            <a:ext cx="1501543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Spyder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7BBACE-DA10-54C9-A1F7-6F27D4C02992}"/>
              </a:ext>
            </a:extLst>
          </p:cNvPr>
          <p:cNvSpPr/>
          <p:nvPr/>
        </p:nvSpPr>
        <p:spPr>
          <a:xfrm>
            <a:off x="2704701" y="4870387"/>
            <a:ext cx="1501544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979791-03C6-4B94-A76C-A40F551C0ADC}"/>
              </a:ext>
            </a:extLst>
          </p:cNvPr>
          <p:cNvSpPr txBox="1"/>
          <p:nvPr/>
        </p:nvSpPr>
        <p:spPr>
          <a:xfrm>
            <a:off x="2704701" y="5339619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7B8B3A-4D36-104F-CDE9-19A7D584DC8D}"/>
              </a:ext>
            </a:extLst>
          </p:cNvPr>
          <p:cNvSpPr/>
          <p:nvPr/>
        </p:nvSpPr>
        <p:spPr>
          <a:xfrm>
            <a:off x="5080539" y="3339966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Numpy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45DB9F-72D1-4326-5CB0-4C638FB65864}"/>
              </a:ext>
            </a:extLst>
          </p:cNvPr>
          <p:cNvSpPr/>
          <p:nvPr/>
        </p:nvSpPr>
        <p:spPr>
          <a:xfrm>
            <a:off x="5080539" y="3838073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Pandas</a:t>
            </a:r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E17C514-0144-90BD-EAFE-AE8798EF5A05}"/>
              </a:ext>
            </a:extLst>
          </p:cNvPr>
          <p:cNvSpPr/>
          <p:nvPr/>
        </p:nvSpPr>
        <p:spPr>
          <a:xfrm>
            <a:off x="5080538" y="4340994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Django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9AE6EF-89A3-3CD1-A175-A40B0F839D6D}"/>
              </a:ext>
            </a:extLst>
          </p:cNvPr>
          <p:cNvSpPr txBox="1"/>
          <p:nvPr/>
        </p:nvSpPr>
        <p:spPr>
          <a:xfrm>
            <a:off x="5080538" y="480418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456CA-9A29-84CA-AA70-0A3D1DE9CB1A}"/>
              </a:ext>
            </a:extLst>
          </p:cNvPr>
          <p:cNvSpPr/>
          <p:nvPr/>
        </p:nvSpPr>
        <p:spPr>
          <a:xfrm>
            <a:off x="7475621" y="3339966"/>
            <a:ext cx="1501542" cy="336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pip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07DBCA5-7C46-88FA-94EA-07217C56CFE3}"/>
              </a:ext>
            </a:extLst>
          </p:cNvPr>
          <p:cNvSpPr/>
          <p:nvPr/>
        </p:nvSpPr>
        <p:spPr>
          <a:xfrm>
            <a:off x="7475621" y="3838073"/>
            <a:ext cx="1501542" cy="336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poetry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52C9C66-DCAF-C309-FE27-E90656B6F984}"/>
              </a:ext>
            </a:extLst>
          </p:cNvPr>
          <p:cNvSpPr/>
          <p:nvPr/>
        </p:nvSpPr>
        <p:spPr>
          <a:xfrm>
            <a:off x="7475620" y="4340994"/>
            <a:ext cx="1501543" cy="336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conda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9BDB4E-0C98-0E95-360D-F2BA0DD87B29}"/>
              </a:ext>
            </a:extLst>
          </p:cNvPr>
          <p:cNvSpPr txBox="1"/>
          <p:nvPr/>
        </p:nvSpPr>
        <p:spPr>
          <a:xfrm>
            <a:off x="7475620" y="480418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2301578-6098-8E0A-D74D-02397DFF4F7A}"/>
              </a:ext>
            </a:extLst>
          </p:cNvPr>
          <p:cNvSpPr/>
          <p:nvPr/>
        </p:nvSpPr>
        <p:spPr>
          <a:xfrm>
            <a:off x="2358191" y="3089709"/>
            <a:ext cx="2156060" cy="2810577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867A62-3B15-C7C4-7998-0EE35F7EBF2A}"/>
              </a:ext>
            </a:extLst>
          </p:cNvPr>
          <p:cNvSpPr txBox="1"/>
          <p:nvPr/>
        </p:nvSpPr>
        <p:spPr>
          <a:xfrm>
            <a:off x="2594013" y="2898403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E2D5444-E0D2-09E8-A93B-83733A9D2EFF}"/>
              </a:ext>
            </a:extLst>
          </p:cNvPr>
          <p:cNvSpPr/>
          <p:nvPr/>
        </p:nvSpPr>
        <p:spPr>
          <a:xfrm>
            <a:off x="4786162" y="3089709"/>
            <a:ext cx="2156060" cy="2810577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08DA817-63D4-7658-A28B-9574B8A18D6C}"/>
              </a:ext>
            </a:extLst>
          </p:cNvPr>
          <p:cNvSpPr txBox="1"/>
          <p:nvPr/>
        </p:nvSpPr>
        <p:spPr>
          <a:xfrm>
            <a:off x="4992307" y="2815150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8C46948-1DAF-C984-35C8-BB653F024D29}"/>
              </a:ext>
            </a:extLst>
          </p:cNvPr>
          <p:cNvSpPr/>
          <p:nvPr/>
        </p:nvSpPr>
        <p:spPr>
          <a:xfrm>
            <a:off x="7186863" y="3108959"/>
            <a:ext cx="2156060" cy="2810577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A26F783-44A9-280E-43B9-906E7B8A0903}"/>
              </a:ext>
            </a:extLst>
          </p:cNvPr>
          <p:cNvSpPr txBox="1"/>
          <p:nvPr/>
        </p:nvSpPr>
        <p:spPr>
          <a:xfrm>
            <a:off x="7348889" y="2953549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</p:spTree>
    <p:extLst>
      <p:ext uri="{BB962C8B-B14F-4D97-AF65-F5344CB8AC3E}">
        <p14:creationId xmlns:p14="http://schemas.microsoft.com/office/powerpoint/2010/main" val="39474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8A99EF-2F01-F3C4-BA70-734F0D06DB8B}"/>
              </a:ext>
            </a:extLst>
          </p:cNvPr>
          <p:cNvSpPr/>
          <p:nvPr/>
        </p:nvSpPr>
        <p:spPr>
          <a:xfrm>
            <a:off x="635266" y="984181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D718C-7E9D-7BCA-5461-3EE48AC6F702}"/>
              </a:ext>
            </a:extLst>
          </p:cNvPr>
          <p:cNvSpPr/>
          <p:nvPr/>
        </p:nvSpPr>
        <p:spPr>
          <a:xfrm>
            <a:off x="2704703" y="895147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VS Code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45DB9F-72D1-4326-5CB0-4C638FB65864}"/>
              </a:ext>
            </a:extLst>
          </p:cNvPr>
          <p:cNvSpPr/>
          <p:nvPr/>
        </p:nvSpPr>
        <p:spPr>
          <a:xfrm>
            <a:off x="5080538" y="883113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Django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9AE6EF-89A3-3CD1-A175-A40B0F839D6D}"/>
              </a:ext>
            </a:extLst>
          </p:cNvPr>
          <p:cNvSpPr txBox="1"/>
          <p:nvPr/>
        </p:nvSpPr>
        <p:spPr>
          <a:xfrm>
            <a:off x="4992307" y="141276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456CA-9A29-84CA-AA70-0A3D1DE9CB1A}"/>
              </a:ext>
            </a:extLst>
          </p:cNvPr>
          <p:cNvSpPr/>
          <p:nvPr/>
        </p:nvSpPr>
        <p:spPr>
          <a:xfrm>
            <a:off x="7475621" y="895147"/>
            <a:ext cx="1501542" cy="1020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pip </a:t>
            </a:r>
          </a:p>
          <a:p>
            <a:r>
              <a:rPr kumimoji="1" lang="en-US" altLang="ja-JP" sz="1400" dirty="0"/>
              <a:t>(</a:t>
            </a:r>
            <a:r>
              <a:rPr kumimoji="1" lang="en-US" altLang="ja-JP" sz="800" dirty="0"/>
              <a:t>※</a:t>
            </a:r>
            <a:r>
              <a:rPr kumimoji="1" lang="ja-JP" altLang="en-US" sz="800" dirty="0"/>
              <a:t>公式インストーラーの</a:t>
            </a:r>
            <a:br>
              <a:rPr kumimoji="1" lang="en-US" altLang="ja-JP" sz="800" dirty="0"/>
            </a:br>
            <a:r>
              <a:rPr kumimoji="1" lang="ja-JP" altLang="en-US" sz="800" dirty="0"/>
              <a:t>　 場合、</a:t>
            </a:r>
            <a:r>
              <a:rPr kumimoji="1" lang="en-US" altLang="ja-JP" sz="800" dirty="0"/>
              <a:t>Python</a:t>
            </a:r>
            <a:r>
              <a:rPr kumimoji="1" lang="ja-JP" altLang="en-US" sz="800" dirty="0"/>
              <a:t>実行環境に</a:t>
            </a:r>
            <a:endParaRPr kumimoji="1" lang="en-US" altLang="ja-JP" sz="800" dirty="0"/>
          </a:p>
          <a:p>
            <a:r>
              <a:rPr kumimoji="1" lang="en-US" altLang="ja-JP" sz="800" dirty="0"/>
              <a:t>      </a:t>
            </a:r>
            <a:r>
              <a:rPr kumimoji="1" lang="ja-JP" altLang="en-US" sz="800" dirty="0"/>
              <a:t>標準で同梱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2301578-6098-8E0A-D74D-02397DFF4F7A}"/>
              </a:ext>
            </a:extLst>
          </p:cNvPr>
          <p:cNvSpPr/>
          <p:nvPr/>
        </p:nvSpPr>
        <p:spPr>
          <a:xfrm>
            <a:off x="2358191" y="644891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867A62-3B15-C7C4-7998-0EE35F7EBF2A}"/>
              </a:ext>
            </a:extLst>
          </p:cNvPr>
          <p:cNvSpPr txBox="1"/>
          <p:nvPr/>
        </p:nvSpPr>
        <p:spPr>
          <a:xfrm>
            <a:off x="2594013" y="453584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E2D5444-E0D2-09E8-A93B-83733A9D2EFF}"/>
              </a:ext>
            </a:extLst>
          </p:cNvPr>
          <p:cNvSpPr/>
          <p:nvPr/>
        </p:nvSpPr>
        <p:spPr>
          <a:xfrm>
            <a:off x="4786162" y="644891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08DA817-63D4-7658-A28B-9574B8A18D6C}"/>
              </a:ext>
            </a:extLst>
          </p:cNvPr>
          <p:cNvSpPr txBox="1"/>
          <p:nvPr/>
        </p:nvSpPr>
        <p:spPr>
          <a:xfrm>
            <a:off x="4992307" y="370331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8C46948-1DAF-C984-35C8-BB653F024D29}"/>
              </a:ext>
            </a:extLst>
          </p:cNvPr>
          <p:cNvSpPr/>
          <p:nvPr/>
        </p:nvSpPr>
        <p:spPr>
          <a:xfrm>
            <a:off x="7186863" y="664141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A26F783-44A9-280E-43B9-906E7B8A0903}"/>
              </a:ext>
            </a:extLst>
          </p:cNvPr>
          <p:cNvSpPr txBox="1"/>
          <p:nvPr/>
        </p:nvSpPr>
        <p:spPr>
          <a:xfrm>
            <a:off x="7348889" y="508730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D612A9-D8A1-5BA1-5435-B205F8FAF01E}"/>
              </a:ext>
            </a:extLst>
          </p:cNvPr>
          <p:cNvSpPr txBox="1"/>
          <p:nvPr/>
        </p:nvSpPr>
        <p:spPr>
          <a:xfrm>
            <a:off x="7348889" y="2008072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62895F-C653-EB20-2DC3-124A96F35E9E}"/>
              </a:ext>
            </a:extLst>
          </p:cNvPr>
          <p:cNvSpPr/>
          <p:nvPr/>
        </p:nvSpPr>
        <p:spPr>
          <a:xfrm>
            <a:off x="635266" y="3706189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6A5672-3D0E-A279-31C6-5704273310F9}"/>
              </a:ext>
            </a:extLst>
          </p:cNvPr>
          <p:cNvSpPr/>
          <p:nvPr/>
        </p:nvSpPr>
        <p:spPr>
          <a:xfrm>
            <a:off x="2704703" y="3617155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6ACFA-5314-0B05-B656-3F126D5957AF}"/>
              </a:ext>
            </a:extLst>
          </p:cNvPr>
          <p:cNvSpPr/>
          <p:nvPr/>
        </p:nvSpPr>
        <p:spPr>
          <a:xfrm>
            <a:off x="5080538" y="3605121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Pandas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69B062-6B1B-BED9-667C-CA2BD2068188}"/>
              </a:ext>
            </a:extLst>
          </p:cNvPr>
          <p:cNvSpPr/>
          <p:nvPr/>
        </p:nvSpPr>
        <p:spPr>
          <a:xfrm>
            <a:off x="5099786" y="4174802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Numpy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A3BF10-FBFF-EB28-A05B-124777C22B5B}"/>
              </a:ext>
            </a:extLst>
          </p:cNvPr>
          <p:cNvSpPr txBox="1"/>
          <p:nvPr/>
        </p:nvSpPr>
        <p:spPr>
          <a:xfrm>
            <a:off x="5043242" y="463769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60DD9F-0955-3DE5-5EBB-25FCE0A39F21}"/>
              </a:ext>
            </a:extLst>
          </p:cNvPr>
          <p:cNvSpPr/>
          <p:nvPr/>
        </p:nvSpPr>
        <p:spPr>
          <a:xfrm>
            <a:off x="7475621" y="3617156"/>
            <a:ext cx="15015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conda</a:t>
            </a:r>
            <a:endParaRPr kumimoji="1" lang="en-US" altLang="ja-JP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A7A2CDE-B32E-B372-16F8-C86195275DC0}"/>
              </a:ext>
            </a:extLst>
          </p:cNvPr>
          <p:cNvSpPr/>
          <p:nvPr/>
        </p:nvSpPr>
        <p:spPr>
          <a:xfrm>
            <a:off x="2358191" y="3366899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D95042-4D54-D205-56E3-9A1E936786CE}"/>
              </a:ext>
            </a:extLst>
          </p:cNvPr>
          <p:cNvSpPr txBox="1"/>
          <p:nvPr/>
        </p:nvSpPr>
        <p:spPr>
          <a:xfrm>
            <a:off x="2594013" y="3175592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FD0E8BF-0DA1-9B2E-D9CB-798A5C45A530}"/>
              </a:ext>
            </a:extLst>
          </p:cNvPr>
          <p:cNvSpPr/>
          <p:nvPr/>
        </p:nvSpPr>
        <p:spPr>
          <a:xfrm>
            <a:off x="4786162" y="3366899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FD9E9C1-C42C-D004-562E-CFCC711434ED}"/>
              </a:ext>
            </a:extLst>
          </p:cNvPr>
          <p:cNvSpPr txBox="1"/>
          <p:nvPr/>
        </p:nvSpPr>
        <p:spPr>
          <a:xfrm>
            <a:off x="4992307" y="3092339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0A8E150-BBA7-EC8A-6DB2-8DF5D1C73EAE}"/>
              </a:ext>
            </a:extLst>
          </p:cNvPr>
          <p:cNvSpPr/>
          <p:nvPr/>
        </p:nvSpPr>
        <p:spPr>
          <a:xfrm>
            <a:off x="7186863" y="3386149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F3CA63-E82B-FDD5-DC76-14303EED796D}"/>
              </a:ext>
            </a:extLst>
          </p:cNvPr>
          <p:cNvSpPr txBox="1"/>
          <p:nvPr/>
        </p:nvSpPr>
        <p:spPr>
          <a:xfrm>
            <a:off x="7348889" y="3230738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5A7F27-65F8-5B5C-1B5C-2D8BB8CA37B1}"/>
              </a:ext>
            </a:extLst>
          </p:cNvPr>
          <p:cNvSpPr txBox="1"/>
          <p:nvPr/>
        </p:nvSpPr>
        <p:spPr>
          <a:xfrm>
            <a:off x="7348889" y="4183243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5604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62895F-C653-EB20-2DC3-124A96F35E9E}"/>
              </a:ext>
            </a:extLst>
          </p:cNvPr>
          <p:cNvSpPr/>
          <p:nvPr/>
        </p:nvSpPr>
        <p:spPr>
          <a:xfrm>
            <a:off x="635266" y="1521252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6ACFA-5314-0B05-B656-3F126D5957AF}"/>
              </a:ext>
            </a:extLst>
          </p:cNvPr>
          <p:cNvSpPr/>
          <p:nvPr/>
        </p:nvSpPr>
        <p:spPr>
          <a:xfrm>
            <a:off x="5080538" y="1420184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Pandas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69B062-6B1B-BED9-667C-CA2BD2068188}"/>
              </a:ext>
            </a:extLst>
          </p:cNvPr>
          <p:cNvSpPr/>
          <p:nvPr/>
        </p:nvSpPr>
        <p:spPr>
          <a:xfrm>
            <a:off x="5080537" y="1902595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Numpy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A3BF10-FBFF-EB28-A05B-124777C22B5B}"/>
              </a:ext>
            </a:extLst>
          </p:cNvPr>
          <p:cNvSpPr txBox="1"/>
          <p:nvPr/>
        </p:nvSpPr>
        <p:spPr>
          <a:xfrm>
            <a:off x="5080538" y="2773008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60DD9F-0955-3DE5-5EBB-25FCE0A39F21}"/>
              </a:ext>
            </a:extLst>
          </p:cNvPr>
          <p:cNvSpPr/>
          <p:nvPr/>
        </p:nvSpPr>
        <p:spPr>
          <a:xfrm>
            <a:off x="7475621" y="1432219"/>
            <a:ext cx="15015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conda</a:t>
            </a:r>
            <a:endParaRPr kumimoji="1" lang="en-US" altLang="ja-JP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A7A2CDE-B32E-B372-16F8-C86195275DC0}"/>
              </a:ext>
            </a:extLst>
          </p:cNvPr>
          <p:cNvSpPr/>
          <p:nvPr/>
        </p:nvSpPr>
        <p:spPr>
          <a:xfrm>
            <a:off x="2358191" y="1181961"/>
            <a:ext cx="2156060" cy="2054961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D95042-4D54-D205-56E3-9A1E936786CE}"/>
              </a:ext>
            </a:extLst>
          </p:cNvPr>
          <p:cNvSpPr txBox="1"/>
          <p:nvPr/>
        </p:nvSpPr>
        <p:spPr>
          <a:xfrm>
            <a:off x="2594013" y="990655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FD0E8BF-0DA1-9B2E-D9CB-798A5C45A530}"/>
              </a:ext>
            </a:extLst>
          </p:cNvPr>
          <p:cNvSpPr/>
          <p:nvPr/>
        </p:nvSpPr>
        <p:spPr>
          <a:xfrm>
            <a:off x="4786162" y="1181962"/>
            <a:ext cx="2156060" cy="2054960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FD9E9C1-C42C-D004-562E-CFCC711434ED}"/>
              </a:ext>
            </a:extLst>
          </p:cNvPr>
          <p:cNvSpPr txBox="1"/>
          <p:nvPr/>
        </p:nvSpPr>
        <p:spPr>
          <a:xfrm>
            <a:off x="4992307" y="907402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0A8E150-BBA7-EC8A-6DB2-8DF5D1C73EAE}"/>
              </a:ext>
            </a:extLst>
          </p:cNvPr>
          <p:cNvSpPr/>
          <p:nvPr/>
        </p:nvSpPr>
        <p:spPr>
          <a:xfrm>
            <a:off x="7186863" y="1201212"/>
            <a:ext cx="2156060" cy="2054960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F3CA63-E82B-FDD5-DC76-14303EED796D}"/>
              </a:ext>
            </a:extLst>
          </p:cNvPr>
          <p:cNvSpPr txBox="1"/>
          <p:nvPr/>
        </p:nvSpPr>
        <p:spPr>
          <a:xfrm>
            <a:off x="7348889" y="1045801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5A7F27-65F8-5B5C-1B5C-2D8BB8CA37B1}"/>
              </a:ext>
            </a:extLst>
          </p:cNvPr>
          <p:cNvSpPr txBox="1"/>
          <p:nvPr/>
        </p:nvSpPr>
        <p:spPr>
          <a:xfrm>
            <a:off x="7348889" y="1998306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2511A4-E490-B1EF-E24A-C1F1AFEBC561}"/>
              </a:ext>
            </a:extLst>
          </p:cNvPr>
          <p:cNvSpPr/>
          <p:nvPr/>
        </p:nvSpPr>
        <p:spPr>
          <a:xfrm>
            <a:off x="2594015" y="1366045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PyScripter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9BAA44-F776-2B00-BF10-E8A8F1CD1117}"/>
              </a:ext>
            </a:extLst>
          </p:cNvPr>
          <p:cNvSpPr/>
          <p:nvPr/>
        </p:nvSpPr>
        <p:spPr>
          <a:xfrm>
            <a:off x="2594014" y="1868966"/>
            <a:ext cx="1501543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Spyder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76F504-ACDC-2502-6652-A45AEC00D70C}"/>
              </a:ext>
            </a:extLst>
          </p:cNvPr>
          <p:cNvSpPr/>
          <p:nvPr/>
        </p:nvSpPr>
        <p:spPr>
          <a:xfrm>
            <a:off x="2594013" y="2398359"/>
            <a:ext cx="1501544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F3EDBC-DBB4-0822-35DA-1A030FDC8B7F}"/>
              </a:ext>
            </a:extLst>
          </p:cNvPr>
          <p:cNvSpPr txBox="1"/>
          <p:nvPr/>
        </p:nvSpPr>
        <p:spPr>
          <a:xfrm>
            <a:off x="2594013" y="2867591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6D1464-911A-4B58-5841-F60F71247452}"/>
              </a:ext>
            </a:extLst>
          </p:cNvPr>
          <p:cNvSpPr/>
          <p:nvPr/>
        </p:nvSpPr>
        <p:spPr>
          <a:xfrm>
            <a:off x="5065696" y="2382327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Pytorch</a:t>
            </a:r>
            <a:endParaRPr kumimoji="1" lang="ja-JP" altLang="en-US" sz="1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34E6F21-966B-2FC2-4F2F-F914147D88A2}"/>
              </a:ext>
            </a:extLst>
          </p:cNvPr>
          <p:cNvSpPr/>
          <p:nvPr/>
        </p:nvSpPr>
        <p:spPr>
          <a:xfrm>
            <a:off x="375385" y="639108"/>
            <a:ext cx="9298004" cy="2789892"/>
          </a:xfrm>
          <a:prstGeom prst="roundRect">
            <a:avLst>
              <a:gd name="adj" fmla="val 727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CB4008-5272-C4C0-9D5E-03F09B058F04}"/>
              </a:ext>
            </a:extLst>
          </p:cNvPr>
          <p:cNvSpPr/>
          <p:nvPr/>
        </p:nvSpPr>
        <p:spPr>
          <a:xfrm>
            <a:off x="641688" y="639108"/>
            <a:ext cx="3904649" cy="2887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Anaconda</a:t>
            </a:r>
            <a:r>
              <a:rPr kumimoji="1" lang="ja-JP" altLang="en-US" dirty="0"/>
              <a:t>ディストリビューション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17398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140</Words>
  <Application>Microsoft Office PowerPoint</Application>
  <PresentationFormat>A4 210 x 297 mm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yanhuan xing</dc:creator>
  <cp:lastModifiedBy>yanhuan xing</cp:lastModifiedBy>
  <cp:revision>3</cp:revision>
  <dcterms:created xsi:type="dcterms:W3CDTF">2024-01-14T08:31:36Z</dcterms:created>
  <dcterms:modified xsi:type="dcterms:W3CDTF">2024-01-14T09:10:27Z</dcterms:modified>
</cp:coreProperties>
</file>