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F6F1-E74C-4574-9C27-AD39C17A2151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4781-1DC2-419D-8185-C1DECED97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53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F6F1-E74C-4574-9C27-AD39C17A2151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4781-1DC2-419D-8185-C1DECED97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88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F6F1-E74C-4574-9C27-AD39C17A2151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4781-1DC2-419D-8185-C1DECED97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32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F6F1-E74C-4574-9C27-AD39C17A2151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4781-1DC2-419D-8185-C1DECED97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96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F6F1-E74C-4574-9C27-AD39C17A2151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4781-1DC2-419D-8185-C1DECED97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45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F6F1-E74C-4574-9C27-AD39C17A2151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4781-1DC2-419D-8185-C1DECED97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58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F6F1-E74C-4574-9C27-AD39C17A2151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4781-1DC2-419D-8185-C1DECED97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02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F6F1-E74C-4574-9C27-AD39C17A2151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4781-1DC2-419D-8185-C1DECED97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06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F6F1-E74C-4574-9C27-AD39C17A2151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4781-1DC2-419D-8185-C1DECED97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75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F6F1-E74C-4574-9C27-AD39C17A2151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4781-1DC2-419D-8185-C1DECED97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18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F6F1-E74C-4574-9C27-AD39C17A2151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4781-1DC2-419D-8185-C1DECED97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46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8F6F1-E74C-4574-9C27-AD39C17A2151}" type="datetimeFigureOut">
              <a:rPr kumimoji="1" lang="ja-JP" altLang="en-US" smtClean="0"/>
              <a:t>2024/1/14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E4781-1DC2-419D-8185-C1DECED97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71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EB7805-9D0F-CE74-C360-8F858EE3C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48F7A6-12E8-70A9-BF7F-E4F9840AA3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78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96689E9-B2B4-EA42-6B06-5D3601D11922}"/>
              </a:ext>
            </a:extLst>
          </p:cNvPr>
          <p:cNvSpPr/>
          <p:nvPr/>
        </p:nvSpPr>
        <p:spPr>
          <a:xfrm>
            <a:off x="635267" y="712269"/>
            <a:ext cx="1414913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Python</a:t>
            </a:r>
          </a:p>
          <a:p>
            <a:pPr algn="ctr"/>
            <a:r>
              <a:rPr kumimoji="1" lang="ja-JP" altLang="en-US" dirty="0"/>
              <a:t>実行環境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en-US" altLang="ja-JP" sz="1100" dirty="0" err="1"/>
              <a:t>CPython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F8A99EF-2F01-F3C4-BA70-734F0D06DB8B}"/>
              </a:ext>
            </a:extLst>
          </p:cNvPr>
          <p:cNvSpPr/>
          <p:nvPr/>
        </p:nvSpPr>
        <p:spPr>
          <a:xfrm>
            <a:off x="635266" y="3429000"/>
            <a:ext cx="1414913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Python</a:t>
            </a:r>
          </a:p>
          <a:p>
            <a:pPr algn="ctr"/>
            <a:r>
              <a:rPr kumimoji="1" lang="ja-JP" altLang="en-US" dirty="0"/>
              <a:t>実行環境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en-US" altLang="ja-JP" sz="1100" dirty="0" err="1"/>
              <a:t>CPython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D9D718C-7E9D-7BCA-5461-3EE48AC6F702}"/>
              </a:ext>
            </a:extLst>
          </p:cNvPr>
          <p:cNvSpPr/>
          <p:nvPr/>
        </p:nvSpPr>
        <p:spPr>
          <a:xfrm>
            <a:off x="2704703" y="3339966"/>
            <a:ext cx="1501542" cy="336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VS Code</a:t>
            </a:r>
            <a:endParaRPr kumimoji="1" lang="ja-JP" altLang="en-US" sz="1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6FDCF0E-BF5F-F817-59D0-02C2A1552DA9}"/>
              </a:ext>
            </a:extLst>
          </p:cNvPr>
          <p:cNvSpPr/>
          <p:nvPr/>
        </p:nvSpPr>
        <p:spPr>
          <a:xfrm>
            <a:off x="2704703" y="3838073"/>
            <a:ext cx="1501542" cy="336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err="1"/>
              <a:t>PyScripter</a:t>
            </a:r>
            <a:endParaRPr kumimoji="1" lang="ja-JP" altLang="en-US" sz="1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0EEE90E-7EF0-46D3-1D59-E232B2CE055E}"/>
              </a:ext>
            </a:extLst>
          </p:cNvPr>
          <p:cNvSpPr/>
          <p:nvPr/>
        </p:nvSpPr>
        <p:spPr>
          <a:xfrm>
            <a:off x="2704702" y="4340994"/>
            <a:ext cx="1501543" cy="336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Spyder</a:t>
            </a:r>
            <a:endParaRPr kumimoji="1" lang="ja-JP" altLang="en-US" sz="1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77BBACE-DA10-54C9-A1F7-6F27D4C02992}"/>
              </a:ext>
            </a:extLst>
          </p:cNvPr>
          <p:cNvSpPr/>
          <p:nvPr/>
        </p:nvSpPr>
        <p:spPr>
          <a:xfrm>
            <a:off x="2704701" y="4870387"/>
            <a:ext cx="1501544" cy="336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err="1"/>
              <a:t>Jupyter</a:t>
            </a:r>
            <a:r>
              <a:rPr kumimoji="1" lang="en-US" altLang="ja-JP" sz="1400" dirty="0"/>
              <a:t> Notebook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8979791-03C6-4B94-A76C-A40F551C0ADC}"/>
              </a:ext>
            </a:extLst>
          </p:cNvPr>
          <p:cNvSpPr txBox="1"/>
          <p:nvPr/>
        </p:nvSpPr>
        <p:spPr>
          <a:xfrm>
            <a:off x="2704701" y="5339619"/>
            <a:ext cx="105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37B8B3A-4D36-104F-CDE9-19A7D584DC8D}"/>
              </a:ext>
            </a:extLst>
          </p:cNvPr>
          <p:cNvSpPr/>
          <p:nvPr/>
        </p:nvSpPr>
        <p:spPr>
          <a:xfrm>
            <a:off x="5080539" y="3339966"/>
            <a:ext cx="1501542" cy="3368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err="1"/>
              <a:t>Numpy</a:t>
            </a:r>
            <a:endParaRPr kumimoji="1" lang="ja-JP" altLang="en-US" sz="14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545DB9F-72D1-4326-5CB0-4C638FB65864}"/>
              </a:ext>
            </a:extLst>
          </p:cNvPr>
          <p:cNvSpPr/>
          <p:nvPr/>
        </p:nvSpPr>
        <p:spPr>
          <a:xfrm>
            <a:off x="5080539" y="3838073"/>
            <a:ext cx="1501542" cy="3368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Pandas</a:t>
            </a:r>
            <a:endParaRPr kumimoji="1" lang="ja-JP" altLang="en-US" sz="14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E17C514-0144-90BD-EAFE-AE8798EF5A05}"/>
              </a:ext>
            </a:extLst>
          </p:cNvPr>
          <p:cNvSpPr/>
          <p:nvPr/>
        </p:nvSpPr>
        <p:spPr>
          <a:xfrm>
            <a:off x="5080538" y="4340994"/>
            <a:ext cx="1501543" cy="3368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Django</a:t>
            </a:r>
            <a:endParaRPr kumimoji="1" lang="ja-JP" altLang="en-US" sz="1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49AE6EF-89A3-3CD1-A175-A40B0F839D6D}"/>
              </a:ext>
            </a:extLst>
          </p:cNvPr>
          <p:cNvSpPr txBox="1"/>
          <p:nvPr/>
        </p:nvSpPr>
        <p:spPr>
          <a:xfrm>
            <a:off x="5080538" y="4804180"/>
            <a:ext cx="105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0C456CA-9A29-84CA-AA70-0A3D1DE9CB1A}"/>
              </a:ext>
            </a:extLst>
          </p:cNvPr>
          <p:cNvSpPr/>
          <p:nvPr/>
        </p:nvSpPr>
        <p:spPr>
          <a:xfrm>
            <a:off x="7475621" y="3339966"/>
            <a:ext cx="1501542" cy="3368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pip</a:t>
            </a:r>
            <a:endParaRPr kumimoji="1" lang="ja-JP" altLang="en-US" sz="14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07DBCA5-7C46-88FA-94EA-07217C56CFE3}"/>
              </a:ext>
            </a:extLst>
          </p:cNvPr>
          <p:cNvSpPr/>
          <p:nvPr/>
        </p:nvSpPr>
        <p:spPr>
          <a:xfrm>
            <a:off x="7475621" y="3838073"/>
            <a:ext cx="1501542" cy="3368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poetry</a:t>
            </a:r>
            <a:endParaRPr kumimoji="1" lang="ja-JP" altLang="en-US" sz="14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52C9C66-DCAF-C309-FE27-E90656B6F984}"/>
              </a:ext>
            </a:extLst>
          </p:cNvPr>
          <p:cNvSpPr/>
          <p:nvPr/>
        </p:nvSpPr>
        <p:spPr>
          <a:xfrm>
            <a:off x="7475620" y="4340994"/>
            <a:ext cx="1501543" cy="3368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err="1"/>
              <a:t>conda</a:t>
            </a:r>
            <a:endParaRPr kumimoji="1" lang="ja-JP" altLang="en-US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69BDB4E-0C98-0E95-360D-F2BA0DD87B29}"/>
              </a:ext>
            </a:extLst>
          </p:cNvPr>
          <p:cNvSpPr txBox="1"/>
          <p:nvPr/>
        </p:nvSpPr>
        <p:spPr>
          <a:xfrm>
            <a:off x="7475620" y="4804180"/>
            <a:ext cx="105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02301578-6098-8E0A-D74D-02397DFF4F7A}"/>
              </a:ext>
            </a:extLst>
          </p:cNvPr>
          <p:cNvSpPr/>
          <p:nvPr/>
        </p:nvSpPr>
        <p:spPr>
          <a:xfrm>
            <a:off x="2358191" y="3089709"/>
            <a:ext cx="2156060" cy="2810577"/>
          </a:xfrm>
          <a:prstGeom prst="roundRect">
            <a:avLst>
              <a:gd name="adj" fmla="val 651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7867A62-3B15-C7C4-7998-0EE35F7EBF2A}"/>
              </a:ext>
            </a:extLst>
          </p:cNvPr>
          <p:cNvSpPr txBox="1"/>
          <p:nvPr/>
        </p:nvSpPr>
        <p:spPr>
          <a:xfrm>
            <a:off x="2594013" y="2898403"/>
            <a:ext cx="510134" cy="3753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IDE</a:t>
            </a:r>
            <a:endParaRPr kumimoji="1" lang="ja-JP" altLang="en-US" dirty="0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5E2D5444-E0D2-09E8-A93B-83733A9D2EFF}"/>
              </a:ext>
            </a:extLst>
          </p:cNvPr>
          <p:cNvSpPr/>
          <p:nvPr/>
        </p:nvSpPr>
        <p:spPr>
          <a:xfrm>
            <a:off x="4786162" y="3089709"/>
            <a:ext cx="2156060" cy="2810577"/>
          </a:xfrm>
          <a:prstGeom prst="roundRect">
            <a:avLst>
              <a:gd name="adj" fmla="val 651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08DA817-63D4-7658-A28B-9574B8A18D6C}"/>
              </a:ext>
            </a:extLst>
          </p:cNvPr>
          <p:cNvSpPr txBox="1"/>
          <p:nvPr/>
        </p:nvSpPr>
        <p:spPr>
          <a:xfrm>
            <a:off x="4992307" y="2815150"/>
            <a:ext cx="16483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ライブラリ</a:t>
            </a:r>
            <a:endParaRPr kumimoji="1" lang="en-US" altLang="ja-JP" sz="1200" dirty="0"/>
          </a:p>
          <a:p>
            <a:r>
              <a:rPr kumimoji="1" lang="ja-JP" altLang="en-US" sz="1200" dirty="0"/>
              <a:t>（パッケージ）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B8C46948-1DAF-C984-35C8-BB653F024D29}"/>
              </a:ext>
            </a:extLst>
          </p:cNvPr>
          <p:cNvSpPr/>
          <p:nvPr/>
        </p:nvSpPr>
        <p:spPr>
          <a:xfrm>
            <a:off x="7186863" y="3108959"/>
            <a:ext cx="2156060" cy="2810577"/>
          </a:xfrm>
          <a:prstGeom prst="roundRect">
            <a:avLst>
              <a:gd name="adj" fmla="val 651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A26F783-44A9-280E-43B9-906E7B8A0903}"/>
              </a:ext>
            </a:extLst>
          </p:cNvPr>
          <p:cNvSpPr txBox="1"/>
          <p:nvPr/>
        </p:nvSpPr>
        <p:spPr>
          <a:xfrm>
            <a:off x="7348889" y="2953549"/>
            <a:ext cx="183200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パッケージ管理ツール</a:t>
            </a:r>
          </a:p>
        </p:txBody>
      </p:sp>
    </p:spTree>
    <p:extLst>
      <p:ext uri="{BB962C8B-B14F-4D97-AF65-F5344CB8AC3E}">
        <p14:creationId xmlns:p14="http://schemas.microsoft.com/office/powerpoint/2010/main" val="39474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F8A99EF-2F01-F3C4-BA70-734F0D06DB8B}"/>
              </a:ext>
            </a:extLst>
          </p:cNvPr>
          <p:cNvSpPr/>
          <p:nvPr/>
        </p:nvSpPr>
        <p:spPr>
          <a:xfrm>
            <a:off x="635266" y="984181"/>
            <a:ext cx="1414913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Python</a:t>
            </a:r>
          </a:p>
          <a:p>
            <a:pPr algn="ctr"/>
            <a:r>
              <a:rPr kumimoji="1" lang="ja-JP" altLang="en-US" dirty="0"/>
              <a:t>実行環境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en-US" altLang="ja-JP" sz="1100" dirty="0" err="1"/>
              <a:t>CPython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D9D718C-7E9D-7BCA-5461-3EE48AC6F702}"/>
              </a:ext>
            </a:extLst>
          </p:cNvPr>
          <p:cNvSpPr/>
          <p:nvPr/>
        </p:nvSpPr>
        <p:spPr>
          <a:xfrm>
            <a:off x="2704703" y="895147"/>
            <a:ext cx="1501542" cy="336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VS Code</a:t>
            </a:r>
            <a:endParaRPr kumimoji="1" lang="ja-JP" altLang="en-US" sz="14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545DB9F-72D1-4326-5CB0-4C638FB65864}"/>
              </a:ext>
            </a:extLst>
          </p:cNvPr>
          <p:cNvSpPr/>
          <p:nvPr/>
        </p:nvSpPr>
        <p:spPr>
          <a:xfrm>
            <a:off x="5080538" y="883113"/>
            <a:ext cx="1501542" cy="3368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Django</a:t>
            </a:r>
            <a:endParaRPr kumimoji="1" lang="ja-JP" altLang="en-US" sz="1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49AE6EF-89A3-3CD1-A175-A40B0F839D6D}"/>
              </a:ext>
            </a:extLst>
          </p:cNvPr>
          <p:cNvSpPr txBox="1"/>
          <p:nvPr/>
        </p:nvSpPr>
        <p:spPr>
          <a:xfrm>
            <a:off x="4992307" y="1412760"/>
            <a:ext cx="105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0C456CA-9A29-84CA-AA70-0A3D1DE9CB1A}"/>
              </a:ext>
            </a:extLst>
          </p:cNvPr>
          <p:cNvSpPr/>
          <p:nvPr/>
        </p:nvSpPr>
        <p:spPr>
          <a:xfrm>
            <a:off x="7475621" y="895147"/>
            <a:ext cx="1501542" cy="10205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pip </a:t>
            </a:r>
          </a:p>
          <a:p>
            <a:r>
              <a:rPr kumimoji="1" lang="en-US" altLang="ja-JP" sz="1400" dirty="0"/>
              <a:t>(</a:t>
            </a:r>
            <a:r>
              <a:rPr kumimoji="1" lang="en-US" altLang="ja-JP" sz="800" dirty="0"/>
              <a:t>※</a:t>
            </a:r>
            <a:r>
              <a:rPr kumimoji="1" lang="ja-JP" altLang="en-US" sz="800" dirty="0"/>
              <a:t>公式インストーラーの</a:t>
            </a:r>
            <a:br>
              <a:rPr kumimoji="1" lang="en-US" altLang="ja-JP" sz="800" dirty="0"/>
            </a:br>
            <a:r>
              <a:rPr kumimoji="1" lang="ja-JP" altLang="en-US" sz="800" dirty="0"/>
              <a:t>　 場合、</a:t>
            </a:r>
            <a:r>
              <a:rPr kumimoji="1" lang="en-US" altLang="ja-JP" sz="800" dirty="0"/>
              <a:t>Python</a:t>
            </a:r>
            <a:r>
              <a:rPr kumimoji="1" lang="ja-JP" altLang="en-US" sz="800" dirty="0"/>
              <a:t>実行環境に</a:t>
            </a:r>
            <a:endParaRPr kumimoji="1" lang="en-US" altLang="ja-JP" sz="800" dirty="0"/>
          </a:p>
          <a:p>
            <a:r>
              <a:rPr kumimoji="1" lang="en-US" altLang="ja-JP" sz="800" dirty="0"/>
              <a:t>      </a:t>
            </a:r>
            <a:r>
              <a:rPr kumimoji="1" lang="ja-JP" altLang="en-US" sz="800" dirty="0"/>
              <a:t>標準で同梱</a:t>
            </a:r>
            <a:r>
              <a:rPr kumimoji="1" lang="ja-JP" altLang="en-US" sz="1400" dirty="0"/>
              <a:t>）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02301578-6098-8E0A-D74D-02397DFF4F7A}"/>
              </a:ext>
            </a:extLst>
          </p:cNvPr>
          <p:cNvSpPr/>
          <p:nvPr/>
        </p:nvSpPr>
        <p:spPr>
          <a:xfrm>
            <a:off x="2358191" y="644891"/>
            <a:ext cx="2156060" cy="1732514"/>
          </a:xfrm>
          <a:prstGeom prst="roundRect">
            <a:avLst>
              <a:gd name="adj" fmla="val 651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7867A62-3B15-C7C4-7998-0EE35F7EBF2A}"/>
              </a:ext>
            </a:extLst>
          </p:cNvPr>
          <p:cNvSpPr txBox="1"/>
          <p:nvPr/>
        </p:nvSpPr>
        <p:spPr>
          <a:xfrm>
            <a:off x="2594013" y="453584"/>
            <a:ext cx="510134" cy="3753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IDE</a:t>
            </a:r>
            <a:endParaRPr kumimoji="1" lang="ja-JP" altLang="en-US" dirty="0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5E2D5444-E0D2-09E8-A93B-83733A9D2EFF}"/>
              </a:ext>
            </a:extLst>
          </p:cNvPr>
          <p:cNvSpPr/>
          <p:nvPr/>
        </p:nvSpPr>
        <p:spPr>
          <a:xfrm>
            <a:off x="4786162" y="644891"/>
            <a:ext cx="2156060" cy="1732514"/>
          </a:xfrm>
          <a:prstGeom prst="roundRect">
            <a:avLst>
              <a:gd name="adj" fmla="val 651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08DA817-63D4-7658-A28B-9574B8A18D6C}"/>
              </a:ext>
            </a:extLst>
          </p:cNvPr>
          <p:cNvSpPr txBox="1"/>
          <p:nvPr/>
        </p:nvSpPr>
        <p:spPr>
          <a:xfrm>
            <a:off x="4992307" y="370331"/>
            <a:ext cx="16483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ライブラリ</a:t>
            </a:r>
            <a:endParaRPr kumimoji="1" lang="en-US" altLang="ja-JP" sz="1200" dirty="0"/>
          </a:p>
          <a:p>
            <a:r>
              <a:rPr kumimoji="1" lang="ja-JP" altLang="en-US" sz="1200" dirty="0"/>
              <a:t>（パッケージ）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B8C46948-1DAF-C984-35C8-BB653F024D29}"/>
              </a:ext>
            </a:extLst>
          </p:cNvPr>
          <p:cNvSpPr/>
          <p:nvPr/>
        </p:nvSpPr>
        <p:spPr>
          <a:xfrm>
            <a:off x="7186863" y="664141"/>
            <a:ext cx="2156060" cy="1732514"/>
          </a:xfrm>
          <a:prstGeom prst="roundRect">
            <a:avLst>
              <a:gd name="adj" fmla="val 651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A26F783-44A9-280E-43B9-906E7B8A0903}"/>
              </a:ext>
            </a:extLst>
          </p:cNvPr>
          <p:cNvSpPr txBox="1"/>
          <p:nvPr/>
        </p:nvSpPr>
        <p:spPr>
          <a:xfrm>
            <a:off x="7348889" y="508730"/>
            <a:ext cx="183200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パッケージ管理ツール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FD612A9-D8A1-5BA1-5435-B205F8FAF01E}"/>
              </a:ext>
            </a:extLst>
          </p:cNvPr>
          <p:cNvSpPr txBox="1"/>
          <p:nvPr/>
        </p:nvSpPr>
        <p:spPr>
          <a:xfrm>
            <a:off x="7348889" y="2008072"/>
            <a:ext cx="105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762895F-C653-EB20-2DC3-124A96F35E9E}"/>
              </a:ext>
            </a:extLst>
          </p:cNvPr>
          <p:cNvSpPr/>
          <p:nvPr/>
        </p:nvSpPr>
        <p:spPr>
          <a:xfrm>
            <a:off x="635266" y="3706189"/>
            <a:ext cx="1414913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Python</a:t>
            </a:r>
          </a:p>
          <a:p>
            <a:pPr algn="ctr"/>
            <a:r>
              <a:rPr kumimoji="1" lang="ja-JP" altLang="en-US" dirty="0"/>
              <a:t>実行環境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en-US" altLang="ja-JP" sz="1100" dirty="0" err="1"/>
              <a:t>CPython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B6A5672-3D0E-A279-31C6-5704273310F9}"/>
              </a:ext>
            </a:extLst>
          </p:cNvPr>
          <p:cNvSpPr/>
          <p:nvPr/>
        </p:nvSpPr>
        <p:spPr>
          <a:xfrm>
            <a:off x="2704703" y="3617155"/>
            <a:ext cx="1501542" cy="336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err="1"/>
              <a:t>Jupyter</a:t>
            </a:r>
            <a:r>
              <a:rPr kumimoji="1" lang="en-US" altLang="ja-JP" sz="1400" dirty="0"/>
              <a:t> Notebook</a:t>
            </a:r>
            <a:endParaRPr kumimoji="1" lang="ja-JP" altLang="en-US" sz="1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066ACFA-5314-0B05-B656-3F126D5957AF}"/>
              </a:ext>
            </a:extLst>
          </p:cNvPr>
          <p:cNvSpPr/>
          <p:nvPr/>
        </p:nvSpPr>
        <p:spPr>
          <a:xfrm>
            <a:off x="5080538" y="3605121"/>
            <a:ext cx="1501542" cy="3368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Pandas</a:t>
            </a:r>
            <a:endParaRPr kumimoji="1" lang="ja-JP" altLang="en-US" sz="14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969B062-6B1B-BED9-667C-CA2BD2068188}"/>
              </a:ext>
            </a:extLst>
          </p:cNvPr>
          <p:cNvSpPr/>
          <p:nvPr/>
        </p:nvSpPr>
        <p:spPr>
          <a:xfrm>
            <a:off x="5099786" y="4174802"/>
            <a:ext cx="1501543" cy="3368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err="1"/>
              <a:t>Numpy</a:t>
            </a:r>
            <a:endParaRPr kumimoji="1" lang="ja-JP" altLang="en-US" sz="1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DA3BF10-FBFF-EB28-A05B-124777C22B5B}"/>
              </a:ext>
            </a:extLst>
          </p:cNvPr>
          <p:cNvSpPr txBox="1"/>
          <p:nvPr/>
        </p:nvSpPr>
        <p:spPr>
          <a:xfrm>
            <a:off x="5043242" y="4637690"/>
            <a:ext cx="105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260DD9F-0955-3DE5-5EBB-25FCE0A39F21}"/>
              </a:ext>
            </a:extLst>
          </p:cNvPr>
          <p:cNvSpPr/>
          <p:nvPr/>
        </p:nvSpPr>
        <p:spPr>
          <a:xfrm>
            <a:off x="7475621" y="3617156"/>
            <a:ext cx="150154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err="1"/>
              <a:t>conda</a:t>
            </a:r>
            <a:endParaRPr kumimoji="1" lang="en-US" altLang="ja-JP" sz="1400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3A7A2CDE-B32E-B372-16F8-C86195275DC0}"/>
              </a:ext>
            </a:extLst>
          </p:cNvPr>
          <p:cNvSpPr/>
          <p:nvPr/>
        </p:nvSpPr>
        <p:spPr>
          <a:xfrm>
            <a:off x="2358191" y="3366899"/>
            <a:ext cx="2156060" cy="1732514"/>
          </a:xfrm>
          <a:prstGeom prst="roundRect">
            <a:avLst>
              <a:gd name="adj" fmla="val 651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5D95042-4D54-D205-56E3-9A1E936786CE}"/>
              </a:ext>
            </a:extLst>
          </p:cNvPr>
          <p:cNvSpPr txBox="1"/>
          <p:nvPr/>
        </p:nvSpPr>
        <p:spPr>
          <a:xfrm>
            <a:off x="2594013" y="3175592"/>
            <a:ext cx="510134" cy="3753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IDE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1FD0E8BF-0DA1-9B2E-D9CB-798A5C45A530}"/>
              </a:ext>
            </a:extLst>
          </p:cNvPr>
          <p:cNvSpPr/>
          <p:nvPr/>
        </p:nvSpPr>
        <p:spPr>
          <a:xfrm>
            <a:off x="4786162" y="3366899"/>
            <a:ext cx="2156060" cy="1732514"/>
          </a:xfrm>
          <a:prstGeom prst="roundRect">
            <a:avLst>
              <a:gd name="adj" fmla="val 651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FD9E9C1-C42C-D004-562E-CFCC711434ED}"/>
              </a:ext>
            </a:extLst>
          </p:cNvPr>
          <p:cNvSpPr txBox="1"/>
          <p:nvPr/>
        </p:nvSpPr>
        <p:spPr>
          <a:xfrm>
            <a:off x="4992307" y="3092339"/>
            <a:ext cx="16483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ライブラリ</a:t>
            </a:r>
            <a:endParaRPr kumimoji="1" lang="en-US" altLang="ja-JP" sz="1200" dirty="0"/>
          </a:p>
          <a:p>
            <a:r>
              <a:rPr kumimoji="1" lang="ja-JP" altLang="en-US" sz="1200" dirty="0"/>
              <a:t>（パッケージ）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B0A8E150-BBA7-EC8A-6DB2-8DF5D1C73EAE}"/>
              </a:ext>
            </a:extLst>
          </p:cNvPr>
          <p:cNvSpPr/>
          <p:nvPr/>
        </p:nvSpPr>
        <p:spPr>
          <a:xfrm>
            <a:off x="7186863" y="3386149"/>
            <a:ext cx="2156060" cy="1732514"/>
          </a:xfrm>
          <a:prstGeom prst="roundRect">
            <a:avLst>
              <a:gd name="adj" fmla="val 651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9F3CA63-E82B-FDD5-DC76-14303EED796D}"/>
              </a:ext>
            </a:extLst>
          </p:cNvPr>
          <p:cNvSpPr txBox="1"/>
          <p:nvPr/>
        </p:nvSpPr>
        <p:spPr>
          <a:xfrm>
            <a:off x="7348889" y="3230738"/>
            <a:ext cx="183200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パッケージ管理ツール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55A7F27-65F8-5B5C-1B5C-2D8BB8CA37B1}"/>
              </a:ext>
            </a:extLst>
          </p:cNvPr>
          <p:cNvSpPr txBox="1"/>
          <p:nvPr/>
        </p:nvSpPr>
        <p:spPr>
          <a:xfrm>
            <a:off x="7348889" y="4183243"/>
            <a:ext cx="105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</p:spTree>
    <p:extLst>
      <p:ext uri="{BB962C8B-B14F-4D97-AF65-F5344CB8AC3E}">
        <p14:creationId xmlns:p14="http://schemas.microsoft.com/office/powerpoint/2010/main" val="256042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762895F-C653-EB20-2DC3-124A96F35E9E}"/>
              </a:ext>
            </a:extLst>
          </p:cNvPr>
          <p:cNvSpPr/>
          <p:nvPr/>
        </p:nvSpPr>
        <p:spPr>
          <a:xfrm>
            <a:off x="635266" y="1192513"/>
            <a:ext cx="1414913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Python</a:t>
            </a:r>
          </a:p>
          <a:p>
            <a:pPr algn="ctr"/>
            <a:r>
              <a:rPr kumimoji="1" lang="ja-JP" altLang="en-US" dirty="0"/>
              <a:t>実行環境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en-US" altLang="ja-JP" sz="1100" dirty="0" err="1"/>
              <a:t>CPython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066ACFA-5314-0B05-B656-3F126D5957AF}"/>
              </a:ext>
            </a:extLst>
          </p:cNvPr>
          <p:cNvSpPr/>
          <p:nvPr/>
        </p:nvSpPr>
        <p:spPr>
          <a:xfrm>
            <a:off x="5080538" y="1091445"/>
            <a:ext cx="1501542" cy="3368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Pandas</a:t>
            </a:r>
            <a:endParaRPr kumimoji="1" lang="ja-JP" altLang="en-US" sz="14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969B062-6B1B-BED9-667C-CA2BD2068188}"/>
              </a:ext>
            </a:extLst>
          </p:cNvPr>
          <p:cNvSpPr/>
          <p:nvPr/>
        </p:nvSpPr>
        <p:spPr>
          <a:xfrm>
            <a:off x="5080537" y="1573856"/>
            <a:ext cx="1501543" cy="3368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err="1"/>
              <a:t>Numpy</a:t>
            </a:r>
            <a:endParaRPr kumimoji="1" lang="ja-JP" altLang="en-US" sz="1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DA3BF10-FBFF-EB28-A05B-124777C22B5B}"/>
              </a:ext>
            </a:extLst>
          </p:cNvPr>
          <p:cNvSpPr txBox="1"/>
          <p:nvPr/>
        </p:nvSpPr>
        <p:spPr>
          <a:xfrm>
            <a:off x="5080538" y="2444269"/>
            <a:ext cx="105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260DD9F-0955-3DE5-5EBB-25FCE0A39F21}"/>
              </a:ext>
            </a:extLst>
          </p:cNvPr>
          <p:cNvSpPr/>
          <p:nvPr/>
        </p:nvSpPr>
        <p:spPr>
          <a:xfrm>
            <a:off x="7475621" y="1103480"/>
            <a:ext cx="150154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err="1"/>
              <a:t>conda</a:t>
            </a:r>
            <a:endParaRPr kumimoji="1" lang="en-US" altLang="ja-JP" sz="1400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3A7A2CDE-B32E-B372-16F8-C86195275DC0}"/>
              </a:ext>
            </a:extLst>
          </p:cNvPr>
          <p:cNvSpPr/>
          <p:nvPr/>
        </p:nvSpPr>
        <p:spPr>
          <a:xfrm>
            <a:off x="2358191" y="853222"/>
            <a:ext cx="2156060" cy="2054961"/>
          </a:xfrm>
          <a:prstGeom prst="roundRect">
            <a:avLst>
              <a:gd name="adj" fmla="val 651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5D95042-4D54-D205-56E3-9A1E936786CE}"/>
              </a:ext>
            </a:extLst>
          </p:cNvPr>
          <p:cNvSpPr txBox="1"/>
          <p:nvPr/>
        </p:nvSpPr>
        <p:spPr>
          <a:xfrm>
            <a:off x="2594013" y="661916"/>
            <a:ext cx="510134" cy="3753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IDE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1FD0E8BF-0DA1-9B2E-D9CB-798A5C45A530}"/>
              </a:ext>
            </a:extLst>
          </p:cNvPr>
          <p:cNvSpPr/>
          <p:nvPr/>
        </p:nvSpPr>
        <p:spPr>
          <a:xfrm>
            <a:off x="4786162" y="853223"/>
            <a:ext cx="2156060" cy="2054960"/>
          </a:xfrm>
          <a:prstGeom prst="roundRect">
            <a:avLst>
              <a:gd name="adj" fmla="val 651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FD9E9C1-C42C-D004-562E-CFCC711434ED}"/>
              </a:ext>
            </a:extLst>
          </p:cNvPr>
          <p:cNvSpPr txBox="1"/>
          <p:nvPr/>
        </p:nvSpPr>
        <p:spPr>
          <a:xfrm>
            <a:off x="4992307" y="578663"/>
            <a:ext cx="16483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ライブラリ</a:t>
            </a:r>
            <a:endParaRPr kumimoji="1" lang="en-US" altLang="ja-JP" sz="1200" dirty="0"/>
          </a:p>
          <a:p>
            <a:r>
              <a:rPr kumimoji="1" lang="ja-JP" altLang="en-US" sz="1200" dirty="0"/>
              <a:t>（パッケージ）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B0A8E150-BBA7-EC8A-6DB2-8DF5D1C73EAE}"/>
              </a:ext>
            </a:extLst>
          </p:cNvPr>
          <p:cNvSpPr/>
          <p:nvPr/>
        </p:nvSpPr>
        <p:spPr>
          <a:xfrm>
            <a:off x="7186863" y="872473"/>
            <a:ext cx="2156060" cy="2054960"/>
          </a:xfrm>
          <a:prstGeom prst="roundRect">
            <a:avLst>
              <a:gd name="adj" fmla="val 651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9F3CA63-E82B-FDD5-DC76-14303EED796D}"/>
              </a:ext>
            </a:extLst>
          </p:cNvPr>
          <p:cNvSpPr txBox="1"/>
          <p:nvPr/>
        </p:nvSpPr>
        <p:spPr>
          <a:xfrm>
            <a:off x="7348889" y="717062"/>
            <a:ext cx="183200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パッケージ管理ツール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55A7F27-65F8-5B5C-1B5C-2D8BB8CA37B1}"/>
              </a:ext>
            </a:extLst>
          </p:cNvPr>
          <p:cNvSpPr txBox="1"/>
          <p:nvPr/>
        </p:nvSpPr>
        <p:spPr>
          <a:xfrm>
            <a:off x="7348889" y="1669567"/>
            <a:ext cx="105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12511A4-E490-B1EF-E24A-C1F1AFEBC561}"/>
              </a:ext>
            </a:extLst>
          </p:cNvPr>
          <p:cNvSpPr/>
          <p:nvPr/>
        </p:nvSpPr>
        <p:spPr>
          <a:xfrm>
            <a:off x="2594015" y="1037306"/>
            <a:ext cx="1501542" cy="336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err="1"/>
              <a:t>PyScripter</a:t>
            </a:r>
            <a:endParaRPr kumimoji="1" lang="ja-JP" altLang="en-US" sz="1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A9BAA44-F776-2B00-BF10-E8A8F1CD1117}"/>
              </a:ext>
            </a:extLst>
          </p:cNvPr>
          <p:cNvSpPr/>
          <p:nvPr/>
        </p:nvSpPr>
        <p:spPr>
          <a:xfrm>
            <a:off x="2594014" y="1540227"/>
            <a:ext cx="1501543" cy="336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Spyder</a:t>
            </a:r>
            <a:endParaRPr kumimoji="1" lang="ja-JP" altLang="en-US" sz="1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76F504-ACDC-2502-6652-A45AEC00D70C}"/>
              </a:ext>
            </a:extLst>
          </p:cNvPr>
          <p:cNvSpPr/>
          <p:nvPr/>
        </p:nvSpPr>
        <p:spPr>
          <a:xfrm>
            <a:off x="2594013" y="2069620"/>
            <a:ext cx="1501544" cy="336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err="1"/>
              <a:t>Jupyter</a:t>
            </a:r>
            <a:r>
              <a:rPr kumimoji="1" lang="en-US" altLang="ja-JP" sz="1400" dirty="0"/>
              <a:t> Notebook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BF3EDBC-DBB4-0822-35DA-1A030FDC8B7F}"/>
              </a:ext>
            </a:extLst>
          </p:cNvPr>
          <p:cNvSpPr txBox="1"/>
          <p:nvPr/>
        </p:nvSpPr>
        <p:spPr>
          <a:xfrm>
            <a:off x="2594013" y="2538852"/>
            <a:ext cx="105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36D1464-911A-4B58-5841-F60F71247452}"/>
              </a:ext>
            </a:extLst>
          </p:cNvPr>
          <p:cNvSpPr/>
          <p:nvPr/>
        </p:nvSpPr>
        <p:spPr>
          <a:xfrm>
            <a:off x="5065696" y="2053588"/>
            <a:ext cx="1501543" cy="3368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err="1"/>
              <a:t>Pytorch</a:t>
            </a:r>
            <a:endParaRPr kumimoji="1" lang="ja-JP" altLang="en-US" sz="1400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34E6F21-966B-2FC2-4F2F-F914147D88A2}"/>
              </a:ext>
            </a:extLst>
          </p:cNvPr>
          <p:cNvSpPr/>
          <p:nvPr/>
        </p:nvSpPr>
        <p:spPr>
          <a:xfrm>
            <a:off x="375385" y="310369"/>
            <a:ext cx="9298004" cy="2789892"/>
          </a:xfrm>
          <a:prstGeom prst="roundRect">
            <a:avLst>
              <a:gd name="adj" fmla="val 7275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BCB4008-5272-C4C0-9D5E-03F09B058F04}"/>
              </a:ext>
            </a:extLst>
          </p:cNvPr>
          <p:cNvSpPr/>
          <p:nvPr/>
        </p:nvSpPr>
        <p:spPr>
          <a:xfrm>
            <a:off x="641688" y="310369"/>
            <a:ext cx="3904649" cy="2887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Anaconda</a:t>
            </a:r>
            <a:r>
              <a:rPr kumimoji="1" lang="ja-JP" altLang="en-US" dirty="0"/>
              <a:t>ディストリビューション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4E3310-21B9-4610-B57F-80E0F0F93D75}"/>
              </a:ext>
            </a:extLst>
          </p:cNvPr>
          <p:cNvSpPr/>
          <p:nvPr/>
        </p:nvSpPr>
        <p:spPr>
          <a:xfrm>
            <a:off x="297070" y="3985409"/>
            <a:ext cx="1414913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Python</a:t>
            </a:r>
          </a:p>
          <a:p>
            <a:pPr algn="ctr"/>
            <a:r>
              <a:rPr kumimoji="1" lang="ja-JP" altLang="en-US" dirty="0"/>
              <a:t>実行環境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en-US" altLang="ja-JP" sz="1100" dirty="0" err="1"/>
              <a:t>CPython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DC07377-26E9-4D8C-87E9-3DFCAFC4F556}"/>
              </a:ext>
            </a:extLst>
          </p:cNvPr>
          <p:cNvSpPr/>
          <p:nvPr/>
        </p:nvSpPr>
        <p:spPr>
          <a:xfrm>
            <a:off x="2019995" y="3646118"/>
            <a:ext cx="2156060" cy="816345"/>
          </a:xfrm>
          <a:prstGeom prst="roundRect">
            <a:avLst>
              <a:gd name="adj" fmla="val 651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1125BB2-C8C2-4031-9881-0339DFF6E009}"/>
              </a:ext>
            </a:extLst>
          </p:cNvPr>
          <p:cNvSpPr txBox="1"/>
          <p:nvPr/>
        </p:nvSpPr>
        <p:spPr>
          <a:xfrm>
            <a:off x="2255817" y="3454812"/>
            <a:ext cx="510134" cy="3753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IDE</a:t>
            </a:r>
            <a:endParaRPr kumimoji="1" lang="ja-JP" altLang="en-US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DAC8216-3D11-423D-B222-5FE080588018}"/>
              </a:ext>
            </a:extLst>
          </p:cNvPr>
          <p:cNvSpPr/>
          <p:nvPr/>
        </p:nvSpPr>
        <p:spPr>
          <a:xfrm>
            <a:off x="2019317" y="4795091"/>
            <a:ext cx="2156060" cy="367645"/>
          </a:xfrm>
          <a:prstGeom prst="roundRect">
            <a:avLst>
              <a:gd name="adj" fmla="val 651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89B644F-8DDC-4B14-AE6D-180D3F9B33BF}"/>
              </a:ext>
            </a:extLst>
          </p:cNvPr>
          <p:cNvSpPr txBox="1"/>
          <p:nvPr/>
        </p:nvSpPr>
        <p:spPr>
          <a:xfrm>
            <a:off x="2214339" y="4581767"/>
            <a:ext cx="13066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ライブラリ</a:t>
            </a:r>
            <a:endParaRPr kumimoji="1" lang="en-US" altLang="ja-JP" sz="1200" dirty="0"/>
          </a:p>
          <a:p>
            <a:r>
              <a:rPr kumimoji="1" lang="ja-JP" altLang="en-US" sz="1200" dirty="0"/>
              <a:t>（パッケージ）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2F4A35B4-5806-4D11-BE5B-302633A5BA3C}"/>
              </a:ext>
            </a:extLst>
          </p:cNvPr>
          <p:cNvSpPr/>
          <p:nvPr/>
        </p:nvSpPr>
        <p:spPr>
          <a:xfrm>
            <a:off x="2019317" y="5444580"/>
            <a:ext cx="2156060" cy="441813"/>
          </a:xfrm>
          <a:prstGeom prst="roundRect">
            <a:avLst>
              <a:gd name="adj" fmla="val 651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BEECEF7-D019-4FE5-9798-A0CE66CC2D91}"/>
              </a:ext>
            </a:extLst>
          </p:cNvPr>
          <p:cNvSpPr txBox="1"/>
          <p:nvPr/>
        </p:nvSpPr>
        <p:spPr>
          <a:xfrm>
            <a:off x="2181343" y="5289169"/>
            <a:ext cx="183200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パッケージ管理ツール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02A83D76-B06C-4527-8582-AF515ED8D06F}"/>
              </a:ext>
            </a:extLst>
          </p:cNvPr>
          <p:cNvSpPr/>
          <p:nvPr/>
        </p:nvSpPr>
        <p:spPr>
          <a:xfrm>
            <a:off x="2193245" y="3912599"/>
            <a:ext cx="1501544" cy="3368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err="1"/>
              <a:t>Jupyter</a:t>
            </a:r>
            <a:r>
              <a:rPr kumimoji="1" lang="en-US" altLang="ja-JP" sz="1400" dirty="0"/>
              <a:t> Notebook</a:t>
            </a:r>
            <a:endParaRPr kumimoji="1" lang="ja-JP" altLang="en-US" sz="1400" dirty="0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5CB3E814-CAA4-4ABA-9178-7AC14B49F299}"/>
              </a:ext>
            </a:extLst>
          </p:cNvPr>
          <p:cNvSpPr/>
          <p:nvPr/>
        </p:nvSpPr>
        <p:spPr>
          <a:xfrm>
            <a:off x="4891498" y="3564711"/>
            <a:ext cx="4754876" cy="2462903"/>
          </a:xfrm>
          <a:prstGeom prst="roundRect">
            <a:avLst>
              <a:gd name="adj" fmla="val 7275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E80F790E-5763-47F3-80C7-477727B33777}"/>
              </a:ext>
            </a:extLst>
          </p:cNvPr>
          <p:cNvSpPr/>
          <p:nvPr/>
        </p:nvSpPr>
        <p:spPr>
          <a:xfrm>
            <a:off x="5111484" y="3567338"/>
            <a:ext cx="2046550" cy="2682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" dirty="0" err="1"/>
              <a:t>Jupyter</a:t>
            </a:r>
            <a:r>
              <a:rPr kumimoji="1" lang="ja" altLang="en-US" dirty="0"/>
              <a:t> </a:t>
            </a:r>
            <a:r>
              <a:rPr kumimoji="1" lang="en-US" altLang="ja" dirty="0"/>
              <a:t>Notebook</a:t>
            </a:r>
            <a:endParaRPr kumimoji="1" lang="ja-JP" altLang="en-US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AE187C7A-A806-417B-94CA-9DFC79B6D2B5}"/>
              </a:ext>
            </a:extLst>
          </p:cNvPr>
          <p:cNvSpPr/>
          <p:nvPr/>
        </p:nvSpPr>
        <p:spPr>
          <a:xfrm>
            <a:off x="5217254" y="4034470"/>
            <a:ext cx="4156020" cy="17161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dirty="0" err="1"/>
              <a:t>Jupyter</a:t>
            </a:r>
            <a:r>
              <a:rPr kumimoji="1" lang="en-US" altLang="ja-JP" sz="1400" dirty="0"/>
              <a:t> Notebook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4F0C0738-664D-4227-9409-DE88413F2D94}"/>
              </a:ext>
            </a:extLst>
          </p:cNvPr>
          <p:cNvSpPr/>
          <p:nvPr/>
        </p:nvSpPr>
        <p:spPr>
          <a:xfrm>
            <a:off x="5384917" y="4384415"/>
            <a:ext cx="1414913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Python</a:t>
            </a:r>
          </a:p>
          <a:p>
            <a:pPr algn="ctr"/>
            <a:r>
              <a:rPr kumimoji="1" lang="ja-JP" altLang="en-US" dirty="0"/>
              <a:t>実行環境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en-US" altLang="ja-JP" sz="1100" dirty="0" err="1"/>
              <a:t>CPython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A86EC156-9640-426D-87B5-5783B450B88C}"/>
              </a:ext>
            </a:extLst>
          </p:cNvPr>
          <p:cNvSpPr/>
          <p:nvPr/>
        </p:nvSpPr>
        <p:spPr>
          <a:xfrm>
            <a:off x="7085404" y="4446855"/>
            <a:ext cx="2156060" cy="367645"/>
          </a:xfrm>
          <a:prstGeom prst="roundRect">
            <a:avLst>
              <a:gd name="adj" fmla="val 651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1BF8F07-5B29-44F1-A84A-FAB3CC439F5B}"/>
              </a:ext>
            </a:extLst>
          </p:cNvPr>
          <p:cNvSpPr txBox="1"/>
          <p:nvPr/>
        </p:nvSpPr>
        <p:spPr>
          <a:xfrm>
            <a:off x="7280426" y="4233532"/>
            <a:ext cx="1328382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ライブラリ</a:t>
            </a:r>
            <a:endParaRPr kumimoji="1" lang="en-US" altLang="ja-JP" sz="1200" dirty="0"/>
          </a:p>
          <a:p>
            <a:r>
              <a:rPr kumimoji="1" lang="ja-JP" altLang="en-US" sz="1200" dirty="0"/>
              <a:t>（パッケージ）</a:t>
            </a: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0CD6E749-476F-44D0-9B3D-12C161659D52}"/>
              </a:ext>
            </a:extLst>
          </p:cNvPr>
          <p:cNvSpPr/>
          <p:nvPr/>
        </p:nvSpPr>
        <p:spPr>
          <a:xfrm>
            <a:off x="7085404" y="5096344"/>
            <a:ext cx="2156060" cy="441813"/>
          </a:xfrm>
          <a:prstGeom prst="roundRect">
            <a:avLst>
              <a:gd name="adj" fmla="val 651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F415CD5E-25E5-4BBA-B75D-A329A3D64FFA}"/>
              </a:ext>
            </a:extLst>
          </p:cNvPr>
          <p:cNvSpPr txBox="1"/>
          <p:nvPr/>
        </p:nvSpPr>
        <p:spPr>
          <a:xfrm>
            <a:off x="7247430" y="4940933"/>
            <a:ext cx="1832008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パッケージ管理ツール</a:t>
            </a:r>
          </a:p>
        </p:txBody>
      </p:sp>
    </p:spTree>
    <p:extLst>
      <p:ext uri="{BB962C8B-B14F-4D97-AF65-F5344CB8AC3E}">
        <p14:creationId xmlns:p14="http://schemas.microsoft.com/office/powerpoint/2010/main" val="117398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四角形: メモ 33">
            <a:extLst>
              <a:ext uri="{FF2B5EF4-FFF2-40B4-BE49-F238E27FC236}">
                <a16:creationId xmlns:a16="http://schemas.microsoft.com/office/drawing/2014/main" id="{D9487266-7B2D-47F9-B99D-19E68F0116F7}"/>
              </a:ext>
            </a:extLst>
          </p:cNvPr>
          <p:cNvSpPr/>
          <p:nvPr/>
        </p:nvSpPr>
        <p:spPr>
          <a:xfrm>
            <a:off x="4866517" y="851012"/>
            <a:ext cx="2855982" cy="2496730"/>
          </a:xfrm>
          <a:prstGeom prst="foldedCorne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sz="1400"/>
          </a:p>
        </p:txBody>
      </p:sp>
      <p:sp>
        <p:nvSpPr>
          <p:cNvPr id="32" name="四角形: メモ 31">
            <a:extLst>
              <a:ext uri="{FF2B5EF4-FFF2-40B4-BE49-F238E27FC236}">
                <a16:creationId xmlns:a16="http://schemas.microsoft.com/office/drawing/2014/main" id="{D3EA9FF2-EA07-495F-8AE6-3E8AEA115E09}"/>
              </a:ext>
            </a:extLst>
          </p:cNvPr>
          <p:cNvSpPr/>
          <p:nvPr/>
        </p:nvSpPr>
        <p:spPr>
          <a:xfrm>
            <a:off x="4714117" y="698612"/>
            <a:ext cx="2855982" cy="2496730"/>
          </a:xfrm>
          <a:prstGeom prst="foldedCorne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sz="1400"/>
          </a:p>
        </p:txBody>
      </p:sp>
      <p:sp>
        <p:nvSpPr>
          <p:cNvPr id="25" name="四角形: メモ 24">
            <a:extLst>
              <a:ext uri="{FF2B5EF4-FFF2-40B4-BE49-F238E27FC236}">
                <a16:creationId xmlns:a16="http://schemas.microsoft.com/office/drawing/2014/main" id="{DB71BB2A-E197-4E32-BFC0-74373128AAE2}"/>
              </a:ext>
            </a:extLst>
          </p:cNvPr>
          <p:cNvSpPr/>
          <p:nvPr/>
        </p:nvSpPr>
        <p:spPr>
          <a:xfrm>
            <a:off x="856404" y="967504"/>
            <a:ext cx="1677247" cy="108298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LID4096" altLang="ja" sz="1400" dirty="0"/>
              <a:t>Python</a:t>
            </a:r>
            <a:r>
              <a:rPr lang="ja" altLang="en-US" sz="1400" dirty="0"/>
              <a:t>コード</a:t>
            </a:r>
            <a:endParaRPr lang="ja-JP" altLang="en-US" sz="1400" dirty="0"/>
          </a:p>
        </p:txBody>
      </p:sp>
      <p:sp>
        <p:nvSpPr>
          <p:cNvPr id="4" name="四角形: メモ 3">
            <a:extLst>
              <a:ext uri="{FF2B5EF4-FFF2-40B4-BE49-F238E27FC236}">
                <a16:creationId xmlns:a16="http://schemas.microsoft.com/office/drawing/2014/main" id="{799D66FB-0105-4944-9921-0FA834F5CDB9}"/>
              </a:ext>
            </a:extLst>
          </p:cNvPr>
          <p:cNvSpPr/>
          <p:nvPr/>
        </p:nvSpPr>
        <p:spPr>
          <a:xfrm>
            <a:off x="1018329" y="1293042"/>
            <a:ext cx="1677247" cy="108298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LID4096" altLang="ja" sz="1400" dirty="0"/>
              <a:t>Python</a:t>
            </a:r>
            <a:r>
              <a:rPr lang="ja" altLang="en-US" sz="1400" dirty="0"/>
              <a:t>コード</a:t>
            </a:r>
            <a:endParaRPr lang="ja-JP" altLang="en-US" sz="1400" dirty="0"/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796192E5-7511-44EE-91A5-316D5E7C0EE3}"/>
              </a:ext>
            </a:extLst>
          </p:cNvPr>
          <p:cNvSpPr/>
          <p:nvPr/>
        </p:nvSpPr>
        <p:spPr>
          <a:xfrm>
            <a:off x="1180254" y="1630881"/>
            <a:ext cx="1677247" cy="1082984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" altLang="en-US" sz="1400" dirty="0"/>
              <a:t>説明資料</a:t>
            </a:r>
            <a:endParaRPr lang="en-US" altLang="ja" sz="1400" dirty="0"/>
          </a:p>
          <a:p>
            <a:r>
              <a:rPr lang="en-US" altLang="ja" sz="900" dirty="0"/>
              <a:t>※</a:t>
            </a:r>
            <a:r>
              <a:rPr lang="ja" altLang="en-US" sz="900" dirty="0"/>
              <a:t>開くのは別アプリの</a:t>
            </a:r>
            <a:br>
              <a:rPr lang="en-US" altLang="ja" sz="900" dirty="0"/>
            </a:br>
            <a:r>
              <a:rPr lang="ja" altLang="en-US" sz="900" dirty="0"/>
              <a:t>　場合あり</a:t>
            </a:r>
            <a:endParaRPr lang="ja-JP" altLang="en-US" sz="900" dirty="0"/>
          </a:p>
        </p:txBody>
      </p:sp>
      <p:sp>
        <p:nvSpPr>
          <p:cNvPr id="8" name="四角形: メモ 7">
            <a:extLst>
              <a:ext uri="{FF2B5EF4-FFF2-40B4-BE49-F238E27FC236}">
                <a16:creationId xmlns:a16="http://schemas.microsoft.com/office/drawing/2014/main" id="{4E377692-3C1B-4CA2-8E05-C673081CF38F}"/>
              </a:ext>
            </a:extLst>
          </p:cNvPr>
          <p:cNvSpPr/>
          <p:nvPr/>
        </p:nvSpPr>
        <p:spPr>
          <a:xfrm>
            <a:off x="1404468" y="2219575"/>
            <a:ext cx="1677247" cy="903281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" altLang="en-US" sz="1400" dirty="0"/>
              <a:t>実行結果（ログ）</a:t>
            </a:r>
            <a:endParaRPr lang="en-US" altLang="ja" sz="1400" dirty="0"/>
          </a:p>
          <a:p>
            <a:r>
              <a:rPr lang="en-US" altLang="ja" sz="900" dirty="0"/>
              <a:t>※</a:t>
            </a:r>
            <a:r>
              <a:rPr lang="ja" altLang="en-US" sz="900" dirty="0"/>
              <a:t>開くのは別アプリの</a:t>
            </a:r>
            <a:br>
              <a:rPr lang="en-US" altLang="ja" sz="900" dirty="0"/>
            </a:br>
            <a:r>
              <a:rPr lang="ja" altLang="en-US" sz="900" dirty="0"/>
              <a:t>　場合あり</a:t>
            </a:r>
            <a:endParaRPr lang="ja-JP" altLang="en-US" sz="9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7A6D5B2-DCA5-4658-B631-DC79DBD0AEA4}"/>
              </a:ext>
            </a:extLst>
          </p:cNvPr>
          <p:cNvSpPr/>
          <p:nvPr/>
        </p:nvSpPr>
        <p:spPr>
          <a:xfrm>
            <a:off x="657814" y="546212"/>
            <a:ext cx="2621146" cy="2732748"/>
          </a:xfrm>
          <a:prstGeom prst="roundRect">
            <a:avLst>
              <a:gd name="adj" fmla="val 1021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四角形: メモ 12">
            <a:extLst>
              <a:ext uri="{FF2B5EF4-FFF2-40B4-BE49-F238E27FC236}">
                <a16:creationId xmlns:a16="http://schemas.microsoft.com/office/drawing/2014/main" id="{AC7264C9-104B-4CED-81AA-E59478F476C0}"/>
              </a:ext>
            </a:extLst>
          </p:cNvPr>
          <p:cNvSpPr/>
          <p:nvPr/>
        </p:nvSpPr>
        <p:spPr>
          <a:xfrm>
            <a:off x="4561717" y="546212"/>
            <a:ext cx="2855982" cy="2496730"/>
          </a:xfrm>
          <a:prstGeom prst="foldedCorne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sz="140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F250A3A-6B40-4C59-90B9-C63C9ADF4A18}"/>
              </a:ext>
            </a:extLst>
          </p:cNvPr>
          <p:cNvSpPr/>
          <p:nvPr/>
        </p:nvSpPr>
        <p:spPr>
          <a:xfrm>
            <a:off x="5758153" y="1041176"/>
            <a:ext cx="1424710" cy="7105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LID4096" altLang="ja-JP" sz="1400" dirty="0"/>
              <a:t>Python</a:t>
            </a:r>
            <a:r>
              <a:rPr lang="ja" altLang="en-US" sz="1400" dirty="0"/>
              <a:t>コード１</a:t>
            </a:r>
            <a:endParaRPr lang="ja-JP" altLang="en-US" sz="14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6D6FE7E-39F8-4DDC-8B93-FFE30109FBDB}"/>
              </a:ext>
            </a:extLst>
          </p:cNvPr>
          <p:cNvSpPr/>
          <p:nvPr/>
        </p:nvSpPr>
        <p:spPr>
          <a:xfrm>
            <a:off x="4712339" y="1041177"/>
            <a:ext cx="921733" cy="710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" altLang="en-US" sz="1400" dirty="0"/>
              <a:t>説明資料</a:t>
            </a:r>
            <a:endParaRPr lang="ja-JP" altLang="en-US" sz="1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90F9BDA-A539-49B7-AA61-F57E19F38DB3}"/>
              </a:ext>
            </a:extLst>
          </p:cNvPr>
          <p:cNvSpPr/>
          <p:nvPr/>
        </p:nvSpPr>
        <p:spPr>
          <a:xfrm>
            <a:off x="6268463" y="1917643"/>
            <a:ext cx="914400" cy="7055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" altLang="en-US" sz="1400" dirty="0"/>
              <a:t>実行結果</a:t>
            </a:r>
            <a:endParaRPr lang="ja-JP" altLang="en-US" sz="14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8BF597A-1950-45EA-9FE6-F6761D79D1F9}"/>
              </a:ext>
            </a:extLst>
          </p:cNvPr>
          <p:cNvSpPr/>
          <p:nvPr/>
        </p:nvSpPr>
        <p:spPr>
          <a:xfrm>
            <a:off x="910522" y="546212"/>
            <a:ext cx="1407337" cy="301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" altLang="en-US" sz="1400" dirty="0"/>
              <a:t>プロジェクト</a:t>
            </a:r>
            <a:endParaRPr lang="ja-JP" altLang="en-US" sz="14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8F8332C-5901-4A45-973B-B00E55232C81}"/>
              </a:ext>
            </a:extLst>
          </p:cNvPr>
          <p:cNvSpPr/>
          <p:nvPr/>
        </p:nvSpPr>
        <p:spPr>
          <a:xfrm>
            <a:off x="4712339" y="546212"/>
            <a:ext cx="1706916" cy="2849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f-ZA" altLang="ja-JP" sz="1400" dirty="0"/>
              <a:t>N</a:t>
            </a:r>
            <a:r>
              <a:rPr lang="LID4096" altLang="ja-JP" sz="1400" dirty="0"/>
              <a:t>otebook(*</a:t>
            </a:r>
            <a:r>
              <a:rPr lang="af-ZA" altLang="ja-JP" sz="1400" dirty="0"/>
              <a:t>.ipynb</a:t>
            </a:r>
            <a:r>
              <a:rPr lang="LID4096" altLang="ja-JP" sz="1400" dirty="0"/>
              <a:t>)</a:t>
            </a:r>
            <a:endParaRPr lang="ja-JP" altLang="en-US" sz="14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CBC60324-2E9A-4F62-A26E-86C36FE3DAA6}"/>
              </a:ext>
            </a:extLst>
          </p:cNvPr>
          <p:cNvSpPr/>
          <p:nvPr/>
        </p:nvSpPr>
        <p:spPr>
          <a:xfrm>
            <a:off x="4712339" y="1912586"/>
            <a:ext cx="1424710" cy="7105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LID4096" altLang="ja-JP" sz="1400" dirty="0"/>
              <a:t>Python</a:t>
            </a:r>
            <a:r>
              <a:rPr lang="ja" altLang="en-US" sz="1400" dirty="0"/>
              <a:t>コード２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86720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</TotalTime>
  <Words>140</Words>
  <Application>Microsoft Office PowerPoint</Application>
  <PresentationFormat>A4 210 x 297 mm</PresentationFormat>
  <Paragraphs>68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yanhuan xing</dc:creator>
  <cp:lastModifiedBy>月星 双幻</cp:lastModifiedBy>
  <cp:revision>5</cp:revision>
  <dcterms:created xsi:type="dcterms:W3CDTF">2024-01-14T08:31:36Z</dcterms:created>
  <dcterms:modified xsi:type="dcterms:W3CDTF">2024-01-14T15:04:21Z</dcterms:modified>
</cp:coreProperties>
</file>