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2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1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1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7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90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7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81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5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05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4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#32</a:t>
            </a:r>
            <a:br>
              <a:rPr lang="en-US" altLang="zh-TW" dirty="0" smtClean="0"/>
            </a:br>
            <a:r>
              <a:rPr lang="en-US" altLang="zh-TW" dirty="0" smtClean="0"/>
              <a:t>Improved Hamiltonian Simulation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Hao</a:t>
            </a:r>
            <a:r>
              <a:rPr lang="en-US" altLang="zh-TW" dirty="0" smtClean="0"/>
              <a:t>-Yu Chung, </a:t>
            </a:r>
            <a:r>
              <a:rPr lang="en-US" altLang="zh-TW" dirty="0" err="1" smtClean="0"/>
              <a:t>Shintaro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Niimura</a:t>
            </a:r>
            <a:r>
              <a:rPr lang="en-US" altLang="zh-TW" dirty="0" smtClean="0"/>
              <a:t>, Masahiko Saito, Bai-Siang Ye </a:t>
            </a:r>
            <a:r>
              <a:rPr lang="en-US" altLang="zh-TW" sz="1500" dirty="0" smtClean="0"/>
              <a:t>(a-z order)</a:t>
            </a:r>
          </a:p>
          <a:p>
            <a:r>
              <a:rPr lang="en-US" altLang="zh-TW" dirty="0" smtClean="0"/>
              <a:t>Coach: </a:t>
            </a:r>
            <a:r>
              <a:rPr lang="en-US" altLang="zh-TW" dirty="0" err="1" smtClean="0"/>
              <a:t>Almudena</a:t>
            </a:r>
            <a:r>
              <a:rPr lang="en-US" altLang="zh-TW" dirty="0" smtClean="0"/>
              <a:t> Carrera Vazquez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26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42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  <p:cxnSp>
        <p:nvCxnSpPr>
          <p:cNvPr id="9" name="直線接點 8"/>
          <p:cNvCxnSpPr/>
          <p:nvPr/>
        </p:nvCxnSpPr>
        <p:spPr>
          <a:xfrm flipH="1">
            <a:off x="7051638" y="4142161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7051638" y="5518300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physical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A circuit </a:t>
                </a:r>
                <a:r>
                  <a:rPr lang="en-US" altLang="zh-TW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b="1" u="sng" dirty="0" smtClean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𝓞</m:t>
                    </m:r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Another way proposed in 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arXiv:1907.11679 [quant-</a:t>
                </a:r>
                <a:r>
                  <a:rPr lang="en-US" altLang="zh-TW" u="sng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  <a:blipFill>
                <a:blip r:embed="rId2"/>
                <a:stretch>
                  <a:fillRect l="-1043" t="-2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0" y="4814047"/>
            <a:ext cx="6859083" cy="110714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668359" y="4881731"/>
            <a:ext cx="865990" cy="9327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49401" y="5814509"/>
            <a:ext cx="519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We need a way to do operator additions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6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Referring to </a:t>
                </a:r>
                <a:r>
                  <a:rPr lang="en-US" altLang="zh-TW" u="sng" dirty="0" smtClean="0"/>
                  <a:t>arXiv:1202.5822 [quant-</a:t>
                </a:r>
                <a:r>
                  <a:rPr lang="en-US" altLang="zh-TW" u="sng" dirty="0" err="1" smtClean="0"/>
                  <a:t>ph</a:t>
                </a:r>
                <a:r>
                  <a:rPr lang="en-US" altLang="zh-TW" u="sng" dirty="0" smtClean="0"/>
                  <a:t>]</a:t>
                </a:r>
                <a:r>
                  <a:rPr lang="en-US" altLang="zh-TW" dirty="0" smtClean="0"/>
                  <a:t>, we implemented a way to construct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61" y="3382554"/>
            <a:ext cx="5096470" cy="2794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240169" y="5577842"/>
                <a:ext cx="44847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0" dirty="0" smtClean="0"/>
                  <a:t>If the measurement outcome is 0,</a:t>
                </a:r>
              </a:p>
              <a:p>
                <a:r>
                  <a:rPr lang="en-US" altLang="zh-TW" sz="2400" b="0" dirty="0" smtClean="0"/>
                  <a:t>The circuit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|00…0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69" y="5577842"/>
                <a:ext cx="4484754" cy="830997"/>
              </a:xfrm>
              <a:prstGeom prst="rect">
                <a:avLst/>
              </a:prstGeom>
              <a:blipFill>
                <a:blip r:embed="rId4"/>
                <a:stretch>
                  <a:fillRect l="-2177" t="-28676" b="-10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弧 8"/>
          <p:cNvSpPr/>
          <p:nvPr/>
        </p:nvSpPr>
        <p:spPr>
          <a:xfrm rot="10800000">
            <a:off x="6470724" y="3442447"/>
            <a:ext cx="290457" cy="21353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70652" y="3909979"/>
            <a:ext cx="456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Discard the result if the measurement outcome is not 0 (</a:t>
            </a:r>
            <a:r>
              <a:rPr lang="en-US" altLang="zh-TW" sz="2400" dirty="0" err="1" smtClean="0"/>
              <a:t>postselection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2628262" y="2833305"/>
                <a:ext cx="488691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 amplitudes of </a:t>
                </a:r>
                <a:r>
                  <a:rPr lang="en-US" altLang="zh-TW" sz="2400" dirty="0" err="1" smtClean="0"/>
                  <a:t>ancilla</a:t>
                </a:r>
                <a:r>
                  <a:rPr lang="en-US" altLang="zh-TW" sz="2400" dirty="0" smtClean="0"/>
                  <a:t> states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262" y="2833305"/>
                <a:ext cx="4886915" cy="491417"/>
              </a:xfrm>
              <a:prstGeom prst="rect">
                <a:avLst/>
              </a:prstGeom>
              <a:blipFill>
                <a:blip r:embed="rId5"/>
                <a:stretch>
                  <a:fillRect l="-1870" t="-8750" r="-1122" b="-2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向下箭號圖說文字 11"/>
              <p:cNvSpPr/>
              <p:nvPr/>
            </p:nvSpPr>
            <p:spPr>
              <a:xfrm>
                <a:off x="1978321" y="2775472"/>
                <a:ext cx="649941" cy="774551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向下箭號圖說文字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321" y="2775472"/>
                <a:ext cx="649941" cy="774551"/>
              </a:xfrm>
              <a:prstGeom prst="downArrow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6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Combine with algorithms to decompose Hamiltonians (#20)</a:t>
            </a:r>
          </a:p>
          <a:p>
            <a:pPr lvl="1"/>
            <a:r>
              <a:rPr lang="en-US" altLang="zh-TW" sz="2800" dirty="0"/>
              <a:t>E</a:t>
            </a:r>
            <a:r>
              <a:rPr lang="en-US" altLang="zh-TW" sz="2800" dirty="0" smtClean="0"/>
              <a:t>fficient general algorithm for Hamiltonian simulation.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圓角矩形 4"/>
              <p:cNvSpPr/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圓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圓角矩形 5"/>
              <p:cNvSpPr/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圓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圓角矩形 6"/>
              <p:cNvSpPr/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>
          <p:sp>
            <p:nvSpPr>
              <p:cNvPr id="7" name="圓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流程圖: 接點 7"/>
              <p:cNvSpPr/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流程圖: 接點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十二角星形 8"/>
              <p:cNvSpPr/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十二角星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弧形接點 10"/>
          <p:cNvCxnSpPr>
            <a:stCxn id="8" idx="6"/>
            <a:endCxn id="4" idx="1"/>
          </p:cNvCxnSpPr>
          <p:nvPr/>
        </p:nvCxnSpPr>
        <p:spPr>
          <a:xfrm>
            <a:off x="1529826" y="3211434"/>
            <a:ext cx="998222" cy="3789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5" idx="1"/>
          </p:cNvCxnSpPr>
          <p:nvPr/>
        </p:nvCxnSpPr>
        <p:spPr>
          <a:xfrm>
            <a:off x="6244814" y="3590365"/>
            <a:ext cx="4141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7" idx="1"/>
          </p:cNvCxnSpPr>
          <p:nvPr/>
        </p:nvCxnSpPr>
        <p:spPr>
          <a:xfrm>
            <a:off x="7169075" y="4889837"/>
            <a:ext cx="341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5" idx="2"/>
            <a:endCxn id="6" idx="0"/>
          </p:cNvCxnSpPr>
          <p:nvPr/>
        </p:nvCxnSpPr>
        <p:spPr>
          <a:xfrm rot="5400000">
            <a:off x="6030314" y="2080055"/>
            <a:ext cx="368936" cy="432009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7" idx="2"/>
            <a:endCxn id="9" idx="7"/>
          </p:cNvCxnSpPr>
          <p:nvPr/>
        </p:nvCxnSpPr>
        <p:spPr>
          <a:xfrm rot="16200000" flipH="1">
            <a:off x="9506211" y="5048475"/>
            <a:ext cx="769098" cy="138235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387841" y="275576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40397" y="534903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40189" y="275596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10630" y="535510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9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3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744122" y="4814233"/>
            <a:ext cx="33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↑ </a:t>
            </a:r>
            <a:r>
              <a:rPr lang="en-US" altLang="zh-TW" dirty="0" smtClean="0">
                <a:solidFill>
                  <a:srgbClr val="C00000"/>
                </a:solidFill>
                <a:latin typeface="Calibri" panose="020F0502020204030204" pitchFamily="34" charset="0"/>
              </a:rPr>
              <a:t>Easy to do in a quantum circuit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7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699351" y="435760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Lie-Trotter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026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70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326</Words>
  <Application>Microsoft Office PowerPoint</Application>
  <PresentationFormat>寬螢幕</PresentationFormat>
  <Paragraphs>86</Paragraphs>
  <Slides>13</Slides>
  <Notes>0</Notes>
  <HiddenSlides>9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Office 佈景主題</vt:lpstr>
      <vt:lpstr>#32 Improved Hamiltonian Simulation</vt:lpstr>
      <vt:lpstr>Problem</vt:lpstr>
      <vt:lpstr>Our work</vt:lpstr>
      <vt:lpstr>Next step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#32 Improved Hamiltonian Simulation</dc:title>
  <dc:creator>鍾皓宇</dc:creator>
  <cp:lastModifiedBy>鍾皓宇</cp:lastModifiedBy>
  <cp:revision>18</cp:revision>
  <dcterms:created xsi:type="dcterms:W3CDTF">2019-11-20T01:03:34Z</dcterms:created>
  <dcterms:modified xsi:type="dcterms:W3CDTF">2019-11-20T03:22:59Z</dcterms:modified>
</cp:coreProperties>
</file>