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3C"/>
    <a:srgbClr val="3A8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B65F-E8EE-4271-8C14-D093A662EBE8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EE85-CDCE-46DE-A98A-2FD471AC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9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C19B-ED84-4586-9279-4650993E95F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EE10-44E0-4B0B-BA3C-129F8A12571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4C3E-932A-4E1E-956D-1CF17471DB2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089F-3391-472D-905B-763C29F4774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5BC6-294F-4492-B285-0A198D8AF4E0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3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0BB7-7651-4D98-9DC4-FA890A3300A2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CE07-E50C-4FC5-B9EB-E43AA9AB23A8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848-253F-4ABD-A4D3-2F304A66E89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89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77B-12BD-451F-833D-1B486B6FFDD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FCD-B146-4A2F-AFDA-81E43EBB3697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5C2-63C7-412C-B9B1-F29055201A91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8FC9-B547-4E11-81D1-E7303358A2D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physical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58" y="5545567"/>
            <a:ext cx="6859083" cy="110714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652222" y="5607872"/>
            <a:ext cx="6014582" cy="1163610"/>
            <a:chOff x="3668359" y="4881731"/>
            <a:chExt cx="6014582" cy="1163610"/>
          </a:xfrm>
        </p:grpSpPr>
        <p:sp>
          <p:nvSpPr>
            <p:cNvPr id="6" name="橢圓 5"/>
            <p:cNvSpPr/>
            <p:nvPr/>
          </p:nvSpPr>
          <p:spPr>
            <a:xfrm>
              <a:off x="3668359" y="4881731"/>
              <a:ext cx="865990" cy="93277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86069" y="5583676"/>
              <a:ext cx="5196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C00000"/>
                  </a:solidFill>
                </a:rPr>
                <a:t>We need a way to do operator additions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circuit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1323861" y="2775472"/>
            <a:ext cx="10401062" cy="3633367"/>
            <a:chOff x="1323861" y="2775472"/>
            <a:chExt cx="10401062" cy="36333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861" y="3382554"/>
              <a:ext cx="5096470" cy="27944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240169" y="5577842"/>
                  <a:ext cx="448475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b="0" dirty="0" smtClean="0"/>
                    <a:t>If the measurement outcome is 0,</a:t>
                  </a:r>
                </a:p>
                <a:p>
                  <a:r>
                    <a:rPr lang="en-US" altLang="zh-TW" sz="2400" b="0" dirty="0" smtClean="0"/>
                    <a:t>The circuit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|00…0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69" y="5577842"/>
                  <a:ext cx="448475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177" t="-28676" b="-1088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括弧 8"/>
            <p:cNvSpPr/>
            <p:nvPr/>
          </p:nvSpPr>
          <p:spPr>
            <a:xfrm rot="10800000">
              <a:off x="6470724" y="3442447"/>
              <a:ext cx="290457" cy="213539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970652" y="3909979"/>
              <a:ext cx="45665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Discard the result if the measurement outcome is not 0 (</a:t>
              </a:r>
              <a:r>
                <a:rPr lang="en-US" altLang="zh-TW" sz="2400" dirty="0" err="1" smtClean="0"/>
                <a:t>postselection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628262" y="2833305"/>
                  <a:ext cx="4886915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Map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TW" altLang="en-US" sz="2400" dirty="0" smtClean="0"/>
                    <a:t> </a:t>
                  </a:r>
                  <a:r>
                    <a:rPr lang="en-US" altLang="zh-TW" sz="2400" dirty="0" smtClean="0"/>
                    <a:t>to amplitudes of </a:t>
                  </a:r>
                  <a:r>
                    <a:rPr lang="en-US" altLang="zh-TW" sz="2400" dirty="0" err="1" smtClean="0"/>
                    <a:t>ancilla</a:t>
                  </a:r>
                  <a:r>
                    <a:rPr lang="en-US" altLang="zh-TW" sz="2400" dirty="0" smtClean="0"/>
                    <a:t> states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262" y="2833305"/>
                  <a:ext cx="4886915" cy="491417"/>
                </a:xfrm>
                <a:prstGeom prst="rect">
                  <a:avLst/>
                </a:prstGeom>
                <a:blipFill>
                  <a:blip r:embed="rId5"/>
                  <a:stretch>
                    <a:fillRect l="-1870" t="-8750" r="-1122" b="-2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向下箭號圖說文字 11"/>
                <p:cNvSpPr/>
                <p:nvPr/>
              </p:nvSpPr>
              <p:spPr>
                <a:xfrm>
                  <a:off x="1978321" y="2775472"/>
                  <a:ext cx="649941" cy="774551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向下箭號圖說文字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321" y="2775472"/>
                  <a:ext cx="649941" cy="774551"/>
                </a:xfrm>
                <a:prstGeom prst="downArrowCallou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1" y="984325"/>
            <a:ext cx="7521750" cy="54071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98034" y="1358353"/>
                <a:ext cx="3689872" cy="472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Circuit implementation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on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[0],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4" y="1358353"/>
                <a:ext cx="3689872" cy="4723537"/>
              </a:xfrm>
              <a:prstGeom prst="rect">
                <a:avLst/>
              </a:prstGeom>
              <a:blipFill>
                <a:blip r:embed="rId3"/>
                <a:stretch>
                  <a:fillRect l="-2145" t="-1032" r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1" y="1124958"/>
            <a:ext cx="6981825" cy="51244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5" name="文字方塊 4"/>
          <p:cNvSpPr txBox="1"/>
          <p:nvPr/>
        </p:nvSpPr>
        <p:spPr>
          <a:xfrm>
            <a:off x="8737695" y="5039135"/>
            <a:ext cx="224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3A88BC"/>
                </a:solidFill>
              </a:rPr>
              <a:t>Trotter-Suzuki</a:t>
            </a:r>
          </a:p>
          <a:p>
            <a:r>
              <a:rPr lang="en-US" altLang="zh-TW" sz="2400" dirty="0" smtClean="0">
                <a:solidFill>
                  <a:srgbClr val="3A88BC"/>
                </a:solidFill>
              </a:rPr>
              <a:t>(the simple way)</a:t>
            </a:r>
            <a:endParaRPr lang="zh-TW" altLang="en-US" sz="2400" dirty="0">
              <a:solidFill>
                <a:srgbClr val="3A88B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32392" y="4001294"/>
            <a:ext cx="355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973C"/>
                </a:solidFill>
              </a:rPr>
              <a:t>Our project</a:t>
            </a:r>
          </a:p>
          <a:p>
            <a:r>
              <a:rPr lang="en-US" altLang="zh-TW" sz="2400" dirty="0" smtClean="0">
                <a:solidFill>
                  <a:srgbClr val="FF973C"/>
                </a:solidFill>
              </a:rPr>
              <a:t>(the supposedly smart way)</a:t>
            </a:r>
            <a:endParaRPr lang="zh-TW" altLang="en-US" sz="2400" dirty="0">
              <a:solidFill>
                <a:srgbClr val="FF973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3919510" y="3456351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57206" y="6280824"/>
            <a:ext cx="158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Complexity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</a:t>
            </a:r>
            <a:r>
              <a:rPr lang="en-US" altLang="zh-TW" dirty="0" err="1" smtClean="0"/>
              <a:t>next</a:t>
            </a:r>
            <a:r>
              <a:rPr lang="en-US" altLang="zh-TW" dirty="0" smtClean="0"/>
              <a:t>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283</TotalTime>
  <Words>351</Words>
  <Application>Microsoft Office PowerPoint</Application>
  <PresentationFormat>寬螢幕</PresentationFormat>
  <Paragraphs>98</Paragraphs>
  <Slides>15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Theme</vt:lpstr>
      <vt:lpstr>#32 Improved Hamiltonian Simulation</vt:lpstr>
      <vt:lpstr>Problem</vt:lpstr>
      <vt:lpstr>Our work</vt:lpstr>
      <vt:lpstr>Our work</vt:lpstr>
      <vt:lpstr>Next step</vt:lpstr>
      <vt:lpstr>Next 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33</cp:revision>
  <dcterms:created xsi:type="dcterms:W3CDTF">2019-11-20T01:03:34Z</dcterms:created>
  <dcterms:modified xsi:type="dcterms:W3CDTF">2019-11-20T05:47:00Z</dcterms:modified>
</cp:coreProperties>
</file>