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B65F-E8EE-4271-8C14-D093A662EBE8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EE85-CDCE-46DE-A98A-2FD471AC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9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C19B-ED84-4586-9279-4650993E95F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EE10-44E0-4B0B-BA3C-129F8A12571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4C3E-932A-4E1E-956D-1CF17471DB2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089F-3391-472D-905B-763C29F4774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5BC6-294F-4492-B285-0A198D8AF4E0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3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0BB7-7651-4D98-9DC4-FA890A3300A2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CE07-E50C-4FC5-B9EB-E43AA9AB23A8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848-253F-4ABD-A4D3-2F304A66E89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89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77B-12BD-451F-833D-1B486B6FFDD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FCD-B146-4A2F-AFDA-81E43EBB3697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5C2-63C7-412C-B9B1-F29055201A91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8FC9-B547-4E11-81D1-E7303358A2D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physical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4814047"/>
            <a:ext cx="6859083" cy="1107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68359" y="4881731"/>
            <a:ext cx="865990" cy="9327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401" y="5814509"/>
            <a:ext cx="519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We need a way to do operator additions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circuit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1" y="3382554"/>
            <a:ext cx="5096470" cy="2794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0" dirty="0" smtClean="0"/>
                  <a:t>If the measurement outcome is 0,</a:t>
                </a:r>
              </a:p>
              <a:p>
                <a:r>
                  <a:rPr lang="en-US" altLang="zh-TW" sz="2400" b="0" dirty="0" smtClean="0"/>
                  <a:t>The circuit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|00…0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blipFill>
                <a:blip r:embed="rId4"/>
                <a:stretch>
                  <a:fillRect l="-2177" t="-28676" b="-10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 rot="10800000">
            <a:off x="6470724" y="3442447"/>
            <a:ext cx="290457" cy="21353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70652" y="3909979"/>
            <a:ext cx="456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Discard the result if the measurement outcome is not 0 (</a:t>
            </a:r>
            <a:r>
              <a:rPr lang="en-US" altLang="zh-TW" sz="2400" dirty="0" err="1" smtClean="0"/>
              <a:t>postselection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amplitudes of </a:t>
                </a:r>
                <a:r>
                  <a:rPr lang="en-US" altLang="zh-TW" sz="2400" dirty="0" err="1" smtClean="0"/>
                  <a:t>ancilla</a:t>
                </a:r>
                <a:r>
                  <a:rPr lang="en-US" altLang="zh-TW" sz="2400" dirty="0" smtClean="0"/>
                  <a:t> states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blipFill>
                <a:blip r:embed="rId5"/>
                <a:stretch>
                  <a:fillRect l="-1870" t="-8750" r="-1122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向下箭號圖說文字 11"/>
              <p:cNvSpPr/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向下箭號圖說文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1" y="984325"/>
            <a:ext cx="7521750" cy="54071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98034" y="1358353"/>
                <a:ext cx="3480099" cy="5499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Circuit implementation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on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[0],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4" y="1358353"/>
                <a:ext cx="3480099" cy="5499647"/>
              </a:xfrm>
              <a:prstGeom prst="rect">
                <a:avLst/>
              </a:prstGeom>
              <a:blipFill>
                <a:blip r:embed="rId3"/>
                <a:stretch>
                  <a:fillRect l="-2277" t="-887" r="-4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4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</a:t>
            </a:r>
            <a:r>
              <a:rPr lang="en-US" altLang="zh-TW" dirty="0" err="1" smtClean="0"/>
              <a:t>next</a:t>
            </a:r>
            <a:r>
              <a:rPr lang="en-US" altLang="zh-TW" dirty="0" smtClean="0"/>
              <a:t>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244</TotalTime>
  <Words>334</Words>
  <Application>Microsoft Office PowerPoint</Application>
  <PresentationFormat>寬螢幕</PresentationFormat>
  <Paragraphs>90</Paragraphs>
  <Slides>15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Theme</vt:lpstr>
      <vt:lpstr>#32 Improved Hamiltonian Simulation</vt:lpstr>
      <vt:lpstr>Problem</vt:lpstr>
      <vt:lpstr>Our work</vt:lpstr>
      <vt:lpstr>Our work</vt:lpstr>
      <vt:lpstr>Next step</vt:lpstr>
      <vt:lpstr>Next 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26</cp:revision>
  <dcterms:created xsi:type="dcterms:W3CDTF">2019-11-20T01:03:34Z</dcterms:created>
  <dcterms:modified xsi:type="dcterms:W3CDTF">2019-11-20T05:08:28Z</dcterms:modified>
</cp:coreProperties>
</file>