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9"/>
  </p:notesMasterIdLst>
  <p:sldIdLst>
    <p:sldId id="256" r:id="rId2"/>
    <p:sldId id="274" r:id="rId3"/>
    <p:sldId id="257" r:id="rId4"/>
    <p:sldId id="287" r:id="rId5"/>
    <p:sldId id="283" r:id="rId6"/>
    <p:sldId id="288" r:id="rId7"/>
    <p:sldId id="259" r:id="rId8"/>
    <p:sldId id="286" r:id="rId9"/>
    <p:sldId id="284" r:id="rId10"/>
    <p:sldId id="285" r:id="rId11"/>
    <p:sldId id="289" r:id="rId12"/>
    <p:sldId id="260" r:id="rId13"/>
    <p:sldId id="290" r:id="rId14"/>
    <p:sldId id="261" r:id="rId15"/>
    <p:sldId id="265" r:id="rId16"/>
    <p:sldId id="29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011"/>
    <a:srgbClr val="F4CE2C"/>
    <a:srgbClr val="FF9900"/>
    <a:srgbClr val="F37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97332-5A65-43F6-8ED6-7ECEB277B8F0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1B0C4-BB14-4D9A-A932-532C65BA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4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3A21-F489-4798-8059-71AC5143362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679E-311D-4075-91C1-EF3474C3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6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3A21-F489-4798-8059-71AC5143362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679E-311D-4075-91C1-EF3474C3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1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3A21-F489-4798-8059-71AC5143362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679E-311D-4075-91C1-EF3474C3DAF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648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3A21-F489-4798-8059-71AC5143362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679E-311D-4075-91C1-EF3474C3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03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3A21-F489-4798-8059-71AC5143362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679E-311D-4075-91C1-EF3474C3DAF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245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3A21-F489-4798-8059-71AC5143362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679E-311D-4075-91C1-EF3474C3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4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3A21-F489-4798-8059-71AC5143362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679E-311D-4075-91C1-EF3474C3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06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3A21-F489-4798-8059-71AC5143362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679E-311D-4075-91C1-EF3474C3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2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3A21-F489-4798-8059-71AC5143362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679E-311D-4075-91C1-EF3474C3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9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3A21-F489-4798-8059-71AC5143362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679E-311D-4075-91C1-EF3474C3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1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3A21-F489-4798-8059-71AC5143362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679E-311D-4075-91C1-EF3474C3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3A21-F489-4798-8059-71AC5143362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679E-311D-4075-91C1-EF3474C3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9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3A21-F489-4798-8059-71AC5143362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679E-311D-4075-91C1-EF3474C3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9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3A21-F489-4798-8059-71AC5143362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679E-311D-4075-91C1-EF3474C3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3A21-F489-4798-8059-71AC5143362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679E-311D-4075-91C1-EF3474C3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1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3A21-F489-4798-8059-71AC5143362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7679E-311D-4075-91C1-EF3474C3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7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E3A21-F489-4798-8059-71AC51433622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17679E-311D-4075-91C1-EF3474C3D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7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34" y="399011"/>
            <a:ext cx="8325416" cy="572562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pPr algn="l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MÁY TÍNH VÀ HỢP NGỮ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39288" y="1406409"/>
            <a:ext cx="13092545" cy="1558758"/>
          </a:xfr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pPr algn="ctr"/>
            <a:r>
              <a:rPr lang="vi-V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Mã hoá/Giải mã bằng Assembly</a:t>
            </a:r>
          </a:p>
          <a:p>
            <a:pPr algn="ctr"/>
            <a:r>
              <a:rPr lang="vi-V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theo sơ đồ Mã Hoá  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6449" y="4129346"/>
            <a:ext cx="7082443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Quang</a:t>
            </a:r>
          </a:p>
          <a:p>
            <a:endParaRPr lang="en-US" sz="20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Sĩ</a:t>
            </a:r>
            <a:r>
              <a:rPr lang="en-US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			17119111</a:t>
            </a:r>
          </a:p>
          <a:p>
            <a:pPr fontAlgn="base"/>
            <a:r>
              <a:rPr lang="en-US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0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Tùng</a:t>
            </a:r>
            <a:r>
              <a:rPr lang="en-US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16110250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851" y="160484"/>
            <a:ext cx="4090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45326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E7AAE-1DF7-A946-A0B4-3277C5B2B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897966" cy="3880772"/>
          </a:xfrm>
        </p:spPr>
        <p:txBody>
          <a:bodyPr>
            <a:normAutofit lnSpcReduction="10000"/>
          </a:bodyPr>
          <a:lstStyle/>
          <a:p>
            <a:r>
              <a:rPr lang="en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4: Ghi dữ liệu vào file</a:t>
            </a:r>
          </a:p>
          <a:p>
            <a:pPr marL="0" indent="0">
              <a:buNone/>
            </a:pPr>
            <a:r>
              <a:rPr lang="en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mov dword[count], esi</a:t>
            </a:r>
            <a:endParaRPr lang="en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_write:</a:t>
            </a:r>
            <a:endParaRPr lang="en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</a:t>
            </a: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 eax, 4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</a:t>
            </a: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 ebx, [fd_in]</a:t>
            </a:r>
          </a:p>
          <a:p>
            <a:pPr marL="457200" lvl="1" indent="0">
              <a:buNone/>
            </a:pP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mov ecx, result</a:t>
            </a:r>
          </a:p>
          <a:p>
            <a:pPr marL="457200" lvl="1" indent="0">
              <a:buNone/>
            </a:pP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mov edx, [count]</a:t>
            </a:r>
          </a:p>
          <a:p>
            <a:pPr marL="457200" lvl="1" indent="0">
              <a:buNone/>
            </a:pP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0x80</a:t>
            </a:r>
          </a:p>
          <a:p>
            <a:pPr marL="457200" lvl="1" indent="0">
              <a:buNone/>
            </a:pPr>
            <a:endParaRPr lang="en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A495B-609E-F348-ADAB-8F6EC9270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06070" y="2160588"/>
            <a:ext cx="4184034" cy="3880773"/>
          </a:xfrm>
        </p:spPr>
        <p:txBody>
          <a:bodyPr>
            <a:normAutofit lnSpcReduction="10000"/>
          </a:bodyPr>
          <a:lstStyle/>
          <a:p>
            <a:r>
              <a:rPr lang="en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5: Đóng file </a:t>
            </a:r>
          </a:p>
          <a:p>
            <a:pPr marL="0" indent="0">
              <a:buNone/>
            </a:pPr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_close:</a:t>
            </a:r>
          </a:p>
          <a:p>
            <a:pPr marL="0" indent="0">
              <a:buNone/>
            </a:pPr>
            <a:r>
              <a:rPr lang="en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eax, 6</a:t>
            </a:r>
          </a:p>
          <a:p>
            <a:pPr marL="0" indent="0">
              <a:buNone/>
            </a:pPr>
            <a:r>
              <a:rPr lang="en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ebx, [fd_in]</a:t>
            </a:r>
          </a:p>
          <a:p>
            <a:pPr marL="0" indent="0">
              <a:buNone/>
            </a:pPr>
            <a:r>
              <a:rPr lang="en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0x80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851" y="160484"/>
            <a:ext cx="6335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7729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6226"/>
            <a:ext cx="8533168" cy="1036320"/>
          </a:xfr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4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763" y="198641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ROR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ROL</a:t>
            </a:r>
          </a:p>
          <a:p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endParaRPr lang="en-US" sz="2800" b="1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800" b="1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Assembly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851" y="160484"/>
            <a:ext cx="61683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5047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851" y="160484"/>
            <a:ext cx="6335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pic>
        <p:nvPicPr>
          <p:cNvPr id="14" name="Content Placeholder 2">
            <a:extLst>
              <a:ext uri="{FF2B5EF4-FFF2-40B4-BE49-F238E27FC236}">
                <a16:creationId xmlns:a16="http://schemas.microsoft.com/office/drawing/2014/main" id="{789E4FA6-D53B-FB4B-923B-90EF74A00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099" y="1930400"/>
            <a:ext cx="7226300" cy="415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3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6226"/>
            <a:ext cx="8533168" cy="1036320"/>
          </a:xfr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4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763" y="198641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ROR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ROL</a:t>
            </a:r>
          </a:p>
          <a:p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endParaRPr lang="en-US" sz="2800" b="1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800" b="1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Assembly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851" y="160484"/>
            <a:ext cx="6335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52144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1680932-A84A-3B49-AC41-7D3D14062A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225000" y="2736850"/>
            <a:ext cx="3912113" cy="33051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98CD1-25A6-0C4F-A5FB-C663273DF48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675745" y="1930400"/>
            <a:ext cx="4185623" cy="806845"/>
          </a:xfrm>
        </p:spPr>
        <p:txBody>
          <a:bodyPr/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myfile1.txt trước khi</a:t>
            </a:r>
          </a:p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mã hoá: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9BBD358-29B7-E840-B4CE-8655C62FF6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5738" y="2736850"/>
            <a:ext cx="3885724" cy="330517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7CC84-8A1D-1F47-A5A9-53FC9DBCDD6D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5088384" y="1778000"/>
            <a:ext cx="4185618" cy="806845"/>
          </a:xfrm>
        </p:spPr>
        <p:txBody>
          <a:bodyPr/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myfile1.txt sau khi chạy chương trình mã hoá: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851" y="160484"/>
            <a:ext cx="6335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80456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94834" y="509997"/>
            <a:ext cx="9431866" cy="899703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0000"/>
          </a:bodyPr>
          <a:lstStyle/>
          <a:p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B95E-89F7-FD43-A01A-3E641F910C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mã hoá myfile1.txt bằng chương trình Assembly:</a:t>
            </a:r>
          </a:p>
          <a:p>
            <a:pPr marL="0" indent="0">
              <a:buNone/>
            </a:pP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A38BC-BC7E-EE4D-B559-7E0C26BEC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9370" y="2174877"/>
            <a:ext cx="4184034" cy="3880773"/>
          </a:xfrm>
        </p:spPr>
        <p:txBody>
          <a:bodyPr/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mã hoá myfile1.txt bằng chương trình C: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851" y="160484"/>
            <a:ext cx="6335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EB76E-0CB2-8F4B-A748-170FADD9BD2C}"/>
              </a:ext>
            </a:extLst>
          </p:cNvPr>
          <p:cNvSpPr txBox="1"/>
          <p:nvPr/>
        </p:nvSpPr>
        <p:spPr>
          <a:xfrm>
            <a:off x="677334" y="1409700"/>
            <a:ext cx="9228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mã hoá 1 file có kích thước lớn – myfile1.txt (5MB)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068A1A-FDC5-9B48-A078-7D6C6D16F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34" y="3110375"/>
            <a:ext cx="4631266" cy="2463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B4F175-4250-AF4A-B970-FBEB7A9FA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751" y="3110375"/>
            <a:ext cx="4983915" cy="2463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A20008-1FAF-0945-BAF7-17A2E5360101}"/>
              </a:ext>
            </a:extLst>
          </p:cNvPr>
          <p:cNvSpPr txBox="1"/>
          <p:nvPr/>
        </p:nvSpPr>
        <p:spPr>
          <a:xfrm>
            <a:off x="1166729" y="6024044"/>
            <a:ext cx="925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Thời gian thực hiện mã hoá bằng chương trình Assembly nhanh gấp gần 10 lần chương trình C</a:t>
            </a:r>
          </a:p>
        </p:txBody>
      </p:sp>
    </p:spTree>
    <p:extLst>
      <p:ext uri="{BB962C8B-B14F-4D97-AF65-F5344CB8AC3E}">
        <p14:creationId xmlns:p14="http://schemas.microsoft.com/office/powerpoint/2010/main" val="363236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6226"/>
            <a:ext cx="8533168" cy="1036320"/>
          </a:xfr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4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763" y="198641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ROR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ROL</a:t>
            </a:r>
          </a:p>
          <a:p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endParaRPr lang="en-US" sz="2800" b="1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800" b="1" dirty="0">
              <a:solidFill>
                <a:schemeClr val="tx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Assembly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851" y="160484"/>
            <a:ext cx="63350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209612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6600" b="1" dirty="0">
                <a:solidFill>
                  <a:schemeClr val="tx1">
                    <a:lumMod val="95000"/>
                  </a:schemeClr>
                </a:solidFill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48315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6226"/>
            <a:ext cx="8533168" cy="1036320"/>
          </a:xfr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4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763" y="198641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ROR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ROL</a:t>
            </a: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Assembly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851" y="160484"/>
            <a:ext cx="4090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9852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67258"/>
            <a:ext cx="8596668" cy="13208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ROR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ROL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8058"/>
            <a:ext cx="4648200" cy="35963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 Left (ROL):</a:t>
            </a: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851" y="160484"/>
            <a:ext cx="4090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75438-B990-9D48-B215-5801882CA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34" y="2755900"/>
            <a:ext cx="4064000" cy="2413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D9840A-6794-1F40-86FD-13464CE7F5C0}"/>
              </a:ext>
            </a:extLst>
          </p:cNvPr>
          <p:cNvSpPr txBox="1">
            <a:spLocks/>
          </p:cNvSpPr>
          <p:nvPr/>
        </p:nvSpPr>
        <p:spPr>
          <a:xfrm>
            <a:off x="6596743" y="1973145"/>
            <a:ext cx="4648200" cy="3596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Rotate Right (ROR):</a:t>
            </a:r>
          </a:p>
          <a:p>
            <a:pPr marL="0" indent="0">
              <a:buFont typeface="Wingdings 3" charset="2"/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7DD41-7E34-0B4E-8F82-9F661E6B6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755900"/>
            <a:ext cx="3937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7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6226"/>
            <a:ext cx="8533168" cy="1036320"/>
          </a:xfr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4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763" y="198641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ROR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ROL</a:t>
            </a:r>
          </a:p>
          <a:p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endParaRPr 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Assembly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851" y="160484"/>
            <a:ext cx="4090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1972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0000"/>
          </a:bodyPr>
          <a:lstStyle/>
          <a:p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8058"/>
            <a:ext cx="10515600" cy="35963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9851" y="160484"/>
            <a:ext cx="4090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A14DC-F9F2-FC48-B520-7BA816AD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586" y="2797229"/>
            <a:ext cx="7954126" cy="255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1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26226"/>
            <a:ext cx="8533168" cy="1036320"/>
          </a:xfr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45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3763" y="198641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ROR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ROL</a:t>
            </a:r>
          </a:p>
          <a:p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endParaRPr lang="en-US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Assembly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851" y="160484"/>
            <a:ext cx="4090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3620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E7AAE-1DF7-A946-A0B4-3277C5B2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Khai báo các biến và chức năng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851" y="160484"/>
            <a:ext cx="4090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3CEA02-E082-7F47-B2A4-EC90DEF8D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62" y="3041650"/>
            <a:ext cx="10241904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9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E7AAE-1DF7-A946-A0B4-3277C5B2BD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1: Mở file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</a:t>
            </a: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 eax, 5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</a:t>
            </a: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 ebx, file_name</a:t>
            </a:r>
          </a:p>
          <a:p>
            <a:pPr marL="457200" lvl="1" indent="0">
              <a:buNone/>
            </a:pP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mov ecx, 0</a:t>
            </a:r>
          </a:p>
          <a:p>
            <a:pPr marL="457200" lvl="1" indent="0">
              <a:buNone/>
            </a:pP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mov edx, 0777</a:t>
            </a:r>
          </a:p>
          <a:p>
            <a:pPr marL="457200" lvl="1" indent="0">
              <a:buNone/>
            </a:pP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0x80</a:t>
            </a:r>
          </a:p>
          <a:p>
            <a:pPr marL="457200" lvl="1" indent="0">
              <a:buNone/>
            </a:pPr>
            <a:endParaRPr lang="en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mov [fd_in], eax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D3626C-2CC0-F64A-B5D3-91303A09D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2000" y="2160589"/>
            <a:ext cx="5880100" cy="3880773"/>
          </a:xfrm>
        </p:spPr>
        <p:txBody>
          <a:bodyPr>
            <a:normAutofit lnSpcReduction="10000"/>
          </a:bodyPr>
          <a:lstStyle/>
          <a:p>
            <a:r>
              <a:rPr lang="en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2: Đọc file và đưa vào biến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</a:t>
            </a: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 eax, 3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</a:t>
            </a: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 ebx, [fd_in]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mov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info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mov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[size]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0x80</a:t>
            </a:r>
            <a:endParaRPr lang="en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851" y="160484"/>
            <a:ext cx="4090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023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E7AAE-1DF7-A946-A0B4-3277C5B2BD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3: Mã hoá/Giải mã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ấy key theo thứ tự</a:t>
            </a:r>
          </a:p>
          <a:p>
            <a:pPr marL="457200" lvl="1" indent="0">
              <a:buNone/>
            </a:pPr>
            <a:r>
              <a:rPr lang="en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xor esi, esi</a:t>
            </a:r>
          </a:p>
          <a:p>
            <a:pPr marL="457200" lvl="1" indent="0">
              <a:buNone/>
            </a:pPr>
            <a:r>
              <a:rPr lang="en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mov edi, [size]</a:t>
            </a:r>
          </a:p>
          <a:p>
            <a:pPr marL="457200" lvl="1" indent="0">
              <a:buNone/>
            </a:pPr>
            <a:r>
              <a:rPr lang="en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_encode: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</a:t>
            </a: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 eax, esi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</a:t>
            </a: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 edx, 0</a:t>
            </a:r>
          </a:p>
          <a:p>
            <a:pPr marL="457200" lvl="1" indent="0">
              <a:buNone/>
            </a:pP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mov ebx, 8</a:t>
            </a:r>
          </a:p>
          <a:p>
            <a:pPr marL="457200" lvl="1" indent="0">
              <a:buNone/>
            </a:pP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div ebx</a:t>
            </a:r>
          </a:p>
          <a:p>
            <a:pPr marL="457200" lvl="1" indent="0">
              <a:buNone/>
            </a:pP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mov ebp, edx</a:t>
            </a:r>
          </a:p>
          <a:p>
            <a:pPr marL="457200" lvl="1" indent="0">
              <a:buNone/>
            </a:pP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0x80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873F5-69B9-B544-9F3F-CEEF2657B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9370" y="2160589"/>
            <a:ext cx="4184034" cy="3880773"/>
          </a:xfrm>
        </p:spPr>
        <p:txBody>
          <a:bodyPr>
            <a:normAutofit fontScale="70000" lnSpcReduction="20000"/>
          </a:bodyPr>
          <a:lstStyle/>
          <a:p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mã hoá/ giải mã</a:t>
            </a:r>
          </a:p>
          <a:p>
            <a:pPr marL="0" indent="0">
              <a:buNone/>
            </a:pP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mov ax, word[info+esi*2]</a:t>
            </a:r>
          </a:p>
          <a:p>
            <a:pPr marL="0" indent="0">
              <a:buNone/>
            </a:pP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mov cx, word[key+ebp]</a:t>
            </a:r>
          </a:p>
          <a:p>
            <a:pPr marL="0" indent="0">
              <a:buNone/>
            </a:pP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rol ax, cl</a:t>
            </a:r>
          </a:p>
          <a:p>
            <a:pPr marL="0" indent="0">
              <a:buNone/>
            </a:pP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mov word[result+esi*2], ax</a:t>
            </a:r>
          </a:p>
          <a:p>
            <a:pPr marL="0" indent="0">
              <a:buNone/>
            </a:pP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 esi</a:t>
            </a:r>
          </a:p>
          <a:p>
            <a:pPr marL="0" indent="0">
              <a:buNone/>
            </a:pP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cmp edi, esi</a:t>
            </a:r>
          </a:p>
          <a:p>
            <a:pPr marL="0" indent="0">
              <a:buNone/>
            </a:pP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jnb _encode</a:t>
            </a:r>
          </a:p>
          <a:p>
            <a:pPr marL="0" indent="0">
              <a:buNone/>
            </a:pPr>
            <a:r>
              <a:rPr lang="en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9851" y="160484"/>
            <a:ext cx="4090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459514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1414</TotalTime>
  <Words>754</Words>
  <Application>Microsoft Macintosh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 3</vt:lpstr>
      <vt:lpstr>Facet</vt:lpstr>
      <vt:lpstr>KIẾN TRÚC MÁY TÍNH VÀ HỢP NGỮ</vt:lpstr>
      <vt:lpstr>Danh mục</vt:lpstr>
      <vt:lpstr>Giới thiệu ROR và ROL</vt:lpstr>
      <vt:lpstr>Danh mục</vt:lpstr>
      <vt:lpstr>Giới thiệu về chương trình mã hoá</vt:lpstr>
      <vt:lpstr>Danh mục</vt:lpstr>
      <vt:lpstr>Quá trình thực hiện</vt:lpstr>
      <vt:lpstr>Quá trình thực hiện</vt:lpstr>
      <vt:lpstr>Quá trình thực hiện</vt:lpstr>
      <vt:lpstr>Quá trình thực hiện</vt:lpstr>
      <vt:lpstr>Danh mục</vt:lpstr>
      <vt:lpstr>Chương trình mã hoá bằng C</vt:lpstr>
      <vt:lpstr>Danh mục</vt:lpstr>
      <vt:lpstr>Chạy chương trình mã hoá</vt:lpstr>
      <vt:lpstr>So sánh thời gian thực hiện chương trình</vt:lpstr>
      <vt:lpstr>Danh mục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Truc</dc:creator>
  <cp:lastModifiedBy>Tuyết Hoàng</cp:lastModifiedBy>
  <cp:revision>221</cp:revision>
  <dcterms:created xsi:type="dcterms:W3CDTF">2020-05-26T16:22:17Z</dcterms:created>
  <dcterms:modified xsi:type="dcterms:W3CDTF">2020-06-15T14:27:58Z</dcterms:modified>
</cp:coreProperties>
</file>