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71" r:id="rId7"/>
    <p:sldId id="272" r:id="rId8"/>
    <p:sldId id="283" r:id="rId9"/>
    <p:sldId id="282" r:id="rId10"/>
    <p:sldId id="278" r:id="rId11"/>
    <p:sldId id="269" r:id="rId12"/>
    <p:sldId id="279" r:id="rId13"/>
    <p:sldId id="280" r:id="rId14"/>
    <p:sldId id="273" r:id="rId15"/>
    <p:sldId id="284" r:id="rId16"/>
    <p:sldId id="281" r:id="rId17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20" d="100"/>
          <a:sy n="120" d="100"/>
        </p:scale>
        <p:origin x="14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3243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e75a8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e75a8d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00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6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7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3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5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9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25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2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5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06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5"/>
            <a:ext cx="8520600" cy="228066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66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6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80996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15990" lvl="1" indent="-352774" algn="ctr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2pPr>
            <a:lvl3pPr marL="1523985" lvl="2" indent="-352774" algn="ctr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3pPr>
            <a:lvl4pPr marL="2031980" lvl="3" indent="-352774" algn="ctr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4pPr>
            <a:lvl5pPr marL="2539975" lvl="4" indent="-352774" algn="ctr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5pPr>
            <a:lvl6pPr marL="3047970" lvl="5" indent="-352774" algn="ctr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6pPr>
            <a:lvl7pPr marL="3555964" lvl="6" indent="-352774" algn="ctr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7pPr>
            <a:lvl8pPr marL="4063959" lvl="7" indent="-352774" algn="ctr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8pPr>
            <a:lvl9pPr marL="4571954" lvl="8" indent="-352774" algn="ctr">
              <a:spcBef>
                <a:spcPts val="1778"/>
              </a:spcBef>
              <a:spcAft>
                <a:spcPts val="177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4"/>
            <a:ext cx="8520600" cy="93533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8099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15990" lvl="1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2pPr>
            <a:lvl3pPr marL="1523985" lvl="2" indent="-352774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3pPr>
            <a:lvl4pPr marL="2031980" lvl="3" indent="-352774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4pPr>
            <a:lvl5pPr marL="2539975" lvl="4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5pPr>
            <a:lvl6pPr marL="3047970" lvl="5" indent="-352774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6pPr>
            <a:lvl7pPr marL="3555964" lvl="6" indent="-352774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7pPr>
            <a:lvl8pPr marL="4063959" lvl="7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8pPr>
            <a:lvl9pPr marL="4571954" lvl="8" indent="-352774">
              <a:spcBef>
                <a:spcPts val="1778"/>
              </a:spcBef>
              <a:spcAft>
                <a:spcPts val="177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5277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56"/>
            </a:lvl1pPr>
            <a:lvl2pPr marL="1015990" lvl="1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2pPr>
            <a:lvl3pPr marL="1523985" lvl="2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3pPr>
            <a:lvl4pPr marL="2031980" lvl="3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4pPr>
            <a:lvl5pPr marL="2539975" lvl="4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5pPr>
            <a:lvl6pPr marL="3047970" lvl="5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6pPr>
            <a:lvl7pPr marL="3555964" lvl="6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7pPr>
            <a:lvl8pPr marL="4063959" lvl="7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8pPr>
            <a:lvl9pPr marL="4571954" lvl="8" indent="-338663">
              <a:spcBef>
                <a:spcPts val="1778"/>
              </a:spcBef>
              <a:spcAft>
                <a:spcPts val="1778"/>
              </a:spcAft>
              <a:buSzPts val="1200"/>
              <a:buChar char="■"/>
              <a:defRPr sz="1333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5277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56"/>
            </a:lvl1pPr>
            <a:lvl2pPr marL="1015990" lvl="1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2pPr>
            <a:lvl3pPr marL="1523985" lvl="2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3pPr>
            <a:lvl4pPr marL="2031980" lvl="3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4pPr>
            <a:lvl5pPr marL="2539975" lvl="4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5pPr>
            <a:lvl6pPr marL="3047970" lvl="5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6pPr>
            <a:lvl7pPr marL="3555964" lvl="6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7pPr>
            <a:lvl8pPr marL="4063959" lvl="7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8pPr>
            <a:lvl9pPr marL="4571954" lvl="8" indent="-338663">
              <a:spcBef>
                <a:spcPts val="1778"/>
              </a:spcBef>
              <a:spcAft>
                <a:spcPts val="1778"/>
              </a:spcAft>
              <a:buSzPts val="1200"/>
              <a:buChar char="■"/>
              <a:defRPr sz="1333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66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66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3866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/>
            </a:lvl1pPr>
            <a:lvl2pPr marL="1015990" lvl="1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2pPr>
            <a:lvl3pPr marL="1523985" lvl="2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3pPr>
            <a:lvl4pPr marL="2031980" lvl="3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4pPr>
            <a:lvl5pPr marL="2539975" lvl="4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5pPr>
            <a:lvl6pPr marL="3047970" lvl="5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6pPr>
            <a:lvl7pPr marL="3555964" lvl="6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7pPr>
            <a:lvl8pPr marL="4063959" lvl="7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8pPr>
            <a:lvl9pPr marL="4571954" lvl="8" indent="-338663">
              <a:spcBef>
                <a:spcPts val="1778"/>
              </a:spcBef>
              <a:spcAft>
                <a:spcPts val="1778"/>
              </a:spcAft>
              <a:buSzPts val="1200"/>
              <a:buChar char="■"/>
              <a:defRPr sz="1333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3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56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66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507995" lvl="0" indent="-38099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15990" lvl="1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2pPr>
            <a:lvl3pPr marL="1523985" lvl="2" indent="-352774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3pPr>
            <a:lvl4pPr marL="2031980" lvl="3" indent="-352774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4pPr>
            <a:lvl5pPr marL="2539975" lvl="4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5pPr>
            <a:lvl6pPr marL="3047970" lvl="5" indent="-352774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6pPr>
            <a:lvl7pPr marL="3555964" lvl="6" indent="-352774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7pPr>
            <a:lvl8pPr marL="4063959" lvl="7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8pPr>
            <a:lvl9pPr marL="4571954" lvl="8" indent="-352774">
              <a:spcBef>
                <a:spcPts val="1778"/>
              </a:spcBef>
              <a:spcAft>
                <a:spcPts val="177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3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507995" lvl="0" indent="-25399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111">
                <a:solidFill>
                  <a:schemeClr val="dk2"/>
                </a:solidFill>
              </a:defRPr>
            </a:lvl1pPr>
            <a:lvl2pPr lvl="1" algn="r">
              <a:buNone/>
              <a:defRPr sz="1111">
                <a:solidFill>
                  <a:schemeClr val="dk2"/>
                </a:solidFill>
              </a:defRPr>
            </a:lvl2pPr>
            <a:lvl3pPr lvl="2" algn="r">
              <a:buNone/>
              <a:defRPr sz="1111">
                <a:solidFill>
                  <a:schemeClr val="dk2"/>
                </a:solidFill>
              </a:defRPr>
            </a:lvl3pPr>
            <a:lvl4pPr lvl="3" algn="r">
              <a:buNone/>
              <a:defRPr sz="1111">
                <a:solidFill>
                  <a:schemeClr val="dk2"/>
                </a:solidFill>
              </a:defRPr>
            </a:lvl4pPr>
            <a:lvl5pPr lvl="4" algn="r">
              <a:buNone/>
              <a:defRPr sz="1111">
                <a:solidFill>
                  <a:schemeClr val="dk2"/>
                </a:solidFill>
              </a:defRPr>
            </a:lvl5pPr>
            <a:lvl6pPr lvl="5" algn="r">
              <a:buNone/>
              <a:defRPr sz="1111">
                <a:solidFill>
                  <a:schemeClr val="dk2"/>
                </a:solidFill>
              </a:defRPr>
            </a:lvl6pPr>
            <a:lvl7pPr lvl="6" algn="r">
              <a:buNone/>
              <a:defRPr sz="1111">
                <a:solidFill>
                  <a:schemeClr val="dk2"/>
                </a:solidFill>
              </a:defRPr>
            </a:lvl7pPr>
            <a:lvl8pPr lvl="7" algn="r">
              <a:buNone/>
              <a:defRPr sz="1111">
                <a:solidFill>
                  <a:schemeClr val="dk2"/>
                </a:solidFill>
              </a:defRPr>
            </a:lvl8pPr>
            <a:lvl9pPr lvl="8" algn="r">
              <a:buNone/>
              <a:defRPr sz="1111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tiny.cc/ttt2h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1720" y="-12604"/>
            <a:ext cx="9072280" cy="711851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r>
              <a:rPr lang="en-GB">
                <a:solidFill>
                  <a:srgbClr val="4A86E8"/>
                </a:solidFill>
              </a:rPr>
              <a:t>2heads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79600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5333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AI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040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6" y="0"/>
            <a:ext cx="590523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Let’s play more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8209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Future plans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8139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32212" y="1280528"/>
            <a:ext cx="4679576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3600" u="sng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Future plans</a:t>
            </a:r>
            <a:endParaRPr lang="is-IS" sz="3600" u="sng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en-US" sz="28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implement smarter AI</a:t>
            </a:r>
            <a:r>
              <a:rPr lang="en-GB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/>
            </a:r>
            <a:br>
              <a:rPr lang="en-GB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</a:br>
            <a:r>
              <a:rPr lang="bg-BG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is-IS" sz="28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add convenience features</a:t>
            </a:r>
            <a:endParaRPr lang="en-GB" sz="2800" dirty="0">
              <a:latin typeface="Apple Symbols" charset="0"/>
              <a:ea typeface="Apple Symbols" charset="0"/>
              <a:cs typeface="Apple Symbol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47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126999" indent="0" algn="ctr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repo: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  <a:hlinkClick r:id="rId3"/>
              </a:rPr>
              <a:t>http://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  <a:hlinkClick r:id="rId3"/>
              </a:rPr>
              <a:t>tiny.cc/ttt2h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Thanks :)</a:t>
            </a:r>
          </a:p>
        </p:txBody>
      </p:sp>
    </p:spTree>
    <p:extLst>
      <p:ext uri="{BB962C8B-B14F-4D97-AF65-F5344CB8AC3E}">
        <p14:creationId xmlns:p14="http://schemas.microsoft.com/office/powerpoint/2010/main" val="11028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Objectives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340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115671" y="1280528"/>
            <a:ext cx="4912658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3600" u="sng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Objectives</a:t>
            </a:r>
            <a:endParaRPr lang="is-IS" sz="3600" u="sng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 Implement simple AI functionality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 Perform some major refactoring</a:t>
            </a:r>
          </a:p>
        </p:txBody>
      </p:sp>
    </p:spTree>
    <p:extLst>
      <p:ext uri="{BB962C8B-B14F-4D97-AF65-F5344CB8AC3E}">
        <p14:creationId xmlns:p14="http://schemas.microsoft.com/office/powerpoint/2010/main" val="6170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Let’s play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7284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v2.0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Refactoring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4548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11" y="0"/>
            <a:ext cx="9146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77</Words>
  <Application>Microsoft Macintosh PowerPoint</Application>
  <PresentationFormat>On-screen Show (16:10)</PresentationFormat>
  <Paragraphs>28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Apple Symbols</vt:lpstr>
      <vt:lpstr>Consolas</vt:lpstr>
      <vt:lpstr>Arial</vt:lpstr>
      <vt:lpstr>Simple Light</vt:lpstr>
      <vt:lpstr>2heads</vt:lpstr>
      <vt:lpstr>2heads - Tic-tac-toe v2.0</vt:lpstr>
      <vt:lpstr>2heads - Tic-tac-toe v2.0</vt:lpstr>
      <vt:lpstr>2heads - Tic-tac-toe v2.0</vt:lpstr>
      <vt:lpstr>2heads - Tic-tac-toe v2.0</vt:lpstr>
      <vt:lpstr>PowerPoint Presentation</vt:lpstr>
      <vt:lpstr>PowerPoint Presentation</vt:lpstr>
      <vt:lpstr>PowerPoint Presentation</vt:lpstr>
      <vt:lpstr>PowerPoint Presentation</vt:lpstr>
      <vt:lpstr>2heads - Tic-tac-toe v2.0</vt:lpstr>
      <vt:lpstr>PowerPoint Presentation</vt:lpstr>
      <vt:lpstr>2heads - Tic-tac-toe v2.0</vt:lpstr>
      <vt:lpstr>2heads - Tic-tac-toe v2.0</vt:lpstr>
      <vt:lpstr>2heads - Tic-tac-toe v2.0</vt:lpstr>
      <vt:lpstr>2heads - Tic-tac-toe v2.0</vt:lpstr>
      <vt:lpstr>2heads - Tic-tac-toe v2.0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2heads</dc:title>
  <cp:lastModifiedBy>Adam</cp:lastModifiedBy>
  <cp:revision>11</cp:revision>
  <dcterms:modified xsi:type="dcterms:W3CDTF">2018-09-21T00:35:53Z</dcterms:modified>
</cp:coreProperties>
</file>