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6"/>
  </p:notesMasterIdLst>
  <p:sldIdLst>
    <p:sldId id="263" r:id="rId2"/>
    <p:sldId id="264" r:id="rId3"/>
    <p:sldId id="256" r:id="rId4"/>
    <p:sldId id="257" r:id="rId5"/>
    <p:sldId id="262" r:id="rId6"/>
    <p:sldId id="258" r:id="rId7"/>
    <p:sldId id="259" r:id="rId8"/>
    <p:sldId id="265" r:id="rId9"/>
    <p:sldId id="266" r:id="rId10"/>
    <p:sldId id="267" r:id="rId11"/>
    <p:sldId id="269" r:id="rId12"/>
    <p:sldId id="270" r:id="rId13"/>
    <p:sldId id="260" r:id="rId14"/>
    <p:sldId id="261" r:id="rId1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13"/>
  </p:normalViewPr>
  <p:slideViewPr>
    <p:cSldViewPr snapToGrid="0" snapToObjects="1">
      <p:cViewPr varScale="1">
        <p:scale>
          <a:sx n="159" d="100"/>
          <a:sy n="159" d="100"/>
        </p:scale>
        <p:origin x="2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52324361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40dad0eff1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40dad0eff1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906483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40dad0eff1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40dad0eff1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332710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40dad0eff1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40dad0eff1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860999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40dad0eff1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40dad0eff1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4686755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40dad0eff1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40dad0eff1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743463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40dad0eff1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40dad0eff1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170587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10e75a8db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10e75a8db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248003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40dad0eff1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40dad0eff1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925559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40dad0eff1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40dad0eff1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610558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40dad0eff1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40dad0eff1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237977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40dad0eff1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40dad0eff1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415775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40dad0eff1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40dad0eff1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065069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40dad0eff1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40dad0eff1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357313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sz="2400" dirty="0">
                <a:solidFill>
                  <a:srgbClr val="4A86E8"/>
                </a:solidFill>
              </a:rPr>
              <a:t>2heads - </a:t>
            </a:r>
            <a:r>
              <a:rPr lang="en-GB" sz="2400" dirty="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Tic-tac-toe v2.0</a:t>
            </a:r>
            <a:endParaRPr sz="2400" dirty="0">
              <a:solidFill>
                <a:srgbClr val="4A86E8"/>
              </a:solidFill>
            </a:endParaRPr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276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4800" dirty="0" smtClean="0">
                <a:latin typeface="Consolas"/>
                <a:ea typeface="Consolas"/>
                <a:cs typeface="Consolas"/>
                <a:sym typeface="Consolas"/>
              </a:rPr>
              <a:t>Title</a:t>
            </a:r>
            <a:endParaRPr sz="4800" dirty="0"/>
          </a:p>
        </p:txBody>
      </p:sp>
    </p:spTree>
    <p:extLst>
      <p:ext uri="{BB962C8B-B14F-4D97-AF65-F5344CB8AC3E}">
        <p14:creationId xmlns:p14="http://schemas.microsoft.com/office/powerpoint/2010/main" val="2168098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sz="2400" dirty="0">
                <a:solidFill>
                  <a:srgbClr val="4A86E8"/>
                </a:solidFill>
              </a:rPr>
              <a:t>2heads - </a:t>
            </a:r>
            <a:r>
              <a:rPr lang="en-GB" sz="2400" dirty="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Tic-tac-toe v2.0</a:t>
            </a:r>
            <a:endParaRPr sz="2400" dirty="0">
              <a:solidFill>
                <a:srgbClr val="4A86E8"/>
              </a:solidFill>
            </a:endParaRPr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276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4800" dirty="0" smtClean="0">
                <a:latin typeface="Consolas"/>
                <a:ea typeface="Consolas"/>
                <a:cs typeface="Consolas"/>
                <a:sym typeface="Consolas"/>
              </a:rPr>
              <a:t>AI</a:t>
            </a:r>
            <a:endParaRPr sz="4800" dirty="0"/>
          </a:p>
        </p:txBody>
      </p:sp>
    </p:spTree>
    <p:extLst>
      <p:ext uri="{BB962C8B-B14F-4D97-AF65-F5344CB8AC3E}">
        <p14:creationId xmlns:p14="http://schemas.microsoft.com/office/powerpoint/2010/main" val="18064562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0"/>
            <a:ext cx="5314712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69245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sz="2000" dirty="0">
                <a:solidFill>
                  <a:srgbClr val="4A86E8"/>
                </a:solidFill>
              </a:rPr>
              <a:t>2heads - </a:t>
            </a:r>
            <a:r>
              <a:rPr lang="en-GB" sz="2000" dirty="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Tic-tac-toe v2.0</a:t>
            </a:r>
            <a:endParaRPr sz="2000" dirty="0">
              <a:solidFill>
                <a:srgbClr val="4A86E8"/>
              </a:solidFill>
            </a:endParaRPr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276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4800" dirty="0">
                <a:latin typeface="Consolas"/>
                <a:ea typeface="Consolas"/>
                <a:cs typeface="Consolas"/>
                <a:sym typeface="Consolas"/>
              </a:rPr>
              <a:t>Let’s </a:t>
            </a:r>
            <a:r>
              <a:rPr lang="en-GB" sz="4800" dirty="0" smtClean="0">
                <a:latin typeface="Consolas"/>
                <a:ea typeface="Consolas"/>
                <a:cs typeface="Consolas"/>
                <a:sym typeface="Consolas"/>
              </a:rPr>
              <a:t>play more</a:t>
            </a:r>
            <a:endParaRPr sz="4800" dirty="0"/>
          </a:p>
        </p:txBody>
      </p:sp>
    </p:spTree>
    <p:extLst>
      <p:ext uri="{BB962C8B-B14F-4D97-AF65-F5344CB8AC3E}">
        <p14:creationId xmlns:p14="http://schemas.microsoft.com/office/powerpoint/2010/main" val="1737202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sz="2000" dirty="0">
                <a:solidFill>
                  <a:srgbClr val="4A86E8"/>
                </a:solidFill>
              </a:rPr>
              <a:t>2heads - </a:t>
            </a:r>
            <a:r>
              <a:rPr lang="en-GB" sz="2000" dirty="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Tic-tac-toe v2.0</a:t>
            </a:r>
            <a:endParaRPr sz="2000" dirty="0">
              <a:solidFill>
                <a:srgbClr val="4A86E8"/>
              </a:solidFill>
            </a:endParaRPr>
          </a:p>
        </p:txBody>
      </p:sp>
      <p:sp>
        <p:nvSpPr>
          <p:cNvPr id="79" name="Google Shape;79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276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4800">
                <a:latin typeface="Consolas"/>
                <a:ea typeface="Consolas"/>
                <a:cs typeface="Consolas"/>
                <a:sym typeface="Consolas"/>
              </a:rPr>
              <a:t>Future plans</a:t>
            </a:r>
            <a:endParaRPr sz="48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sz="2000" dirty="0">
                <a:solidFill>
                  <a:srgbClr val="4A86E8"/>
                </a:solidFill>
              </a:rPr>
              <a:t>2heads - </a:t>
            </a:r>
            <a:r>
              <a:rPr lang="en-GB" sz="2000" dirty="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Tic-tac-toe v2.0</a:t>
            </a:r>
            <a:endParaRPr sz="2000" dirty="0">
              <a:solidFill>
                <a:srgbClr val="4A86E8"/>
              </a:solidFill>
            </a:endParaRPr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276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4800">
                <a:latin typeface="Consolas"/>
                <a:ea typeface="Consolas"/>
                <a:cs typeface="Consolas"/>
                <a:sym typeface="Consolas"/>
              </a:rPr>
              <a:t>Thanks :)</a:t>
            </a:r>
            <a:endParaRPr sz="4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sz="2000" dirty="0">
                <a:solidFill>
                  <a:srgbClr val="4A86E8"/>
                </a:solidFill>
              </a:rPr>
              <a:t>2heads - </a:t>
            </a:r>
            <a:r>
              <a:rPr lang="en-GB" sz="2000" dirty="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Tic-tac-toe v2.0</a:t>
            </a:r>
            <a:endParaRPr sz="2000" dirty="0">
              <a:solidFill>
                <a:srgbClr val="4A86E8"/>
              </a:solidFill>
            </a:endParaRPr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2462463" y="1572126"/>
            <a:ext cx="4219074" cy="192879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-GB" sz="2800" u="sng" dirty="0" smtClean="0">
                <a:latin typeface="Consolas" charset="0"/>
                <a:ea typeface="Consolas" charset="0"/>
                <a:cs typeface="Consolas" charset="0"/>
                <a:sym typeface="Consolas"/>
              </a:rPr>
              <a:t>Title</a:t>
            </a:r>
            <a:endParaRPr lang="is-IS" sz="2800" u="sng" dirty="0" smtClean="0">
              <a:latin typeface="Consolas" charset="0"/>
              <a:ea typeface="Consolas" charset="0"/>
              <a:cs typeface="Consolas" charset="0"/>
              <a:sym typeface="Consolas"/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bg-BG" sz="2000" dirty="0" smtClean="0">
                <a:latin typeface="Apple Symbols" charset="0"/>
                <a:ea typeface="Apple Symbols" charset="0"/>
                <a:cs typeface="Apple Symbols" charset="0"/>
                <a:sym typeface="Consolas"/>
              </a:rPr>
              <a:t>•</a:t>
            </a:r>
            <a:r>
              <a:rPr lang="en-US" sz="2000" dirty="0" smtClean="0">
                <a:latin typeface="Apple Symbols" charset="0"/>
                <a:ea typeface="Apple Symbols" charset="0"/>
                <a:cs typeface="Apple Symbols" charset="0"/>
                <a:sym typeface="Consolas"/>
              </a:rPr>
              <a:t> </a:t>
            </a:r>
            <a:r>
              <a:rPr lang="en-GB" sz="2000" dirty="0" smtClean="0">
                <a:latin typeface="Apple Symbols" charset="0"/>
                <a:ea typeface="Apple Symbols" charset="0"/>
                <a:cs typeface="Apple Symbols" charset="0"/>
                <a:sym typeface="Consolas"/>
              </a:rPr>
              <a:t>Line 1</a:t>
            </a:r>
            <a:br>
              <a:rPr lang="en-GB" sz="2000" dirty="0" smtClean="0">
                <a:latin typeface="Apple Symbols" charset="0"/>
                <a:ea typeface="Apple Symbols" charset="0"/>
                <a:cs typeface="Apple Symbols" charset="0"/>
                <a:sym typeface="Consolas"/>
              </a:rPr>
            </a:br>
            <a:r>
              <a:rPr lang="bg-BG" sz="2000" dirty="0" smtClean="0">
                <a:latin typeface="Apple Symbols" charset="0"/>
                <a:ea typeface="Apple Symbols" charset="0"/>
                <a:cs typeface="Apple Symbols" charset="0"/>
                <a:sym typeface="Consolas"/>
              </a:rPr>
              <a:t>•</a:t>
            </a:r>
            <a:r>
              <a:rPr lang="en-US" sz="2000" dirty="0" smtClean="0">
                <a:latin typeface="Apple Symbols" charset="0"/>
                <a:ea typeface="Apple Symbols" charset="0"/>
                <a:cs typeface="Apple Symbols" charset="0"/>
                <a:sym typeface="Consolas"/>
              </a:rPr>
              <a:t> </a:t>
            </a:r>
            <a:r>
              <a:rPr lang="is-IS" sz="2000" dirty="0" smtClean="0">
                <a:latin typeface="Apple Symbols" charset="0"/>
                <a:ea typeface="Apple Symbols" charset="0"/>
                <a:cs typeface="Apple Symbols" charset="0"/>
                <a:sym typeface="Consolas"/>
              </a:rPr>
              <a:t>Line 2</a:t>
            </a:r>
            <a:endParaRPr lang="en-GB" sz="2000" dirty="0" smtClean="0">
              <a:latin typeface="Apple Symbols" charset="0"/>
              <a:ea typeface="Apple Symbols" charset="0"/>
              <a:cs typeface="Apple Symbols" charset="0"/>
              <a:sym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5908213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4A86E8"/>
                </a:solidFill>
              </a:rPr>
              <a:t>2heads</a:t>
            </a:r>
            <a:endParaRPr>
              <a:solidFill>
                <a:srgbClr val="4A86E8"/>
              </a:solidFill>
            </a:endParaRPr>
          </a:p>
        </p:txBody>
      </p:sp>
      <p:sp>
        <p:nvSpPr>
          <p:cNvPr id="55" name="Google Shape;55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4800" dirty="0" smtClean="0">
                <a:latin typeface="Consolas"/>
                <a:ea typeface="Consolas"/>
                <a:cs typeface="Consolas"/>
                <a:sym typeface="Consolas"/>
              </a:rPr>
              <a:t>Tic-tac-toe v2.0</a:t>
            </a:r>
            <a:endParaRPr sz="4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sz="2400" dirty="0">
                <a:solidFill>
                  <a:srgbClr val="4A86E8"/>
                </a:solidFill>
              </a:rPr>
              <a:t>2heads - </a:t>
            </a:r>
            <a:r>
              <a:rPr lang="en-GB" sz="2400" dirty="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Tic-tac-toe v2.0</a:t>
            </a:r>
            <a:endParaRPr sz="2400" dirty="0">
              <a:solidFill>
                <a:srgbClr val="4A86E8"/>
              </a:solidFill>
            </a:endParaRPr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276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4800" dirty="0">
                <a:latin typeface="Consolas"/>
                <a:ea typeface="Consolas"/>
                <a:cs typeface="Consolas"/>
                <a:sym typeface="Consolas"/>
              </a:rPr>
              <a:t>Objectives</a:t>
            </a:r>
            <a:endParaRPr sz="48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sz="2000" dirty="0">
                <a:solidFill>
                  <a:srgbClr val="4A86E8"/>
                </a:solidFill>
              </a:rPr>
              <a:t>2heads - </a:t>
            </a:r>
            <a:r>
              <a:rPr lang="en-GB" sz="2000" dirty="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Tic-tac-toe v2.0</a:t>
            </a:r>
            <a:endParaRPr sz="2000" dirty="0">
              <a:solidFill>
                <a:srgbClr val="4A86E8"/>
              </a:solidFill>
            </a:endParaRPr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2462463" y="1572126"/>
            <a:ext cx="4219074" cy="192879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-GB" sz="2800" u="sng" dirty="0" smtClean="0">
                <a:latin typeface="Consolas" charset="0"/>
                <a:ea typeface="Consolas" charset="0"/>
                <a:cs typeface="Consolas" charset="0"/>
                <a:sym typeface="Consolas"/>
              </a:rPr>
              <a:t>Objectives</a:t>
            </a:r>
            <a:endParaRPr lang="is-IS" sz="2800" u="sng" dirty="0" smtClean="0">
              <a:latin typeface="Consolas" charset="0"/>
              <a:ea typeface="Consolas" charset="0"/>
              <a:cs typeface="Consolas" charset="0"/>
              <a:sym typeface="Consolas"/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bg-BG" sz="2000" dirty="0" smtClean="0">
                <a:latin typeface="Apple Symbols" charset="0"/>
                <a:ea typeface="Apple Symbols" charset="0"/>
                <a:cs typeface="Apple Symbols" charset="0"/>
                <a:sym typeface="Consolas"/>
              </a:rPr>
              <a:t>•</a:t>
            </a:r>
            <a:r>
              <a:rPr lang="en-US" sz="2000" dirty="0" smtClean="0">
                <a:latin typeface="Apple Symbols" charset="0"/>
                <a:ea typeface="Apple Symbols" charset="0"/>
                <a:cs typeface="Apple Symbols" charset="0"/>
                <a:sym typeface="Consolas"/>
              </a:rPr>
              <a:t> </a:t>
            </a:r>
            <a:r>
              <a:rPr lang="en-GB" sz="2000" dirty="0" smtClean="0">
                <a:latin typeface="Apple Symbols" charset="0"/>
                <a:ea typeface="Apple Symbols" charset="0"/>
                <a:cs typeface="Apple Symbols" charset="0"/>
                <a:sym typeface="Consolas"/>
              </a:rPr>
              <a:t>Implement simple AI functionality</a:t>
            </a:r>
            <a:br>
              <a:rPr lang="en-GB" sz="2000" dirty="0" smtClean="0">
                <a:latin typeface="Apple Symbols" charset="0"/>
                <a:ea typeface="Apple Symbols" charset="0"/>
                <a:cs typeface="Apple Symbols" charset="0"/>
                <a:sym typeface="Consolas"/>
              </a:rPr>
            </a:br>
            <a:r>
              <a:rPr lang="bg-BG" sz="2000" dirty="0" smtClean="0">
                <a:latin typeface="Apple Symbols" charset="0"/>
                <a:ea typeface="Apple Symbols" charset="0"/>
                <a:cs typeface="Apple Symbols" charset="0"/>
                <a:sym typeface="Consolas"/>
              </a:rPr>
              <a:t>•</a:t>
            </a:r>
            <a:r>
              <a:rPr lang="en-US" sz="2000" dirty="0" smtClean="0">
                <a:latin typeface="Apple Symbols" charset="0"/>
                <a:ea typeface="Apple Symbols" charset="0"/>
                <a:cs typeface="Apple Symbols" charset="0"/>
                <a:sym typeface="Consolas"/>
              </a:rPr>
              <a:t> </a:t>
            </a:r>
            <a:r>
              <a:rPr lang="is-IS" sz="2000" dirty="0" smtClean="0">
                <a:latin typeface="Apple Symbols" charset="0"/>
                <a:ea typeface="Apple Symbols" charset="0"/>
                <a:cs typeface="Apple Symbols" charset="0"/>
                <a:sym typeface="Consolas"/>
              </a:rPr>
              <a:t>Perform some major refactoring</a:t>
            </a:r>
            <a:endParaRPr lang="en-GB" sz="2000" dirty="0" smtClean="0">
              <a:latin typeface="Apple Symbols" charset="0"/>
              <a:ea typeface="Apple Symbols" charset="0"/>
              <a:cs typeface="Apple Symbols" charset="0"/>
              <a:sym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5333942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sz="2000" dirty="0">
                <a:solidFill>
                  <a:srgbClr val="4A86E8"/>
                </a:solidFill>
              </a:rPr>
              <a:t>2heads - </a:t>
            </a:r>
            <a:r>
              <a:rPr lang="en-GB" sz="2000" dirty="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Tic-tac-toe v2.0</a:t>
            </a:r>
            <a:endParaRPr sz="2000" dirty="0">
              <a:solidFill>
                <a:srgbClr val="4A86E8"/>
              </a:solidFill>
            </a:endParaRPr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276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4800">
                <a:latin typeface="Consolas"/>
                <a:ea typeface="Consolas"/>
                <a:cs typeface="Consolas"/>
                <a:sym typeface="Consolas"/>
              </a:rPr>
              <a:t>Let’s play</a:t>
            </a:r>
            <a:endParaRPr sz="4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sz="2000" dirty="0">
                <a:solidFill>
                  <a:srgbClr val="4A86E8"/>
                </a:solidFill>
              </a:rPr>
              <a:t>2heads - </a:t>
            </a:r>
            <a:r>
              <a:rPr lang="en-GB" sz="2000" dirty="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Tic-tac-toe v2.0</a:t>
            </a:r>
            <a:endParaRPr sz="2000" dirty="0">
              <a:solidFill>
                <a:srgbClr val="4A86E8"/>
              </a:solidFill>
            </a:endParaRPr>
          </a:p>
        </p:txBody>
      </p:sp>
      <p:sp>
        <p:nvSpPr>
          <p:cNvPr id="73" name="Google Shape;73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276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4800">
                <a:latin typeface="Consolas"/>
                <a:ea typeface="Consolas"/>
                <a:cs typeface="Consolas"/>
                <a:sym typeface="Consolas"/>
              </a:rPr>
              <a:t>Digging in</a:t>
            </a:r>
            <a:endParaRPr sz="4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sz="2400" dirty="0">
                <a:solidFill>
                  <a:srgbClr val="4A86E8"/>
                </a:solidFill>
              </a:rPr>
              <a:t>2heads - </a:t>
            </a:r>
            <a:r>
              <a:rPr lang="en-GB" sz="2400" dirty="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Tic-tac-toe v2.0</a:t>
            </a:r>
            <a:endParaRPr sz="2400" dirty="0">
              <a:solidFill>
                <a:srgbClr val="4A86E8"/>
              </a:solidFill>
            </a:endParaRPr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276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4800" dirty="0" smtClean="0">
                <a:latin typeface="Consolas"/>
                <a:ea typeface="Consolas"/>
                <a:cs typeface="Consolas"/>
                <a:sym typeface="Consolas"/>
              </a:rPr>
              <a:t>Refactoring</a:t>
            </a:r>
            <a:endParaRPr sz="4800" dirty="0"/>
          </a:p>
        </p:txBody>
      </p:sp>
    </p:spTree>
    <p:extLst>
      <p:ext uri="{BB962C8B-B14F-4D97-AF65-F5344CB8AC3E}">
        <p14:creationId xmlns:p14="http://schemas.microsoft.com/office/powerpoint/2010/main" val="2975158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sz="2000" dirty="0">
                <a:solidFill>
                  <a:srgbClr val="4A86E8"/>
                </a:solidFill>
              </a:rPr>
              <a:t>2heads - </a:t>
            </a:r>
            <a:r>
              <a:rPr lang="en-GB" sz="2000" dirty="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Tic-tac-toe v2.0</a:t>
            </a:r>
            <a:endParaRPr sz="2000" dirty="0">
              <a:solidFill>
                <a:srgbClr val="4A86E8"/>
              </a:solidFill>
            </a:endParaRPr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2462463" y="1572126"/>
            <a:ext cx="4219074" cy="192879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-GB" sz="2800" u="sng" dirty="0" smtClean="0">
                <a:latin typeface="Consolas" charset="0"/>
                <a:ea typeface="Consolas" charset="0"/>
                <a:cs typeface="Consolas" charset="0"/>
                <a:sym typeface="Consolas"/>
              </a:rPr>
              <a:t>Refactoring</a:t>
            </a:r>
            <a:endParaRPr lang="is-IS" sz="2800" u="sng" dirty="0" smtClean="0">
              <a:latin typeface="Consolas" charset="0"/>
              <a:ea typeface="Consolas" charset="0"/>
              <a:cs typeface="Consolas" charset="0"/>
              <a:sym typeface="Consolas"/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bg-BG" sz="2000" dirty="0" smtClean="0">
                <a:latin typeface="Apple Symbols" charset="0"/>
                <a:ea typeface="Apple Symbols" charset="0"/>
                <a:cs typeface="Apple Symbols" charset="0"/>
                <a:sym typeface="Consolas"/>
              </a:rPr>
              <a:t>•</a:t>
            </a:r>
            <a:r>
              <a:rPr lang="en-US" sz="2000" dirty="0" smtClean="0">
                <a:latin typeface="Apple Symbols" charset="0"/>
                <a:ea typeface="Apple Symbols" charset="0"/>
                <a:cs typeface="Apple Symbols" charset="0"/>
                <a:sym typeface="Consolas"/>
              </a:rPr>
              <a:t> </a:t>
            </a:r>
            <a:r>
              <a:rPr lang="en-GB" sz="2000" dirty="0" smtClean="0">
                <a:latin typeface="Apple Symbols" charset="0"/>
                <a:ea typeface="Apple Symbols" charset="0"/>
                <a:cs typeface="Apple Symbols" charset="0"/>
                <a:sym typeface="Consolas"/>
              </a:rPr>
              <a:t>Line 1</a:t>
            </a:r>
            <a:br>
              <a:rPr lang="en-GB" sz="2000" dirty="0" smtClean="0">
                <a:latin typeface="Apple Symbols" charset="0"/>
                <a:ea typeface="Apple Symbols" charset="0"/>
                <a:cs typeface="Apple Symbols" charset="0"/>
                <a:sym typeface="Consolas"/>
              </a:rPr>
            </a:br>
            <a:r>
              <a:rPr lang="bg-BG" sz="2000" dirty="0" smtClean="0">
                <a:latin typeface="Apple Symbols" charset="0"/>
                <a:ea typeface="Apple Symbols" charset="0"/>
                <a:cs typeface="Apple Symbols" charset="0"/>
                <a:sym typeface="Consolas"/>
              </a:rPr>
              <a:t>•</a:t>
            </a:r>
            <a:r>
              <a:rPr lang="en-US" sz="2000" dirty="0" smtClean="0">
                <a:latin typeface="Apple Symbols" charset="0"/>
                <a:ea typeface="Apple Symbols" charset="0"/>
                <a:cs typeface="Apple Symbols" charset="0"/>
                <a:sym typeface="Consolas"/>
              </a:rPr>
              <a:t> </a:t>
            </a:r>
            <a:r>
              <a:rPr lang="is-IS" sz="2000" dirty="0" smtClean="0">
                <a:latin typeface="Apple Symbols" charset="0"/>
                <a:ea typeface="Apple Symbols" charset="0"/>
                <a:cs typeface="Apple Symbols" charset="0"/>
                <a:sym typeface="Consolas"/>
              </a:rPr>
              <a:t>Line 2</a:t>
            </a:r>
            <a:endParaRPr lang="en-GB" sz="2000" dirty="0" smtClean="0">
              <a:latin typeface="Apple Symbols" charset="0"/>
              <a:ea typeface="Apple Symbols" charset="0"/>
              <a:cs typeface="Apple Symbols" charset="0"/>
              <a:sym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633537196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80</Words>
  <Application>Microsoft Macintosh PowerPoint</Application>
  <PresentationFormat>On-screen Show (16:9)</PresentationFormat>
  <Paragraphs>32</Paragraphs>
  <Slides>14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Apple Symbols</vt:lpstr>
      <vt:lpstr>Consolas</vt:lpstr>
      <vt:lpstr>Arial</vt:lpstr>
      <vt:lpstr>Simple Light</vt:lpstr>
      <vt:lpstr>2heads - Tic-tac-toe v2.0</vt:lpstr>
      <vt:lpstr>2heads - Tic-tac-toe v2.0</vt:lpstr>
      <vt:lpstr>2heads</vt:lpstr>
      <vt:lpstr>2heads - Tic-tac-toe v2.0</vt:lpstr>
      <vt:lpstr>2heads - Tic-tac-toe v2.0</vt:lpstr>
      <vt:lpstr>2heads - Tic-tac-toe v2.0</vt:lpstr>
      <vt:lpstr>2heads - Tic-tac-toe v2.0</vt:lpstr>
      <vt:lpstr>2heads - Tic-tac-toe v2.0</vt:lpstr>
      <vt:lpstr>2heads - Tic-tac-toe v2.0</vt:lpstr>
      <vt:lpstr>2heads - Tic-tac-toe v2.0</vt:lpstr>
      <vt:lpstr>PowerPoint Presentation</vt:lpstr>
      <vt:lpstr>2heads - Tic-tac-toe v2.0</vt:lpstr>
      <vt:lpstr>2heads - Tic-tac-toe v2.0</vt:lpstr>
      <vt:lpstr>2heads - Tic-tac-toe v2.0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2heads</dc:title>
  <cp:lastModifiedBy>Adam</cp:lastModifiedBy>
  <cp:revision>6</cp:revision>
  <dcterms:modified xsi:type="dcterms:W3CDTF">2018-09-20T14:09:46Z</dcterms:modified>
</cp:coreProperties>
</file>