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74" r:id="rId3"/>
    <p:sldId id="275" r:id="rId4"/>
    <p:sldId id="278" r:id="rId5"/>
    <p:sldId id="277" r:id="rId6"/>
    <p:sldId id="280" r:id="rId7"/>
    <p:sldId id="273" r:id="rId8"/>
    <p:sldId id="284" r:id="rId9"/>
    <p:sldId id="281" r:id="rId10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>
        <p:scale>
          <a:sx n="120" d="100"/>
          <a:sy n="120" d="100"/>
        </p:scale>
        <p:origin x="14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23243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0e75a8d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0e75a8d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800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dad0ef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dad0ef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6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dad0ef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dad0ef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35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dad0ef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dad0ef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251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dad0ef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dad0ef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910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dad0ef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dad0ef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658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dad0ef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dad0ef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06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dad0ef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dad0ef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65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dad0ef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dad0ef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71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5"/>
            <a:ext cx="8520600" cy="228066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778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778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778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778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778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778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778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778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778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66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1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1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1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1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1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1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1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1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11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6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33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7995" lvl="0" indent="-380996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015990" lvl="1" indent="-352774" algn="ctr">
              <a:spcBef>
                <a:spcPts val="1778"/>
              </a:spcBef>
              <a:spcAft>
                <a:spcPts val="0"/>
              </a:spcAft>
              <a:buSzPts val="1400"/>
              <a:buChar char="○"/>
              <a:defRPr/>
            </a:lvl2pPr>
            <a:lvl3pPr marL="1523985" lvl="2" indent="-352774" algn="ctr">
              <a:spcBef>
                <a:spcPts val="1778"/>
              </a:spcBef>
              <a:spcAft>
                <a:spcPts val="0"/>
              </a:spcAft>
              <a:buSzPts val="1400"/>
              <a:buChar char="■"/>
              <a:defRPr/>
            </a:lvl3pPr>
            <a:lvl4pPr marL="2031980" lvl="3" indent="-352774" algn="ctr">
              <a:spcBef>
                <a:spcPts val="1778"/>
              </a:spcBef>
              <a:spcAft>
                <a:spcPts val="0"/>
              </a:spcAft>
              <a:buSzPts val="1400"/>
              <a:buChar char="●"/>
              <a:defRPr/>
            </a:lvl4pPr>
            <a:lvl5pPr marL="2539975" lvl="4" indent="-352774" algn="ctr">
              <a:spcBef>
                <a:spcPts val="1778"/>
              </a:spcBef>
              <a:spcAft>
                <a:spcPts val="0"/>
              </a:spcAft>
              <a:buSzPts val="1400"/>
              <a:buChar char="○"/>
              <a:defRPr/>
            </a:lvl5pPr>
            <a:lvl6pPr marL="3047970" lvl="5" indent="-352774" algn="ctr">
              <a:spcBef>
                <a:spcPts val="1778"/>
              </a:spcBef>
              <a:spcAft>
                <a:spcPts val="0"/>
              </a:spcAft>
              <a:buSzPts val="1400"/>
              <a:buChar char="■"/>
              <a:defRPr/>
            </a:lvl6pPr>
            <a:lvl7pPr marL="3555964" lvl="6" indent="-352774" algn="ctr">
              <a:spcBef>
                <a:spcPts val="1778"/>
              </a:spcBef>
              <a:spcAft>
                <a:spcPts val="0"/>
              </a:spcAft>
              <a:buSzPts val="1400"/>
              <a:buChar char="●"/>
              <a:defRPr/>
            </a:lvl7pPr>
            <a:lvl8pPr marL="4063959" lvl="7" indent="-352774" algn="ctr">
              <a:spcBef>
                <a:spcPts val="1778"/>
              </a:spcBef>
              <a:spcAft>
                <a:spcPts val="0"/>
              </a:spcAft>
              <a:buSzPts val="1400"/>
              <a:buChar char="○"/>
              <a:defRPr/>
            </a:lvl8pPr>
            <a:lvl9pPr marL="4571954" lvl="8" indent="-352774" algn="ctr">
              <a:spcBef>
                <a:spcPts val="1778"/>
              </a:spcBef>
              <a:spcAft>
                <a:spcPts val="1778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4"/>
            <a:ext cx="8520600" cy="93533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3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7995" lvl="0" indent="-38099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015990" lvl="1" indent="-352774">
              <a:spcBef>
                <a:spcPts val="1778"/>
              </a:spcBef>
              <a:spcAft>
                <a:spcPts val="0"/>
              </a:spcAft>
              <a:buSzPts val="1400"/>
              <a:buChar char="○"/>
              <a:defRPr/>
            </a:lvl2pPr>
            <a:lvl3pPr marL="1523985" lvl="2" indent="-352774">
              <a:spcBef>
                <a:spcPts val="1778"/>
              </a:spcBef>
              <a:spcAft>
                <a:spcPts val="0"/>
              </a:spcAft>
              <a:buSzPts val="1400"/>
              <a:buChar char="■"/>
              <a:defRPr/>
            </a:lvl3pPr>
            <a:lvl4pPr marL="2031980" lvl="3" indent="-352774">
              <a:spcBef>
                <a:spcPts val="1778"/>
              </a:spcBef>
              <a:spcAft>
                <a:spcPts val="0"/>
              </a:spcAft>
              <a:buSzPts val="1400"/>
              <a:buChar char="●"/>
              <a:defRPr/>
            </a:lvl4pPr>
            <a:lvl5pPr marL="2539975" lvl="4" indent="-352774">
              <a:spcBef>
                <a:spcPts val="1778"/>
              </a:spcBef>
              <a:spcAft>
                <a:spcPts val="0"/>
              </a:spcAft>
              <a:buSzPts val="1400"/>
              <a:buChar char="○"/>
              <a:defRPr/>
            </a:lvl5pPr>
            <a:lvl6pPr marL="3047970" lvl="5" indent="-352774">
              <a:spcBef>
                <a:spcPts val="1778"/>
              </a:spcBef>
              <a:spcAft>
                <a:spcPts val="0"/>
              </a:spcAft>
              <a:buSzPts val="1400"/>
              <a:buChar char="■"/>
              <a:defRPr/>
            </a:lvl6pPr>
            <a:lvl7pPr marL="3555964" lvl="6" indent="-352774">
              <a:spcBef>
                <a:spcPts val="1778"/>
              </a:spcBef>
              <a:spcAft>
                <a:spcPts val="0"/>
              </a:spcAft>
              <a:buSzPts val="1400"/>
              <a:buChar char="●"/>
              <a:defRPr/>
            </a:lvl7pPr>
            <a:lvl8pPr marL="4063959" lvl="7" indent="-352774">
              <a:spcBef>
                <a:spcPts val="1778"/>
              </a:spcBef>
              <a:spcAft>
                <a:spcPts val="0"/>
              </a:spcAft>
              <a:buSzPts val="1400"/>
              <a:buChar char="○"/>
              <a:defRPr/>
            </a:lvl8pPr>
            <a:lvl9pPr marL="4571954" lvl="8" indent="-352774">
              <a:spcBef>
                <a:spcPts val="1778"/>
              </a:spcBef>
              <a:spcAft>
                <a:spcPts val="1778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3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7995" lvl="0" indent="-352774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56"/>
            </a:lvl1pPr>
            <a:lvl2pPr marL="1015990" lvl="1" indent="-338663">
              <a:spcBef>
                <a:spcPts val="1778"/>
              </a:spcBef>
              <a:spcAft>
                <a:spcPts val="0"/>
              </a:spcAft>
              <a:buSzPts val="1200"/>
              <a:buChar char="○"/>
              <a:defRPr sz="1333"/>
            </a:lvl2pPr>
            <a:lvl3pPr marL="1523985" lvl="2" indent="-338663">
              <a:spcBef>
                <a:spcPts val="1778"/>
              </a:spcBef>
              <a:spcAft>
                <a:spcPts val="0"/>
              </a:spcAft>
              <a:buSzPts val="1200"/>
              <a:buChar char="■"/>
              <a:defRPr sz="1333"/>
            </a:lvl3pPr>
            <a:lvl4pPr marL="2031980" lvl="3" indent="-338663">
              <a:spcBef>
                <a:spcPts val="1778"/>
              </a:spcBef>
              <a:spcAft>
                <a:spcPts val="0"/>
              </a:spcAft>
              <a:buSzPts val="1200"/>
              <a:buChar char="●"/>
              <a:defRPr sz="1333"/>
            </a:lvl4pPr>
            <a:lvl5pPr marL="2539975" lvl="4" indent="-338663">
              <a:spcBef>
                <a:spcPts val="1778"/>
              </a:spcBef>
              <a:spcAft>
                <a:spcPts val="0"/>
              </a:spcAft>
              <a:buSzPts val="1200"/>
              <a:buChar char="○"/>
              <a:defRPr sz="1333"/>
            </a:lvl5pPr>
            <a:lvl6pPr marL="3047970" lvl="5" indent="-338663">
              <a:spcBef>
                <a:spcPts val="1778"/>
              </a:spcBef>
              <a:spcAft>
                <a:spcPts val="0"/>
              </a:spcAft>
              <a:buSzPts val="1200"/>
              <a:buChar char="■"/>
              <a:defRPr sz="1333"/>
            </a:lvl6pPr>
            <a:lvl7pPr marL="3555964" lvl="6" indent="-338663">
              <a:spcBef>
                <a:spcPts val="1778"/>
              </a:spcBef>
              <a:spcAft>
                <a:spcPts val="0"/>
              </a:spcAft>
              <a:buSzPts val="1200"/>
              <a:buChar char="●"/>
              <a:defRPr sz="1333"/>
            </a:lvl7pPr>
            <a:lvl8pPr marL="4063959" lvl="7" indent="-338663">
              <a:spcBef>
                <a:spcPts val="1778"/>
              </a:spcBef>
              <a:spcAft>
                <a:spcPts val="0"/>
              </a:spcAft>
              <a:buSzPts val="1200"/>
              <a:buChar char="○"/>
              <a:defRPr sz="1333"/>
            </a:lvl8pPr>
            <a:lvl9pPr marL="4571954" lvl="8" indent="-338663">
              <a:spcBef>
                <a:spcPts val="1778"/>
              </a:spcBef>
              <a:spcAft>
                <a:spcPts val="1778"/>
              </a:spcAft>
              <a:buSzPts val="1200"/>
              <a:buChar char="■"/>
              <a:defRPr sz="1333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7995" lvl="0" indent="-352774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56"/>
            </a:lvl1pPr>
            <a:lvl2pPr marL="1015990" lvl="1" indent="-338663">
              <a:spcBef>
                <a:spcPts val="1778"/>
              </a:spcBef>
              <a:spcAft>
                <a:spcPts val="0"/>
              </a:spcAft>
              <a:buSzPts val="1200"/>
              <a:buChar char="○"/>
              <a:defRPr sz="1333"/>
            </a:lvl2pPr>
            <a:lvl3pPr marL="1523985" lvl="2" indent="-338663">
              <a:spcBef>
                <a:spcPts val="1778"/>
              </a:spcBef>
              <a:spcAft>
                <a:spcPts val="0"/>
              </a:spcAft>
              <a:buSzPts val="1200"/>
              <a:buChar char="■"/>
              <a:defRPr sz="1333"/>
            </a:lvl3pPr>
            <a:lvl4pPr marL="2031980" lvl="3" indent="-338663">
              <a:spcBef>
                <a:spcPts val="1778"/>
              </a:spcBef>
              <a:spcAft>
                <a:spcPts val="0"/>
              </a:spcAft>
              <a:buSzPts val="1200"/>
              <a:buChar char="●"/>
              <a:defRPr sz="1333"/>
            </a:lvl4pPr>
            <a:lvl5pPr marL="2539975" lvl="4" indent="-338663">
              <a:spcBef>
                <a:spcPts val="1778"/>
              </a:spcBef>
              <a:spcAft>
                <a:spcPts val="0"/>
              </a:spcAft>
              <a:buSzPts val="1200"/>
              <a:buChar char="○"/>
              <a:defRPr sz="1333"/>
            </a:lvl5pPr>
            <a:lvl6pPr marL="3047970" lvl="5" indent="-338663">
              <a:spcBef>
                <a:spcPts val="1778"/>
              </a:spcBef>
              <a:spcAft>
                <a:spcPts val="0"/>
              </a:spcAft>
              <a:buSzPts val="1200"/>
              <a:buChar char="■"/>
              <a:defRPr sz="1333"/>
            </a:lvl6pPr>
            <a:lvl7pPr marL="3555964" lvl="6" indent="-338663">
              <a:spcBef>
                <a:spcPts val="1778"/>
              </a:spcBef>
              <a:spcAft>
                <a:spcPts val="0"/>
              </a:spcAft>
              <a:buSzPts val="1200"/>
              <a:buChar char="●"/>
              <a:defRPr sz="1333"/>
            </a:lvl7pPr>
            <a:lvl8pPr marL="4063959" lvl="7" indent="-338663">
              <a:spcBef>
                <a:spcPts val="1778"/>
              </a:spcBef>
              <a:spcAft>
                <a:spcPts val="0"/>
              </a:spcAft>
              <a:buSzPts val="1200"/>
              <a:buChar char="○"/>
              <a:defRPr sz="1333"/>
            </a:lvl8pPr>
            <a:lvl9pPr marL="4571954" lvl="8" indent="-338663">
              <a:spcBef>
                <a:spcPts val="1778"/>
              </a:spcBef>
              <a:spcAft>
                <a:spcPts val="1778"/>
              </a:spcAft>
              <a:buSzPts val="1200"/>
              <a:buChar char="■"/>
              <a:defRPr sz="1333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3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66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66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7995" lvl="0" indent="-33866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33"/>
            </a:lvl1pPr>
            <a:lvl2pPr marL="1015990" lvl="1" indent="-338663">
              <a:spcBef>
                <a:spcPts val="1778"/>
              </a:spcBef>
              <a:spcAft>
                <a:spcPts val="0"/>
              </a:spcAft>
              <a:buSzPts val="1200"/>
              <a:buChar char="○"/>
              <a:defRPr sz="1333"/>
            </a:lvl2pPr>
            <a:lvl3pPr marL="1523985" lvl="2" indent="-338663">
              <a:spcBef>
                <a:spcPts val="1778"/>
              </a:spcBef>
              <a:spcAft>
                <a:spcPts val="0"/>
              </a:spcAft>
              <a:buSzPts val="1200"/>
              <a:buChar char="■"/>
              <a:defRPr sz="1333"/>
            </a:lvl3pPr>
            <a:lvl4pPr marL="2031980" lvl="3" indent="-338663">
              <a:spcBef>
                <a:spcPts val="1778"/>
              </a:spcBef>
              <a:spcAft>
                <a:spcPts val="0"/>
              </a:spcAft>
              <a:buSzPts val="1200"/>
              <a:buChar char="●"/>
              <a:defRPr sz="1333"/>
            </a:lvl4pPr>
            <a:lvl5pPr marL="2539975" lvl="4" indent="-338663">
              <a:spcBef>
                <a:spcPts val="1778"/>
              </a:spcBef>
              <a:spcAft>
                <a:spcPts val="0"/>
              </a:spcAft>
              <a:buSzPts val="1200"/>
              <a:buChar char="○"/>
              <a:defRPr sz="1333"/>
            </a:lvl5pPr>
            <a:lvl6pPr marL="3047970" lvl="5" indent="-338663">
              <a:spcBef>
                <a:spcPts val="1778"/>
              </a:spcBef>
              <a:spcAft>
                <a:spcPts val="0"/>
              </a:spcAft>
              <a:buSzPts val="1200"/>
              <a:buChar char="■"/>
              <a:defRPr sz="1333"/>
            </a:lvl6pPr>
            <a:lvl7pPr marL="3555964" lvl="6" indent="-338663">
              <a:spcBef>
                <a:spcPts val="1778"/>
              </a:spcBef>
              <a:spcAft>
                <a:spcPts val="0"/>
              </a:spcAft>
              <a:buSzPts val="1200"/>
              <a:buChar char="●"/>
              <a:defRPr sz="1333"/>
            </a:lvl7pPr>
            <a:lvl8pPr marL="4063959" lvl="7" indent="-338663">
              <a:spcBef>
                <a:spcPts val="1778"/>
              </a:spcBef>
              <a:spcAft>
                <a:spcPts val="0"/>
              </a:spcAft>
              <a:buSzPts val="1200"/>
              <a:buChar char="○"/>
              <a:defRPr sz="1333"/>
            </a:lvl8pPr>
            <a:lvl9pPr marL="4571954" lvl="8" indent="-338663">
              <a:spcBef>
                <a:spcPts val="1778"/>
              </a:spcBef>
              <a:spcAft>
                <a:spcPts val="1778"/>
              </a:spcAft>
              <a:buSzPts val="1200"/>
              <a:buChar char="■"/>
              <a:defRPr sz="1333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3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5333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1583" tIns="101583" rIns="101583" bIns="101583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556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67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67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67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67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67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67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67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67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67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33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333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667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507995" lvl="0" indent="-38099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015990" lvl="1" indent="-352774">
              <a:spcBef>
                <a:spcPts val="1778"/>
              </a:spcBef>
              <a:spcAft>
                <a:spcPts val="0"/>
              </a:spcAft>
              <a:buSzPts val="1400"/>
              <a:buChar char="○"/>
              <a:defRPr/>
            </a:lvl2pPr>
            <a:lvl3pPr marL="1523985" lvl="2" indent="-352774">
              <a:spcBef>
                <a:spcPts val="1778"/>
              </a:spcBef>
              <a:spcAft>
                <a:spcPts val="0"/>
              </a:spcAft>
              <a:buSzPts val="1400"/>
              <a:buChar char="■"/>
              <a:defRPr/>
            </a:lvl3pPr>
            <a:lvl4pPr marL="2031980" lvl="3" indent="-352774">
              <a:spcBef>
                <a:spcPts val="1778"/>
              </a:spcBef>
              <a:spcAft>
                <a:spcPts val="0"/>
              </a:spcAft>
              <a:buSzPts val="1400"/>
              <a:buChar char="●"/>
              <a:defRPr/>
            </a:lvl4pPr>
            <a:lvl5pPr marL="2539975" lvl="4" indent="-352774">
              <a:spcBef>
                <a:spcPts val="1778"/>
              </a:spcBef>
              <a:spcAft>
                <a:spcPts val="0"/>
              </a:spcAft>
              <a:buSzPts val="1400"/>
              <a:buChar char="○"/>
              <a:defRPr/>
            </a:lvl5pPr>
            <a:lvl6pPr marL="3047970" lvl="5" indent="-352774">
              <a:spcBef>
                <a:spcPts val="1778"/>
              </a:spcBef>
              <a:spcAft>
                <a:spcPts val="0"/>
              </a:spcAft>
              <a:buSzPts val="1400"/>
              <a:buChar char="■"/>
              <a:defRPr/>
            </a:lvl6pPr>
            <a:lvl7pPr marL="3555964" lvl="6" indent="-352774">
              <a:spcBef>
                <a:spcPts val="1778"/>
              </a:spcBef>
              <a:spcAft>
                <a:spcPts val="0"/>
              </a:spcAft>
              <a:buSzPts val="1400"/>
              <a:buChar char="●"/>
              <a:defRPr/>
            </a:lvl7pPr>
            <a:lvl8pPr marL="4063959" lvl="7" indent="-352774">
              <a:spcBef>
                <a:spcPts val="1778"/>
              </a:spcBef>
              <a:spcAft>
                <a:spcPts val="0"/>
              </a:spcAft>
              <a:buSzPts val="1400"/>
              <a:buChar char="○"/>
              <a:defRPr/>
            </a:lvl8pPr>
            <a:lvl9pPr marL="4571954" lvl="8" indent="-352774">
              <a:spcBef>
                <a:spcPts val="1778"/>
              </a:spcBef>
              <a:spcAft>
                <a:spcPts val="1778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3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507995" lvl="0" indent="-25399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111">
                <a:solidFill>
                  <a:schemeClr val="dk2"/>
                </a:solidFill>
              </a:defRPr>
            </a:lvl1pPr>
            <a:lvl2pPr lvl="1" algn="r">
              <a:buNone/>
              <a:defRPr sz="1111">
                <a:solidFill>
                  <a:schemeClr val="dk2"/>
                </a:solidFill>
              </a:defRPr>
            </a:lvl2pPr>
            <a:lvl3pPr lvl="2" algn="r">
              <a:buNone/>
              <a:defRPr sz="1111">
                <a:solidFill>
                  <a:schemeClr val="dk2"/>
                </a:solidFill>
              </a:defRPr>
            </a:lvl3pPr>
            <a:lvl4pPr lvl="3" algn="r">
              <a:buNone/>
              <a:defRPr sz="1111">
                <a:solidFill>
                  <a:schemeClr val="dk2"/>
                </a:solidFill>
              </a:defRPr>
            </a:lvl4pPr>
            <a:lvl5pPr lvl="4" algn="r">
              <a:buNone/>
              <a:defRPr sz="1111">
                <a:solidFill>
                  <a:schemeClr val="dk2"/>
                </a:solidFill>
              </a:defRPr>
            </a:lvl5pPr>
            <a:lvl6pPr lvl="5" algn="r">
              <a:buNone/>
              <a:defRPr sz="1111">
                <a:solidFill>
                  <a:schemeClr val="dk2"/>
                </a:solidFill>
              </a:defRPr>
            </a:lvl6pPr>
            <a:lvl7pPr lvl="6" algn="r">
              <a:buNone/>
              <a:defRPr sz="1111">
                <a:solidFill>
                  <a:schemeClr val="dk2"/>
                </a:solidFill>
              </a:defRPr>
            </a:lvl7pPr>
            <a:lvl8pPr lvl="7" algn="r">
              <a:buNone/>
              <a:defRPr sz="1111">
                <a:solidFill>
                  <a:schemeClr val="dk2"/>
                </a:solidFill>
              </a:defRPr>
            </a:lvl8pPr>
            <a:lvl9pPr lvl="8" algn="r">
              <a:buNone/>
              <a:defRPr sz="1111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tiny.cc/ttt2h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71720" y="-12604"/>
            <a:ext cx="9072280" cy="711851"/>
          </a:xfrm>
          <a:prstGeom prst="rect">
            <a:avLst/>
          </a:prstGeom>
        </p:spPr>
        <p:txBody>
          <a:bodyPr spcFirstLastPara="1" wrap="square" lIns="101583" tIns="101583" rIns="101583" bIns="101583" anchor="t" anchorCtr="0">
            <a:noAutofit/>
          </a:bodyPr>
          <a:lstStyle/>
          <a:p>
            <a:r>
              <a:rPr lang="en-GB">
                <a:solidFill>
                  <a:srgbClr val="4A86E8"/>
                </a:solidFill>
              </a:rPr>
              <a:t>2heads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-161667" y="1280528"/>
            <a:ext cx="9467333" cy="3796000"/>
          </a:xfrm>
          <a:prstGeom prst="rect">
            <a:avLst/>
          </a:prstGeom>
        </p:spPr>
        <p:txBody>
          <a:bodyPr spcFirstLastPara="1" wrap="square" lIns="101583" tIns="101583" rIns="101583" bIns="101583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ctr">
              <a:buClr>
                <a:schemeClr val="dk1"/>
              </a:buClr>
              <a:buSzPts val="1100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ctr">
              <a:buClr>
                <a:schemeClr val="dk1"/>
              </a:buClr>
              <a:buSzPts val="1100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GB" sz="5333" dirty="0">
                <a:latin typeface="Consolas"/>
                <a:ea typeface="Consolas"/>
                <a:cs typeface="Consolas"/>
                <a:sym typeface="Consolas"/>
              </a:rPr>
              <a:t>Tic-tac-toe </a:t>
            </a:r>
            <a:r>
              <a:rPr lang="en-GB" sz="5333" dirty="0" smtClean="0">
                <a:latin typeface="Consolas"/>
                <a:ea typeface="Consolas"/>
                <a:cs typeface="Consolas"/>
                <a:sym typeface="Consolas"/>
              </a:rPr>
              <a:t>v2.01</a:t>
            </a:r>
            <a:endParaRPr sz="5333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-13305"/>
            <a:ext cx="9305666" cy="608980"/>
          </a:xfrm>
          <a:prstGeom prst="rect">
            <a:avLst/>
          </a:prstGeom>
        </p:spPr>
        <p:txBody>
          <a:bodyPr spcFirstLastPara="1" wrap="square" lIns="101583" tIns="101583" rIns="101583" bIns="101583" anchor="t" anchorCtr="0">
            <a:noAutofit/>
          </a:bodyPr>
          <a:lstStyle/>
          <a:p>
            <a:pPr lvl="0"/>
            <a:r>
              <a:rPr lang="en-GB" sz="1600" dirty="0">
                <a:solidFill>
                  <a:srgbClr val="4A86E8"/>
                </a:solidFill>
              </a:rPr>
              <a:t>2heads - </a:t>
            </a:r>
            <a:r>
              <a:rPr lang="en-GB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Tic-tac-toe </a:t>
            </a:r>
            <a:r>
              <a:rPr lang="en-GB" sz="1600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v2.01</a:t>
            </a:r>
            <a:endParaRPr sz="1600" dirty="0"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-161667" y="1280528"/>
            <a:ext cx="9467333" cy="3075667"/>
          </a:xfrm>
          <a:prstGeom prst="rect">
            <a:avLst/>
          </a:prstGeom>
        </p:spPr>
        <p:txBody>
          <a:bodyPr spcFirstLastPara="1" wrap="square" lIns="101583" tIns="101583" rIns="101583" bIns="101583" anchor="ctr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GB" sz="5333" dirty="0" smtClean="0">
                <a:latin typeface="Consolas"/>
                <a:ea typeface="Consolas"/>
                <a:cs typeface="Consolas"/>
                <a:sym typeface="Consolas"/>
              </a:rPr>
              <a:t>Objectives</a:t>
            </a:r>
            <a:endParaRPr sz="5333" dirty="0"/>
          </a:p>
        </p:txBody>
      </p:sp>
    </p:spTree>
    <p:extLst>
      <p:ext uri="{BB962C8B-B14F-4D97-AF65-F5344CB8AC3E}">
        <p14:creationId xmlns:p14="http://schemas.microsoft.com/office/powerpoint/2010/main" val="340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-13305"/>
            <a:ext cx="9305666" cy="608980"/>
          </a:xfrm>
          <a:prstGeom prst="rect">
            <a:avLst/>
          </a:prstGeom>
        </p:spPr>
        <p:txBody>
          <a:bodyPr spcFirstLastPara="1" wrap="square" lIns="101583" tIns="101583" rIns="101583" bIns="101583" anchor="t" anchorCtr="0">
            <a:noAutofit/>
          </a:bodyPr>
          <a:lstStyle/>
          <a:p>
            <a:pPr lvl="0"/>
            <a:r>
              <a:rPr lang="en-GB" sz="1600" dirty="0">
                <a:solidFill>
                  <a:srgbClr val="4A86E8"/>
                </a:solidFill>
              </a:rPr>
              <a:t>2heads - </a:t>
            </a:r>
            <a:r>
              <a:rPr lang="en-GB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Tic-tac-toe </a:t>
            </a:r>
            <a:r>
              <a:rPr lang="en-GB" sz="1600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v2.01</a:t>
            </a:r>
            <a:endParaRPr sz="1600" dirty="0"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115671" y="1280528"/>
            <a:ext cx="4912658" cy="3075667"/>
          </a:xfrm>
          <a:prstGeom prst="rect">
            <a:avLst/>
          </a:prstGeom>
        </p:spPr>
        <p:txBody>
          <a:bodyPr spcFirstLastPara="1" wrap="square" lIns="101583" tIns="101583" rIns="101583" bIns="101583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3600" u="sng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Objectives</a:t>
            </a:r>
            <a:endParaRPr lang="is-IS" sz="3600" u="sng" dirty="0" smtClean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800" dirty="0">
                <a:latin typeface="Apple Symbols" charset="0"/>
                <a:ea typeface="Apple Symbols" charset="0"/>
                <a:cs typeface="Apple Symbols" charset="0"/>
                <a:sym typeface="Consolas"/>
              </a:rPr>
              <a:t>• </a:t>
            </a:r>
            <a:r>
              <a:rPr lang="en-US" sz="2800" dirty="0" smtClean="0">
                <a:latin typeface="Apple Symbols" charset="0"/>
                <a:ea typeface="Apple Symbols" charset="0"/>
                <a:cs typeface="Apple Symbols" charset="0"/>
                <a:sym typeface="Consolas"/>
              </a:rPr>
              <a:t>Make the AI super smart</a:t>
            </a:r>
            <a:endParaRPr lang="en-US" sz="2800" dirty="0">
              <a:latin typeface="Apple Symbols" charset="0"/>
              <a:ea typeface="Apple Symbols" charset="0"/>
              <a:cs typeface="Apple Symbols" charset="0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800" dirty="0">
                <a:latin typeface="Apple Symbols" charset="0"/>
                <a:ea typeface="Apple Symbols" charset="0"/>
                <a:cs typeface="Apple Symbols" charset="0"/>
                <a:sym typeface="Consolas"/>
              </a:rPr>
              <a:t>• Perform </a:t>
            </a:r>
            <a:r>
              <a:rPr lang="en-US" sz="2800" dirty="0" smtClean="0">
                <a:latin typeface="Apple Symbols" charset="0"/>
                <a:ea typeface="Apple Symbols" charset="0"/>
                <a:cs typeface="Apple Symbols" charset="0"/>
                <a:sym typeface="Consolas"/>
              </a:rPr>
              <a:t>more </a:t>
            </a:r>
            <a:r>
              <a:rPr lang="en-US" sz="2800" dirty="0">
                <a:latin typeface="Apple Symbols" charset="0"/>
                <a:ea typeface="Apple Symbols" charset="0"/>
                <a:cs typeface="Apple Symbols" charset="0"/>
                <a:sym typeface="Consolas"/>
              </a:rPr>
              <a:t>major refactoring</a:t>
            </a:r>
          </a:p>
        </p:txBody>
      </p:sp>
    </p:spTree>
    <p:extLst>
      <p:ext uri="{BB962C8B-B14F-4D97-AF65-F5344CB8AC3E}">
        <p14:creationId xmlns:p14="http://schemas.microsoft.com/office/powerpoint/2010/main" val="61703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-13305"/>
            <a:ext cx="9305666" cy="608980"/>
          </a:xfrm>
          <a:prstGeom prst="rect">
            <a:avLst/>
          </a:prstGeom>
        </p:spPr>
        <p:txBody>
          <a:bodyPr spcFirstLastPara="1" wrap="square" lIns="101583" tIns="101583" rIns="101583" bIns="101583" anchor="t" anchorCtr="0">
            <a:noAutofit/>
          </a:bodyPr>
          <a:lstStyle/>
          <a:p>
            <a:pPr lvl="0"/>
            <a:r>
              <a:rPr lang="en-GB" sz="1600" dirty="0">
                <a:solidFill>
                  <a:srgbClr val="4A86E8"/>
                </a:solidFill>
              </a:rPr>
              <a:t>2heads - </a:t>
            </a:r>
            <a:r>
              <a:rPr lang="en-GB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Tic-tac-toe </a:t>
            </a:r>
            <a:r>
              <a:rPr lang="en-GB" sz="1600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v2.01</a:t>
            </a:r>
            <a:endParaRPr sz="1600" dirty="0"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-161667" y="1280528"/>
            <a:ext cx="9467333" cy="3075667"/>
          </a:xfrm>
          <a:prstGeom prst="rect">
            <a:avLst/>
          </a:prstGeom>
        </p:spPr>
        <p:txBody>
          <a:bodyPr spcFirstLastPara="1" wrap="square" lIns="101583" tIns="101583" rIns="101583" bIns="101583" anchor="ctr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GB" sz="5333" dirty="0" smtClean="0">
                <a:latin typeface="Consolas"/>
                <a:ea typeface="Consolas"/>
                <a:cs typeface="Consolas"/>
                <a:sym typeface="Consolas"/>
              </a:rPr>
              <a:t>AI</a:t>
            </a:r>
            <a:endParaRPr sz="5333" dirty="0"/>
          </a:p>
        </p:txBody>
      </p:sp>
    </p:spTree>
    <p:extLst>
      <p:ext uri="{BB962C8B-B14F-4D97-AF65-F5344CB8AC3E}">
        <p14:creationId xmlns:p14="http://schemas.microsoft.com/office/powerpoint/2010/main" val="10400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-13305"/>
            <a:ext cx="9305666" cy="608980"/>
          </a:xfrm>
          <a:prstGeom prst="rect">
            <a:avLst/>
          </a:prstGeom>
        </p:spPr>
        <p:txBody>
          <a:bodyPr spcFirstLastPara="1" wrap="square" lIns="101583" tIns="101583" rIns="101583" bIns="101583" anchor="t" anchorCtr="0">
            <a:noAutofit/>
          </a:bodyPr>
          <a:lstStyle/>
          <a:p>
            <a:pPr lvl="0"/>
            <a:r>
              <a:rPr lang="en-GB" sz="1600" dirty="0">
                <a:solidFill>
                  <a:srgbClr val="4A86E8"/>
                </a:solidFill>
              </a:rPr>
              <a:t>2heads - </a:t>
            </a:r>
            <a:r>
              <a:rPr lang="en-GB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Tic-tac-toe </a:t>
            </a:r>
            <a:r>
              <a:rPr lang="en-GB" sz="1600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v2.01</a:t>
            </a:r>
            <a:endParaRPr sz="1600" dirty="0"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-161667" y="1280528"/>
            <a:ext cx="9467333" cy="3075667"/>
          </a:xfrm>
          <a:prstGeom prst="rect">
            <a:avLst/>
          </a:prstGeom>
        </p:spPr>
        <p:txBody>
          <a:bodyPr spcFirstLastPara="1" wrap="square" lIns="101583" tIns="101583" rIns="101583" bIns="101583" anchor="ctr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GB" sz="5333" dirty="0" smtClean="0">
                <a:latin typeface="Consolas"/>
                <a:ea typeface="Consolas"/>
                <a:cs typeface="Consolas"/>
                <a:sym typeface="Consolas"/>
              </a:rPr>
              <a:t>Refactoring</a:t>
            </a:r>
            <a:endParaRPr sz="5333" dirty="0"/>
          </a:p>
        </p:txBody>
      </p:sp>
    </p:spTree>
    <p:extLst>
      <p:ext uri="{BB962C8B-B14F-4D97-AF65-F5344CB8AC3E}">
        <p14:creationId xmlns:p14="http://schemas.microsoft.com/office/powerpoint/2010/main" val="145488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-13305"/>
            <a:ext cx="9305666" cy="608980"/>
          </a:xfrm>
          <a:prstGeom prst="rect">
            <a:avLst/>
          </a:prstGeom>
        </p:spPr>
        <p:txBody>
          <a:bodyPr spcFirstLastPara="1" wrap="square" lIns="101583" tIns="101583" rIns="101583" bIns="101583" anchor="t" anchorCtr="0">
            <a:noAutofit/>
          </a:bodyPr>
          <a:lstStyle/>
          <a:p>
            <a:pPr lvl="0"/>
            <a:r>
              <a:rPr lang="en-GB" sz="1600" dirty="0">
                <a:solidFill>
                  <a:srgbClr val="4A86E8"/>
                </a:solidFill>
              </a:rPr>
              <a:t>2heads - </a:t>
            </a:r>
            <a:r>
              <a:rPr lang="en-GB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Tic-tac-toe </a:t>
            </a:r>
            <a:r>
              <a:rPr lang="en-GB" sz="1600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v2.01</a:t>
            </a:r>
            <a:endParaRPr sz="1600" dirty="0"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-161667" y="1280528"/>
            <a:ext cx="9467333" cy="3075667"/>
          </a:xfrm>
          <a:prstGeom prst="rect">
            <a:avLst/>
          </a:prstGeom>
        </p:spPr>
        <p:txBody>
          <a:bodyPr spcFirstLastPara="1" wrap="square" lIns="101583" tIns="101583" rIns="101583" bIns="101583" anchor="ctr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GB" sz="5333" dirty="0" smtClean="0">
                <a:latin typeface="Consolas"/>
                <a:ea typeface="Consolas"/>
                <a:cs typeface="Consolas"/>
                <a:sym typeface="Consolas"/>
              </a:rPr>
              <a:t>Future plans</a:t>
            </a:r>
            <a:endParaRPr sz="5333" dirty="0"/>
          </a:p>
        </p:txBody>
      </p:sp>
    </p:spTree>
    <p:extLst>
      <p:ext uri="{BB962C8B-B14F-4D97-AF65-F5344CB8AC3E}">
        <p14:creationId xmlns:p14="http://schemas.microsoft.com/office/powerpoint/2010/main" val="181396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-13305"/>
            <a:ext cx="9305666" cy="608980"/>
          </a:xfrm>
          <a:prstGeom prst="rect">
            <a:avLst/>
          </a:prstGeom>
        </p:spPr>
        <p:txBody>
          <a:bodyPr spcFirstLastPara="1" wrap="square" lIns="101583" tIns="101583" rIns="101583" bIns="101583" anchor="t" anchorCtr="0">
            <a:noAutofit/>
          </a:bodyPr>
          <a:lstStyle/>
          <a:p>
            <a:pPr lvl="0"/>
            <a:r>
              <a:rPr lang="en-GB" sz="1600" dirty="0">
                <a:solidFill>
                  <a:srgbClr val="4A86E8"/>
                </a:solidFill>
              </a:rPr>
              <a:t>2heads - </a:t>
            </a:r>
            <a:r>
              <a:rPr lang="en-GB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Tic-tac-toe </a:t>
            </a:r>
            <a:r>
              <a:rPr lang="en-GB" sz="1600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v2.01</a:t>
            </a:r>
            <a:endParaRPr sz="1600" dirty="0"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232212" y="1280528"/>
            <a:ext cx="4679576" cy="3075667"/>
          </a:xfrm>
          <a:prstGeom prst="rect">
            <a:avLst/>
          </a:prstGeom>
        </p:spPr>
        <p:txBody>
          <a:bodyPr spcFirstLastPara="1" wrap="square" lIns="101583" tIns="101583" rIns="101583" bIns="101583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3600" u="sng" dirty="0" smtClean="0">
                <a:latin typeface="Consolas" charset="0"/>
                <a:ea typeface="Consolas" charset="0"/>
                <a:cs typeface="Consolas" charset="0"/>
                <a:sym typeface="Consolas"/>
              </a:rPr>
              <a:t>Future plans</a:t>
            </a:r>
            <a:endParaRPr lang="is-IS" sz="3600" u="sng" dirty="0">
              <a:latin typeface="Consolas" charset="0"/>
              <a:ea typeface="Consolas" charset="0"/>
              <a:cs typeface="Consolas" charset="0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bg-BG" sz="2800" dirty="0">
                <a:latin typeface="Apple Symbols" charset="0"/>
                <a:ea typeface="Apple Symbols" charset="0"/>
                <a:cs typeface="Apple Symbols" charset="0"/>
                <a:sym typeface="Consolas"/>
              </a:rPr>
              <a:t>•</a:t>
            </a:r>
            <a:r>
              <a:rPr lang="en-US" sz="2800" dirty="0">
                <a:latin typeface="Apple Symbols" charset="0"/>
                <a:ea typeface="Apple Symbols" charset="0"/>
                <a:cs typeface="Apple Symbols" charset="0"/>
                <a:sym typeface="Consolas"/>
              </a:rPr>
              <a:t> </a:t>
            </a:r>
            <a:r>
              <a:rPr lang="en-US" sz="2800" dirty="0" smtClean="0">
                <a:latin typeface="Apple Symbols" charset="0"/>
                <a:ea typeface="Apple Symbols" charset="0"/>
                <a:cs typeface="Apple Symbols" charset="0"/>
                <a:sym typeface="Consolas"/>
              </a:rPr>
              <a:t>...</a:t>
            </a:r>
            <a:endParaRPr lang="en-US" sz="2800" dirty="0" smtClean="0">
              <a:latin typeface="Apple Symbols" charset="0"/>
              <a:ea typeface="Apple Symbols" charset="0"/>
              <a:cs typeface="Apple Symbols" charset="0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bg-BG" sz="2800" dirty="0" smtClean="0">
                <a:latin typeface="Apple Symbols" charset="0"/>
                <a:ea typeface="Apple Symbols" charset="0"/>
                <a:cs typeface="Apple Symbols" charset="0"/>
                <a:sym typeface="Consolas"/>
              </a:rPr>
              <a:t>•</a:t>
            </a:r>
            <a:r>
              <a:rPr lang="en-US" sz="2800" dirty="0" smtClean="0">
                <a:latin typeface="Apple Symbols" charset="0"/>
                <a:ea typeface="Apple Symbols" charset="0"/>
                <a:cs typeface="Apple Symbols" charset="0"/>
                <a:sym typeface="Consolas"/>
              </a:rPr>
              <a:t> </a:t>
            </a:r>
            <a:r>
              <a:rPr lang="is-IS" sz="2800" dirty="0" smtClean="0">
                <a:latin typeface="Apple Symbols" charset="0"/>
                <a:ea typeface="Apple Symbols" charset="0"/>
                <a:cs typeface="Apple Symbols" charset="0"/>
                <a:sym typeface="Consolas"/>
              </a:rPr>
              <a:t>...</a:t>
            </a:r>
            <a:endParaRPr lang="en-GB" sz="2800" dirty="0">
              <a:latin typeface="Apple Symbols" charset="0"/>
              <a:ea typeface="Apple Symbols" charset="0"/>
              <a:cs typeface="Apple Symbols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473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-13305"/>
            <a:ext cx="9305666" cy="608980"/>
          </a:xfrm>
          <a:prstGeom prst="rect">
            <a:avLst/>
          </a:prstGeom>
        </p:spPr>
        <p:txBody>
          <a:bodyPr spcFirstLastPara="1" wrap="square" lIns="101583" tIns="101583" rIns="101583" bIns="101583" anchor="t" anchorCtr="0">
            <a:noAutofit/>
          </a:bodyPr>
          <a:lstStyle/>
          <a:p>
            <a:pPr lvl="0"/>
            <a:r>
              <a:rPr lang="en-GB" sz="1600" dirty="0">
                <a:solidFill>
                  <a:srgbClr val="4A86E8"/>
                </a:solidFill>
              </a:rPr>
              <a:t>2heads - </a:t>
            </a:r>
            <a:r>
              <a:rPr lang="en-GB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Tic-tac-toe </a:t>
            </a:r>
            <a:r>
              <a:rPr lang="en-GB" sz="1600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v2.01</a:t>
            </a:r>
            <a:endParaRPr sz="1600" dirty="0"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-161667" y="1280528"/>
            <a:ext cx="9467333" cy="3075667"/>
          </a:xfrm>
          <a:prstGeom prst="rect">
            <a:avLst/>
          </a:prstGeom>
        </p:spPr>
        <p:txBody>
          <a:bodyPr spcFirstLastPara="1" wrap="square" lIns="101583" tIns="101583" rIns="101583" bIns="101583" anchor="ctr" anchorCtr="0">
            <a:noAutofit/>
          </a:bodyPr>
          <a:lstStyle/>
          <a:p>
            <a:pPr marL="126999" indent="0" algn="ctr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repo: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  <a:hlinkClick r:id="rId3"/>
              </a:rPr>
              <a:t>http://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  <a:hlinkClick r:id="rId3"/>
              </a:rPr>
              <a:t>tiny.cc/ttt2h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0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-13305"/>
            <a:ext cx="9305666" cy="608980"/>
          </a:xfrm>
          <a:prstGeom prst="rect">
            <a:avLst/>
          </a:prstGeom>
        </p:spPr>
        <p:txBody>
          <a:bodyPr spcFirstLastPara="1" wrap="square" lIns="101583" tIns="101583" rIns="101583" bIns="101583" anchor="t" anchorCtr="0">
            <a:noAutofit/>
          </a:bodyPr>
          <a:lstStyle/>
          <a:p>
            <a:pPr lvl="0"/>
            <a:r>
              <a:rPr lang="en-GB" sz="1600" dirty="0">
                <a:solidFill>
                  <a:srgbClr val="4A86E8"/>
                </a:solidFill>
              </a:rPr>
              <a:t>2heads - </a:t>
            </a:r>
            <a:r>
              <a:rPr lang="en-GB" sz="1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Tic-tac-toe </a:t>
            </a:r>
            <a:r>
              <a:rPr lang="en-GB" sz="1600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v2.01</a:t>
            </a:r>
            <a:endParaRPr sz="1600" dirty="0"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-161667" y="1280528"/>
            <a:ext cx="9467333" cy="3075667"/>
          </a:xfrm>
          <a:prstGeom prst="rect">
            <a:avLst/>
          </a:prstGeom>
        </p:spPr>
        <p:txBody>
          <a:bodyPr spcFirstLastPara="1" wrap="square" lIns="101583" tIns="101583" rIns="101583" bIns="101583" anchor="ctr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GB" sz="5333" dirty="0" smtClean="0">
                <a:latin typeface="Consolas"/>
                <a:ea typeface="Consolas"/>
                <a:cs typeface="Consolas"/>
                <a:sym typeface="Consolas"/>
              </a:rPr>
              <a:t>Thanks :)</a:t>
            </a:r>
          </a:p>
        </p:txBody>
      </p:sp>
    </p:spTree>
    <p:extLst>
      <p:ext uri="{BB962C8B-B14F-4D97-AF65-F5344CB8AC3E}">
        <p14:creationId xmlns:p14="http://schemas.microsoft.com/office/powerpoint/2010/main" val="110280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108</TotalTime>
  <Words>65</Words>
  <Application>Microsoft Macintosh PowerPoint</Application>
  <PresentationFormat>On-screen Show (16:10)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Apple Symbols</vt:lpstr>
      <vt:lpstr>Arial</vt:lpstr>
      <vt:lpstr>Consolas</vt:lpstr>
      <vt:lpstr>Simple Light</vt:lpstr>
      <vt:lpstr>2heads</vt:lpstr>
      <vt:lpstr>2heads - Tic-tac-toe v2.01</vt:lpstr>
      <vt:lpstr>2heads - Tic-tac-toe v2.01</vt:lpstr>
      <vt:lpstr>2heads - Tic-tac-toe v2.01</vt:lpstr>
      <vt:lpstr>2heads - Tic-tac-toe v2.01</vt:lpstr>
      <vt:lpstr>2heads - Tic-tac-toe v2.01</vt:lpstr>
      <vt:lpstr>2heads - Tic-tac-toe v2.01</vt:lpstr>
      <vt:lpstr>2heads - Tic-tac-toe v2.01</vt:lpstr>
      <vt:lpstr>2heads - Tic-tac-toe v2.01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2heads</dc:title>
  <cp:lastModifiedBy>Adam</cp:lastModifiedBy>
  <cp:revision>12</cp:revision>
  <dcterms:modified xsi:type="dcterms:W3CDTF">2018-10-04T13:10:11Z</dcterms:modified>
</cp:coreProperties>
</file>