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8" r:id="rId1"/>
  </p:sldMasterIdLst>
  <p:notesMasterIdLst>
    <p:notesMasterId r:id="rId8"/>
  </p:notesMasterIdLst>
  <p:sldIdLst>
    <p:sldId id="256" r:id="rId2"/>
    <p:sldId id="262" r:id="rId3"/>
    <p:sldId id="260" r:id="rId4"/>
    <p:sldId id="258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EE5EF-4BE2-4537-901A-973F7F273071}" v="798" dt="2025-04-28T10:41:55.7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85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sha B R" userId="ee183f50e6fd50f4" providerId="LiveId" clId="{C37EE5EF-4BE2-4537-901A-973F7F273071}"/>
    <pc:docChg chg="undo custSel addSld delSld modSld sldOrd">
      <pc:chgData name="Monisha B R" userId="ee183f50e6fd50f4" providerId="LiveId" clId="{C37EE5EF-4BE2-4537-901A-973F7F273071}" dt="2025-04-28T10:44:04.582" v="2261" actId="207"/>
      <pc:docMkLst>
        <pc:docMk/>
      </pc:docMkLst>
      <pc:sldChg chg="addSp delSp modSp mod">
        <pc:chgData name="Monisha B R" userId="ee183f50e6fd50f4" providerId="LiveId" clId="{C37EE5EF-4BE2-4537-901A-973F7F273071}" dt="2025-04-28T10:40:54.765" v="2218" actId="1036"/>
        <pc:sldMkLst>
          <pc:docMk/>
          <pc:sldMk cId="0" sldId="256"/>
        </pc:sldMkLst>
        <pc:spChg chg="mod">
          <ac:chgData name="Monisha B R" userId="ee183f50e6fd50f4" providerId="LiveId" clId="{C37EE5EF-4BE2-4537-901A-973F7F273071}" dt="2025-04-28T08:26:55.161" v="219" actId="1035"/>
          <ac:spMkLst>
            <pc:docMk/>
            <pc:sldMk cId="0" sldId="256"/>
            <ac:spMk id="2" creationId="{00000000-0000-0000-0000-000000000000}"/>
          </ac:spMkLst>
        </pc:spChg>
        <pc:spChg chg="mod">
          <ac:chgData name="Monisha B R" userId="ee183f50e6fd50f4" providerId="LiveId" clId="{C37EE5EF-4BE2-4537-901A-973F7F273071}" dt="2025-04-28T08:34:10.408" v="520" actId="27636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Monisha B R" userId="ee183f50e6fd50f4" providerId="LiveId" clId="{C37EE5EF-4BE2-4537-901A-973F7F273071}" dt="2025-04-28T10:40:46.874" v="2192" actId="207"/>
          <ac:spMkLst>
            <pc:docMk/>
            <pc:sldMk cId="0" sldId="256"/>
            <ac:spMk id="8" creationId="{C584791C-C365-DDF7-697B-E61E103A8667}"/>
          </ac:spMkLst>
        </pc:spChg>
        <pc:spChg chg="add mod">
          <ac:chgData name="Monisha B R" userId="ee183f50e6fd50f4" providerId="LiveId" clId="{C37EE5EF-4BE2-4537-901A-973F7F273071}" dt="2025-04-28T10:26:51.406" v="2150" actId="207"/>
          <ac:spMkLst>
            <pc:docMk/>
            <pc:sldMk cId="0" sldId="256"/>
            <ac:spMk id="9" creationId="{08EDC158-210A-6459-5641-B4EE2DADF614}"/>
          </ac:spMkLst>
        </pc:spChg>
        <pc:picChg chg="add del mod">
          <ac:chgData name="Monisha B R" userId="ee183f50e6fd50f4" providerId="LiveId" clId="{C37EE5EF-4BE2-4537-901A-973F7F273071}" dt="2025-04-28T08:39:00.290" v="540" actId="478"/>
          <ac:picMkLst>
            <pc:docMk/>
            <pc:sldMk cId="0" sldId="256"/>
            <ac:picMk id="5" creationId="{56FD799D-4A2E-9670-CD95-1E243D824195}"/>
          </ac:picMkLst>
        </pc:picChg>
        <pc:picChg chg="add mod">
          <ac:chgData name="Monisha B R" userId="ee183f50e6fd50f4" providerId="LiveId" clId="{C37EE5EF-4BE2-4537-901A-973F7F273071}" dt="2025-04-28T10:40:54.765" v="2218" actId="1036"/>
          <ac:picMkLst>
            <pc:docMk/>
            <pc:sldMk cId="0" sldId="256"/>
            <ac:picMk id="6" creationId="{D1C84781-0CC4-0392-428D-C29FEEF63D1C}"/>
          </ac:picMkLst>
        </pc:picChg>
      </pc:sldChg>
      <pc:sldChg chg="modSp del ord">
        <pc:chgData name="Monisha B R" userId="ee183f50e6fd50f4" providerId="LiveId" clId="{C37EE5EF-4BE2-4537-901A-973F7F273071}" dt="2025-04-28T08:46:17.819" v="645" actId="2696"/>
        <pc:sldMkLst>
          <pc:docMk/>
          <pc:sldMk cId="0" sldId="257"/>
        </pc:sldMkLst>
        <pc:spChg chg="mod">
          <ac:chgData name="Monisha B R" userId="ee183f50e6fd50f4" providerId="LiveId" clId="{C37EE5EF-4BE2-4537-901A-973F7F273071}" dt="2025-04-28T08:37:13.896" v="521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nisha B R" userId="ee183f50e6fd50f4" providerId="LiveId" clId="{C37EE5EF-4BE2-4537-901A-973F7F273071}" dt="2025-04-28T08:37:13.896" v="521"/>
          <ac:spMkLst>
            <pc:docMk/>
            <pc:sldMk cId="0" sldId="257"/>
            <ac:spMk id="3" creationId="{00000000-0000-0000-0000-000000000000}"/>
          </ac:spMkLst>
        </pc:spChg>
      </pc:sldChg>
      <pc:sldChg chg="addSp delSp modSp mod">
        <pc:chgData name="Monisha B R" userId="ee183f50e6fd50f4" providerId="LiveId" clId="{C37EE5EF-4BE2-4537-901A-973F7F273071}" dt="2025-04-28T10:38:38.954" v="2182" actId="1036"/>
        <pc:sldMkLst>
          <pc:docMk/>
          <pc:sldMk cId="0" sldId="258"/>
        </pc:sldMkLst>
        <pc:spChg chg="mod">
          <ac:chgData name="Monisha B R" userId="ee183f50e6fd50f4" providerId="LiveId" clId="{C37EE5EF-4BE2-4537-901A-973F7F273071}" dt="2025-04-28T10:36:33.170" v="2155" actId="207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onisha B R" userId="ee183f50e6fd50f4" providerId="LiveId" clId="{C37EE5EF-4BE2-4537-901A-973F7F273071}" dt="2025-04-28T08:54:06.174" v="808" actId="478"/>
          <ac:spMkLst>
            <pc:docMk/>
            <pc:sldMk cId="0" sldId="258"/>
            <ac:spMk id="3" creationId="{00000000-0000-0000-0000-000000000000}"/>
          </ac:spMkLst>
        </pc:spChg>
        <pc:spChg chg="add">
          <ac:chgData name="Monisha B R" userId="ee183f50e6fd50f4" providerId="LiveId" clId="{C37EE5EF-4BE2-4537-901A-973F7F273071}" dt="2025-04-28T08:49:45.128" v="730"/>
          <ac:spMkLst>
            <pc:docMk/>
            <pc:sldMk cId="0" sldId="258"/>
            <ac:spMk id="4" creationId="{73FB74AB-89A6-5B9D-7446-EAD2AA4A5060}"/>
          </ac:spMkLst>
        </pc:spChg>
        <pc:spChg chg="add mod">
          <ac:chgData name="Monisha B R" userId="ee183f50e6fd50f4" providerId="LiveId" clId="{C37EE5EF-4BE2-4537-901A-973F7F273071}" dt="2025-04-28T08:49:50.780" v="732"/>
          <ac:spMkLst>
            <pc:docMk/>
            <pc:sldMk cId="0" sldId="258"/>
            <ac:spMk id="5" creationId="{DDE6A7A5-4494-C093-18AA-713F328C1E75}"/>
          </ac:spMkLst>
        </pc:spChg>
        <pc:spChg chg="add del mod">
          <ac:chgData name="Monisha B R" userId="ee183f50e6fd50f4" providerId="LiveId" clId="{C37EE5EF-4BE2-4537-901A-973F7F273071}" dt="2025-04-28T08:50:21.337" v="741"/>
          <ac:spMkLst>
            <pc:docMk/>
            <pc:sldMk cId="0" sldId="258"/>
            <ac:spMk id="6" creationId="{C62CE3BC-3A54-4B3B-5610-FEA599AFABCC}"/>
          </ac:spMkLst>
        </pc:spChg>
        <pc:spChg chg="add del mod">
          <ac:chgData name="Monisha B R" userId="ee183f50e6fd50f4" providerId="LiveId" clId="{C37EE5EF-4BE2-4537-901A-973F7F273071}" dt="2025-04-28T08:54:16.063" v="809"/>
          <ac:spMkLst>
            <pc:docMk/>
            <pc:sldMk cId="0" sldId="258"/>
            <ac:spMk id="8" creationId="{D3AF5A8C-D1FC-9EB2-2BBB-A04AE5BEF146}"/>
          </ac:spMkLst>
        </pc:spChg>
        <pc:spChg chg="add mod">
          <ac:chgData name="Monisha B R" userId="ee183f50e6fd50f4" providerId="LiveId" clId="{C37EE5EF-4BE2-4537-901A-973F7F273071}" dt="2025-04-28T10:38:38.954" v="2182" actId="1036"/>
          <ac:spMkLst>
            <pc:docMk/>
            <pc:sldMk cId="0" sldId="258"/>
            <ac:spMk id="9" creationId="{D9FA51B4-2E0E-96CB-5EEB-3C94F4BCE472}"/>
          </ac:spMkLst>
        </pc:spChg>
        <pc:picChg chg="add del mod">
          <ac:chgData name="Monisha B R" userId="ee183f50e6fd50f4" providerId="LiveId" clId="{C37EE5EF-4BE2-4537-901A-973F7F273071}" dt="2025-04-28T09:04:13.071" v="1028" actId="478"/>
          <ac:picMkLst>
            <pc:docMk/>
            <pc:sldMk cId="0" sldId="258"/>
            <ac:picMk id="11" creationId="{50DE464C-BD91-2112-1AC1-94F01443DB9F}"/>
          </ac:picMkLst>
        </pc:picChg>
        <pc:picChg chg="add mod">
          <ac:chgData name="Monisha B R" userId="ee183f50e6fd50f4" providerId="LiveId" clId="{C37EE5EF-4BE2-4537-901A-973F7F273071}" dt="2025-04-28T09:09:42.720" v="1034" actId="1076"/>
          <ac:picMkLst>
            <pc:docMk/>
            <pc:sldMk cId="0" sldId="258"/>
            <ac:picMk id="13" creationId="{88DB489B-E714-056C-4B92-FE66A95BFA03}"/>
          </ac:picMkLst>
        </pc:picChg>
      </pc:sldChg>
      <pc:sldChg chg="modSp mod">
        <pc:chgData name="Monisha B R" userId="ee183f50e6fd50f4" providerId="LiveId" clId="{C37EE5EF-4BE2-4537-901A-973F7F273071}" dt="2025-04-28T10:40:17.269" v="2191" actId="403"/>
        <pc:sldMkLst>
          <pc:docMk/>
          <pc:sldMk cId="0" sldId="259"/>
        </pc:sldMkLst>
        <pc:spChg chg="mod">
          <ac:chgData name="Monisha B R" userId="ee183f50e6fd50f4" providerId="LiveId" clId="{C37EE5EF-4BE2-4537-901A-973F7F273071}" dt="2025-04-28T10:40:17.269" v="2191" actId="403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nisha B R" userId="ee183f50e6fd50f4" providerId="LiveId" clId="{C37EE5EF-4BE2-4537-901A-973F7F273071}" dt="2025-04-28T09:14:16.123" v="1182" actId="1037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 ord modClrScheme chgLayout">
        <pc:chgData name="Monisha B R" userId="ee183f50e6fd50f4" providerId="LiveId" clId="{C37EE5EF-4BE2-4537-901A-973F7F273071}" dt="2025-04-28T10:40:05.816" v="2190" actId="404"/>
        <pc:sldMkLst>
          <pc:docMk/>
          <pc:sldMk cId="0" sldId="260"/>
        </pc:sldMkLst>
        <pc:spChg chg="del mod">
          <ac:chgData name="Monisha B R" userId="ee183f50e6fd50f4" providerId="LiveId" clId="{C37EE5EF-4BE2-4537-901A-973F7F273071}" dt="2025-04-28T09:27:31.156" v="1186"/>
          <ac:spMkLst>
            <pc:docMk/>
            <pc:sldMk cId="0" sldId="260"/>
            <ac:spMk id="2" creationId="{00000000-0000-0000-0000-000000000000}"/>
          </ac:spMkLst>
        </pc:spChg>
        <pc:spChg chg="del mod">
          <ac:chgData name="Monisha B R" userId="ee183f50e6fd50f4" providerId="LiveId" clId="{C37EE5EF-4BE2-4537-901A-973F7F273071}" dt="2025-04-28T09:48:21.596" v="1321" actId="478"/>
          <ac:spMkLst>
            <pc:docMk/>
            <pc:sldMk cId="0" sldId="260"/>
            <ac:spMk id="3" creationId="{00000000-0000-0000-0000-000000000000}"/>
          </ac:spMkLst>
        </pc:spChg>
        <pc:spChg chg="add del mod ord">
          <ac:chgData name="Monisha B R" userId="ee183f50e6fd50f4" providerId="LiveId" clId="{C37EE5EF-4BE2-4537-901A-973F7F273071}" dt="2025-04-28T10:20:33.572" v="2047" actId="478"/>
          <ac:spMkLst>
            <pc:docMk/>
            <pc:sldMk cId="0" sldId="260"/>
            <ac:spMk id="4" creationId="{97801548-925F-46B4-9A8A-82D072EA6108}"/>
          </ac:spMkLst>
        </pc:spChg>
        <pc:spChg chg="add del mod">
          <ac:chgData name="Monisha B R" userId="ee183f50e6fd50f4" providerId="LiveId" clId="{C37EE5EF-4BE2-4537-901A-973F7F273071}" dt="2025-04-28T09:51:28.823" v="1343" actId="478"/>
          <ac:spMkLst>
            <pc:docMk/>
            <pc:sldMk cId="0" sldId="260"/>
            <ac:spMk id="5" creationId="{1EC7A5E0-F859-6B05-0E36-1C6E6FC0AD2C}"/>
          </ac:spMkLst>
        </pc:spChg>
        <pc:spChg chg="add">
          <ac:chgData name="Monisha B R" userId="ee183f50e6fd50f4" providerId="LiveId" clId="{C37EE5EF-4BE2-4537-901A-973F7F273071}" dt="2025-04-28T09:49:03.958" v="1323"/>
          <ac:spMkLst>
            <pc:docMk/>
            <pc:sldMk cId="0" sldId="260"/>
            <ac:spMk id="6" creationId="{0682AF5E-56F9-93C4-4F9F-9A5518EFB07C}"/>
          </ac:spMkLst>
        </pc:spChg>
        <pc:spChg chg="add del mod">
          <ac:chgData name="Monisha B R" userId="ee183f50e6fd50f4" providerId="LiveId" clId="{C37EE5EF-4BE2-4537-901A-973F7F273071}" dt="2025-04-28T09:51:41.307" v="1501"/>
          <ac:spMkLst>
            <pc:docMk/>
            <pc:sldMk cId="0" sldId="260"/>
            <ac:spMk id="7" creationId="{9E09B15F-ACA4-A753-5491-374DE2CE7B97}"/>
          </ac:spMkLst>
        </pc:spChg>
        <pc:spChg chg="add del mod">
          <ac:chgData name="Monisha B R" userId="ee183f50e6fd50f4" providerId="LiveId" clId="{C37EE5EF-4BE2-4537-901A-973F7F273071}" dt="2025-04-28T09:52:48.406" v="1504" actId="478"/>
          <ac:spMkLst>
            <pc:docMk/>
            <pc:sldMk cId="0" sldId="260"/>
            <ac:spMk id="8" creationId="{5EC2EA19-33D1-577C-31A6-D9747353CB6D}"/>
          </ac:spMkLst>
        </pc:spChg>
        <pc:spChg chg="add">
          <ac:chgData name="Monisha B R" userId="ee183f50e6fd50f4" providerId="LiveId" clId="{C37EE5EF-4BE2-4537-901A-973F7F273071}" dt="2025-04-28T09:52:18.657" v="1503"/>
          <ac:spMkLst>
            <pc:docMk/>
            <pc:sldMk cId="0" sldId="260"/>
            <ac:spMk id="9" creationId="{2C2B4D2A-EA17-0C39-21BE-5FA42C61F0A0}"/>
          </ac:spMkLst>
        </pc:spChg>
        <pc:spChg chg="add del mod">
          <ac:chgData name="Monisha B R" userId="ee183f50e6fd50f4" providerId="LiveId" clId="{C37EE5EF-4BE2-4537-901A-973F7F273071}" dt="2025-04-28T10:16:59.653" v="2044" actId="478"/>
          <ac:spMkLst>
            <pc:docMk/>
            <pc:sldMk cId="0" sldId="260"/>
            <ac:spMk id="10" creationId="{0F144CC2-4E6E-11AF-2BAA-6A394A41FA57}"/>
          </ac:spMkLst>
        </pc:spChg>
        <pc:spChg chg="add del mod">
          <ac:chgData name="Monisha B R" userId="ee183f50e6fd50f4" providerId="LiveId" clId="{C37EE5EF-4BE2-4537-901A-973F7F273071}" dt="2025-04-28T10:02:02.721" v="1704"/>
          <ac:spMkLst>
            <pc:docMk/>
            <pc:sldMk cId="0" sldId="260"/>
            <ac:spMk id="11" creationId="{B5F9928F-DE5F-C2CB-C643-D3518EA14BA6}"/>
          </ac:spMkLst>
        </pc:spChg>
        <pc:spChg chg="add del mod">
          <ac:chgData name="Monisha B R" userId="ee183f50e6fd50f4" providerId="LiveId" clId="{C37EE5EF-4BE2-4537-901A-973F7F273071}" dt="2025-04-28T10:17:03.862" v="2045" actId="478"/>
          <ac:spMkLst>
            <pc:docMk/>
            <pc:sldMk cId="0" sldId="260"/>
            <ac:spMk id="12" creationId="{95598BD6-B88D-EFA6-2A7A-FF9282F7497D}"/>
          </ac:spMkLst>
        </pc:spChg>
        <pc:spChg chg="add mod">
          <ac:chgData name="Monisha B R" userId="ee183f50e6fd50f4" providerId="LiveId" clId="{C37EE5EF-4BE2-4537-901A-973F7F273071}" dt="2025-04-28T10:23:31.517" v="2127" actId="20577"/>
          <ac:spMkLst>
            <pc:docMk/>
            <pc:sldMk cId="0" sldId="260"/>
            <ac:spMk id="14" creationId="{2B336ECE-7B8D-3098-D3C7-C0705723D7B9}"/>
          </ac:spMkLst>
        </pc:spChg>
        <pc:spChg chg="add mod">
          <ac:chgData name="Monisha B R" userId="ee183f50e6fd50f4" providerId="LiveId" clId="{C37EE5EF-4BE2-4537-901A-973F7F273071}" dt="2025-04-28T10:40:05.816" v="2190" actId="404"/>
          <ac:spMkLst>
            <pc:docMk/>
            <pc:sldMk cId="0" sldId="260"/>
            <ac:spMk id="15" creationId="{B0C455AE-7900-1586-0961-B924687E5A51}"/>
          </ac:spMkLst>
        </pc:spChg>
      </pc:sldChg>
      <pc:sldChg chg="modSp mod">
        <pc:chgData name="Monisha B R" userId="ee183f50e6fd50f4" providerId="LiveId" clId="{C37EE5EF-4BE2-4537-901A-973F7F273071}" dt="2025-04-28T10:44:04.582" v="2261" actId="207"/>
        <pc:sldMkLst>
          <pc:docMk/>
          <pc:sldMk cId="0" sldId="261"/>
        </pc:sldMkLst>
        <pc:spChg chg="mod">
          <ac:chgData name="Monisha B R" userId="ee183f50e6fd50f4" providerId="LiveId" clId="{C37EE5EF-4BE2-4537-901A-973F7F273071}" dt="2025-04-28T10:44:04.582" v="2261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Monisha B R" userId="ee183f50e6fd50f4" providerId="LiveId" clId="{C37EE5EF-4BE2-4537-901A-973F7F273071}" dt="2025-04-28T10:41:38.982" v="2257" actId="1038"/>
          <ac:spMkLst>
            <pc:docMk/>
            <pc:sldMk cId="0" sldId="261"/>
            <ac:spMk id="3" creationId="{00000000-0000-0000-0000-000000000000}"/>
          </ac:spMkLst>
        </pc:spChg>
      </pc:sldChg>
      <pc:sldChg chg="addSp delSp modSp new mod">
        <pc:chgData name="Monisha B R" userId="ee183f50e6fd50f4" providerId="LiveId" clId="{C37EE5EF-4BE2-4537-901A-973F7F273071}" dt="2025-04-28T10:34:35.659" v="2153" actId="207"/>
        <pc:sldMkLst>
          <pc:docMk/>
          <pc:sldMk cId="83554836" sldId="262"/>
        </pc:sldMkLst>
        <pc:spChg chg="mod">
          <ac:chgData name="Monisha B R" userId="ee183f50e6fd50f4" providerId="LiveId" clId="{C37EE5EF-4BE2-4537-901A-973F7F273071}" dt="2025-04-28T10:34:35.659" v="2153" actId="207"/>
          <ac:spMkLst>
            <pc:docMk/>
            <pc:sldMk cId="83554836" sldId="262"/>
            <ac:spMk id="2" creationId="{2BBD2952-643E-F323-4EC9-E80230523FA2}"/>
          </ac:spMkLst>
        </pc:spChg>
        <pc:spChg chg="del mod">
          <ac:chgData name="Monisha B R" userId="ee183f50e6fd50f4" providerId="LiveId" clId="{C37EE5EF-4BE2-4537-901A-973F7F273071}" dt="2025-04-28T08:20:27.359" v="173"/>
          <ac:spMkLst>
            <pc:docMk/>
            <pc:sldMk cId="83554836" sldId="262"/>
            <ac:spMk id="3" creationId="{80A4319B-489D-4108-7760-74534E8E878E}"/>
          </ac:spMkLst>
        </pc:spChg>
        <pc:spChg chg="add">
          <ac:chgData name="Monisha B R" userId="ee183f50e6fd50f4" providerId="LiveId" clId="{C37EE5EF-4BE2-4537-901A-973F7F273071}" dt="2025-04-28T08:20:14.672" v="170"/>
          <ac:spMkLst>
            <pc:docMk/>
            <pc:sldMk cId="83554836" sldId="262"/>
            <ac:spMk id="4" creationId="{C8E9B822-A818-CCF4-6398-F403000E3E35}"/>
          </ac:spMkLst>
        </pc:spChg>
        <pc:spChg chg="add mod">
          <ac:chgData name="Monisha B R" userId="ee183f50e6fd50f4" providerId="LiveId" clId="{C37EE5EF-4BE2-4537-901A-973F7F273071}" dt="2025-04-28T10:26:03.048" v="2149" actId="27636"/>
          <ac:spMkLst>
            <pc:docMk/>
            <pc:sldMk cId="83554836" sldId="262"/>
            <ac:spMk id="5" creationId="{B6AC8080-D1C4-CECA-21C4-F37FAA62D1C0}"/>
          </ac:spMkLst>
        </pc:spChg>
      </pc:sldChg>
      <pc:sldChg chg="addSp delSp modSp new del mod">
        <pc:chgData name="Monisha B R" userId="ee183f50e6fd50f4" providerId="LiveId" clId="{C37EE5EF-4BE2-4537-901A-973F7F273071}" dt="2025-04-28T08:46:11.518" v="644" actId="2696"/>
        <pc:sldMkLst>
          <pc:docMk/>
          <pc:sldMk cId="1383556496" sldId="263"/>
        </pc:sldMkLst>
        <pc:spChg chg="add del">
          <ac:chgData name="Monisha B R" userId="ee183f50e6fd50f4" providerId="LiveId" clId="{C37EE5EF-4BE2-4537-901A-973F7F273071}" dt="2025-04-28T08:38:53.309" v="538" actId="478"/>
          <ac:spMkLst>
            <pc:docMk/>
            <pc:sldMk cId="1383556496" sldId="263"/>
            <ac:spMk id="2" creationId="{F328E209-94E1-2844-47DE-08C2DCEE880B}"/>
          </ac:spMkLst>
        </pc:spChg>
        <pc:spChg chg="add del">
          <ac:chgData name="Monisha B R" userId="ee183f50e6fd50f4" providerId="LiveId" clId="{C37EE5EF-4BE2-4537-901A-973F7F273071}" dt="2025-04-28T08:38:52.290" v="537" actId="478"/>
          <ac:spMkLst>
            <pc:docMk/>
            <pc:sldMk cId="1383556496" sldId="263"/>
            <ac:spMk id="3" creationId="{BAF88D23-7A2F-90E1-744F-A4E7E0893A2F}"/>
          </ac:spMkLst>
        </pc:spChg>
        <pc:picChg chg="add mod">
          <ac:chgData name="Monisha B R" userId="ee183f50e6fd50f4" providerId="LiveId" clId="{C37EE5EF-4BE2-4537-901A-973F7F273071}" dt="2025-04-28T08:38:50.989" v="536" actId="14100"/>
          <ac:picMkLst>
            <pc:docMk/>
            <pc:sldMk cId="1383556496" sldId="263"/>
            <ac:picMk id="5" creationId="{56FD799D-4A2E-9670-CD95-1E243D8241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BE73AA-B95B-4835-ABCF-74AE8F60C63D}" type="datetimeFigureOut">
              <a:rPr lang="en-IN" smtClean="0"/>
              <a:t>28-04-2025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DD5998-E3BF-4FC8-9BF9-86B782B723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415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DD5998-E3BF-4FC8-9BF9-86B782B723F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800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81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4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815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79406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746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6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12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73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9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82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643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697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69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1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5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23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242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589" y="208548"/>
            <a:ext cx="8518357" cy="2814383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Music Store Database </a:t>
            </a:r>
            <a:br>
              <a:rPr lang="en-US" sz="66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</a:br>
            <a:r>
              <a:rPr lang="en-US" sz="6600" dirty="0">
                <a:solidFill>
                  <a:schemeClr val="accent2">
                    <a:lumMod val="75000"/>
                  </a:schemeClr>
                </a:solidFill>
                <a:latin typeface="Forte" panose="03060902040502070203" pitchFamily="66" charset="0"/>
              </a:rPr>
              <a:t>Analysis Project</a:t>
            </a:r>
            <a:endParaRPr sz="6600" dirty="0">
              <a:solidFill>
                <a:schemeClr val="accent2">
                  <a:lumMod val="75000"/>
                </a:schemeClr>
              </a:solidFill>
              <a:latin typeface="Forte" panose="03060902040502070203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684" y="3272294"/>
            <a:ext cx="6400800" cy="3059495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IN" sz="9600" dirty="0">
                <a:latin typeface="Forte" panose="03060902040502070203" pitchFamily="66" charset="0"/>
              </a:rPr>
              <a:t>Contribution:</a:t>
            </a:r>
          </a:p>
          <a:p>
            <a:pPr algn="l"/>
            <a:r>
              <a:rPr lang="en-IN" sz="7200" dirty="0">
                <a:latin typeface="Arial Narrow" panose="020B0606020202030204" pitchFamily="34" charset="0"/>
              </a:rPr>
              <a:t>JANANI SRINIVASAN</a:t>
            </a:r>
          </a:p>
          <a:p>
            <a:pPr algn="l"/>
            <a:r>
              <a:rPr lang="en-IN" sz="7200" dirty="0">
                <a:latin typeface="Arial Narrow" panose="020B0606020202030204" pitchFamily="34" charset="0"/>
              </a:rPr>
              <a:t>MONISHA B R</a:t>
            </a:r>
          </a:p>
          <a:p>
            <a:pPr algn="l"/>
            <a:r>
              <a:rPr lang="en-IN" sz="7200" dirty="0">
                <a:latin typeface="Arial Narrow" panose="020B0606020202030204" pitchFamily="34" charset="0"/>
              </a:rPr>
              <a:t>PRAVEENKUMAR</a:t>
            </a:r>
          </a:p>
          <a:p>
            <a:pPr algn="l"/>
            <a:r>
              <a:rPr lang="en-IN" sz="7200" dirty="0">
                <a:latin typeface="Arial Narrow" panose="020B0606020202030204" pitchFamily="34" charset="0"/>
              </a:rPr>
              <a:t>VARSHA</a:t>
            </a:r>
          </a:p>
          <a:p>
            <a:pPr algn="l"/>
            <a:r>
              <a:rPr lang="en-IN" sz="7200" dirty="0">
                <a:latin typeface="Arial Narrow" panose="020B0606020202030204" pitchFamily="34" charset="0"/>
              </a:rPr>
              <a:t>VISWANATH  VIRALAM  RAMAMURTHY</a:t>
            </a:r>
            <a:endParaRPr lang="en-US" sz="7200" dirty="0">
              <a:latin typeface="Arial Narrow" panose="020B0606020202030204" pitchFamily="34" charset="0"/>
            </a:endParaRPr>
          </a:p>
          <a:p>
            <a:pPr algn="l"/>
            <a:endParaRPr dirty="0">
              <a:latin typeface="Forte" panose="03060902040502070203" pitchFamily="66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D1C84781-0CC4-0392-428D-C29FEEF63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84791C-C365-DDF7-697B-E61E103A8667}"/>
              </a:ext>
            </a:extLst>
          </p:cNvPr>
          <p:cNvSpPr txBox="1"/>
          <p:nvPr/>
        </p:nvSpPr>
        <p:spPr>
          <a:xfrm>
            <a:off x="328863" y="494984"/>
            <a:ext cx="920014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Forte" panose="03060902040502070203" pitchFamily="66" charset="0"/>
              </a:rPr>
              <a:t>Music Store Database </a:t>
            </a:r>
            <a:br>
              <a:rPr lang="en-US" sz="6600" dirty="0">
                <a:solidFill>
                  <a:schemeClr val="accent4">
                    <a:lumMod val="75000"/>
                  </a:schemeClr>
                </a:solidFill>
                <a:latin typeface="Forte" panose="03060902040502070203" pitchFamily="66" charset="0"/>
              </a:rPr>
            </a:br>
            <a:r>
              <a:rPr lang="en-US" sz="6600" dirty="0">
                <a:solidFill>
                  <a:schemeClr val="accent4">
                    <a:lumMod val="75000"/>
                  </a:schemeClr>
                </a:solidFill>
                <a:latin typeface="Forte" panose="03060902040502070203" pitchFamily="66" charset="0"/>
              </a:rPr>
              <a:t>Analysis Project</a:t>
            </a:r>
            <a:endParaRPr lang="en-IN" sz="66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EDC158-210A-6459-5641-B4EE2DADF614}"/>
              </a:ext>
            </a:extLst>
          </p:cNvPr>
          <p:cNvSpPr txBox="1"/>
          <p:nvPr/>
        </p:nvSpPr>
        <p:spPr>
          <a:xfrm>
            <a:off x="371007" y="3063259"/>
            <a:ext cx="61984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800" dirty="0">
                <a:solidFill>
                  <a:srgbClr val="0070C0"/>
                </a:solidFill>
                <a:latin typeface="Forte" panose="03060902040502070203" pitchFamily="66" charset="0"/>
              </a:rPr>
              <a:t>Contribution:</a:t>
            </a:r>
          </a:p>
          <a:p>
            <a:pPr algn="l"/>
            <a:endParaRPr lang="en-IN" sz="2800" dirty="0">
              <a:solidFill>
                <a:srgbClr val="0070C0"/>
              </a:solidFill>
              <a:latin typeface="Forte" panose="03060902040502070203" pitchFamily="66" charset="0"/>
            </a:endParaRPr>
          </a:p>
          <a:p>
            <a:pPr algn="l"/>
            <a:r>
              <a:rPr lang="en-IN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JANANI SRINIVASAN</a:t>
            </a:r>
          </a:p>
          <a:p>
            <a:pPr algn="l"/>
            <a:r>
              <a:rPr lang="en-IN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MONISHA B R</a:t>
            </a:r>
          </a:p>
          <a:p>
            <a:pPr algn="l"/>
            <a:r>
              <a:rPr lang="en-IN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PRAVEENKUMAR</a:t>
            </a:r>
          </a:p>
          <a:p>
            <a:pPr algn="l"/>
            <a:r>
              <a:rPr lang="en-IN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VARSHA</a:t>
            </a:r>
          </a:p>
          <a:p>
            <a:pPr algn="l"/>
            <a:r>
              <a:rPr lang="en-IN" sz="2400" b="1" dirty="0">
                <a:solidFill>
                  <a:srgbClr val="0070C0"/>
                </a:solidFill>
                <a:latin typeface="Bradley Hand ITC" panose="03070402050302030203" pitchFamily="66" charset="0"/>
              </a:rPr>
              <a:t>VISWANATH  VIRALAM  RAMAMURTHY</a:t>
            </a:r>
            <a:endParaRPr lang="en-US" sz="24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D2952-643E-F323-4EC9-E8023052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6932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P</a:t>
            </a:r>
            <a:r>
              <a:rPr lang="en-IN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ooper Black" panose="0208090404030B020404" pitchFamily="18" charset="0"/>
              </a:rPr>
              <a:t>roject</a:t>
            </a:r>
            <a:r>
              <a:rPr lang="en-IN" sz="4000" b="1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Cooper Black" panose="0208090404030B020404" pitchFamily="18" charset="0"/>
              </a:rPr>
              <a:t> Overview</a:t>
            </a:r>
            <a:r>
              <a:rPr lang="en-IN" sz="4000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6AC8080-D1C4-CECA-21C4-F37FAA62D1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81264" y="1890983"/>
            <a:ext cx="78445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Analyze sales data from a music store to gain insights into sales performance, customer behavior, and product trends through descriptive statistics, data cleaning, aggregations, joins, subqueries, and advanced SQL functions.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11 tables including Employee, Customer, Invoice, InvoiceLine, Track, MediaType, Genre, Album, Artist, PlaylistTrack, and Playlist.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SQL for data querying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8355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B336ECE-7B8D-3098-D3C7-C0705723D7B9}"/>
              </a:ext>
            </a:extLst>
          </p:cNvPr>
          <p:cNvSpPr txBox="1"/>
          <p:nvPr/>
        </p:nvSpPr>
        <p:spPr>
          <a:xfrm>
            <a:off x="673769" y="2347301"/>
            <a:ext cx="79087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One </a:t>
            </a:r>
            <a:r>
              <a:rPr lang="en-US" sz="3200" b="1" dirty="0"/>
              <a:t>artist</a:t>
            </a:r>
            <a:r>
              <a:rPr lang="en-US" sz="3200" dirty="0"/>
              <a:t> → Many </a:t>
            </a:r>
            <a:r>
              <a:rPr lang="en-US" sz="3200" b="1" dirty="0"/>
              <a:t>albums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One </a:t>
            </a:r>
            <a:r>
              <a:rPr lang="en-US" sz="3200" b="1" dirty="0"/>
              <a:t>album</a:t>
            </a:r>
            <a:r>
              <a:rPr lang="en-US" sz="3200" dirty="0"/>
              <a:t> → Many </a:t>
            </a:r>
            <a:r>
              <a:rPr lang="en-US" sz="3200" b="1" dirty="0"/>
              <a:t>tracks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One </a:t>
            </a:r>
            <a:r>
              <a:rPr lang="en-US" sz="3200" b="1" dirty="0"/>
              <a:t>customer</a:t>
            </a:r>
            <a:r>
              <a:rPr lang="en-US" sz="3200" dirty="0"/>
              <a:t> → Many </a:t>
            </a:r>
            <a:r>
              <a:rPr lang="en-US" sz="3200" b="1" dirty="0"/>
              <a:t>invoices</a:t>
            </a:r>
            <a:r>
              <a:rPr lang="en-US" sz="32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 One </a:t>
            </a:r>
            <a:r>
              <a:rPr lang="en-US" sz="3200" b="1" dirty="0"/>
              <a:t>invoice</a:t>
            </a:r>
            <a:r>
              <a:rPr lang="en-US" sz="3200" dirty="0"/>
              <a:t> → Many </a:t>
            </a:r>
            <a:r>
              <a:rPr lang="en-US" sz="3200" b="1" dirty="0"/>
              <a:t>tracks.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 Playlists</a:t>
            </a:r>
            <a:r>
              <a:rPr lang="en-US" sz="3200" dirty="0"/>
              <a:t> link to </a:t>
            </a:r>
            <a:r>
              <a:rPr lang="en-US" sz="3200" b="1" dirty="0"/>
              <a:t>many tracks</a:t>
            </a:r>
            <a:r>
              <a:rPr lang="en-US" sz="3200" dirty="0"/>
              <a:t> and vice versa.</a:t>
            </a:r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B0C455AE-7900-1586-0961-B924687E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716" y="928987"/>
            <a:ext cx="8518358" cy="1284822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oper Black" panose="0208090404030B020404" pitchFamily="18" charset="0"/>
              </a:rPr>
              <a:t>Simple Relationships Overview:</a:t>
            </a:r>
            <a:endParaRPr lang="en-IN" sz="4000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731" y="688443"/>
            <a:ext cx="5394627" cy="247754"/>
          </a:xfrm>
        </p:spPr>
        <p:txBody>
          <a:bodyPr>
            <a:normAutofit fontScale="90000"/>
          </a:bodyPr>
          <a:lstStyle/>
          <a:p>
            <a:pPr algn="l"/>
            <a:r>
              <a:rPr dirty="0">
                <a:solidFill>
                  <a:schemeClr val="accent5">
                    <a:lumMod val="50000"/>
                  </a:schemeClr>
                </a:solidFill>
                <a:latin typeface="Elephant" panose="02020904090505020303" pitchFamily="18" charset="0"/>
              </a:rPr>
              <a:t>Database</a:t>
            </a:r>
            <a:br>
              <a:rPr lang="en-US" dirty="0">
                <a:solidFill>
                  <a:schemeClr val="accent5">
                    <a:lumMod val="50000"/>
                  </a:schemeClr>
                </a:solidFill>
                <a:latin typeface="Elephant" panose="02020904090505020303" pitchFamily="18" charset="0"/>
              </a:rPr>
            </a:br>
            <a:r>
              <a:rPr dirty="0">
                <a:solidFill>
                  <a:schemeClr val="accent5">
                    <a:lumMod val="50000"/>
                  </a:schemeClr>
                </a:solidFill>
                <a:latin typeface="Elephant" panose="02020904090505020303" pitchFamily="18" charset="0"/>
              </a:rPr>
              <a:t> Schema</a:t>
            </a: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9FA51B4-2E0E-96CB-5EEB-3C94F4BCE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36561" y="1754036"/>
            <a:ext cx="3180814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  <a:cs typeface="Angsana New" panose="02020603050405020304" pitchFamily="18" charset="-34"/>
              </a:rPr>
              <a:t>Visual representation of the 11 tables and their relationships.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b="1" cap="none" dirty="0">
              <a:latin typeface="Bookman Old Style" panose="02050604050505020204" pitchFamily="18" charset="0"/>
              <a:cs typeface="Angsana New" panose="02020603050405020304" pitchFamily="18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effectLst/>
              <a:latin typeface="Bookman Old Style" panose="02050604050505020204" pitchFamily="18" charset="0"/>
              <a:cs typeface="Angsana New" panose="02020603050405020304" pitchFamily="18" charset="-34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Bookman Old Style" panose="02050604050505020204" pitchFamily="18" charset="0"/>
                <a:cs typeface="Angsana New" panose="02020603050405020304" pitchFamily="18" charset="-34"/>
              </a:rPr>
              <a:t>Highlight key tables: Invoice, Track, Artist, Customer, Genre.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8DB489B-E714-056C-4B92-FE66A95BF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948" y="256673"/>
            <a:ext cx="5834066" cy="634465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30" y="1066799"/>
            <a:ext cx="7773338" cy="117909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US" sz="4000" b="1" dirty="0">
                <a:solidFill>
                  <a:schemeClr val="bg2"/>
                </a:solidFill>
                <a:latin typeface="Cooper Black" panose="0208090404030B020404" pitchFamily="18" charset="0"/>
              </a:rPr>
              <a:t>Key Business Questions: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239" y="2367094"/>
            <a:ext cx="7773339" cy="2589917"/>
          </a:xfrm>
        </p:spPr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is the total revenue generated from all sales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country has the most customers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Who is the senior-most employee based on job title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Which countries have the most invoices 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What are the top 3 highest invoice totals ?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b="1" dirty="0">
                <a:solidFill>
                  <a:schemeClr val="bg2"/>
                </a:solidFill>
                <a:latin typeface="Cooper Black" panose="0208090404030B020404" pitchFamily="18" charset="0"/>
              </a:rPr>
              <a:t>Summary</a:t>
            </a:r>
            <a:r>
              <a:rPr lang="en-US" b="1" dirty="0">
                <a:solidFill>
                  <a:schemeClr val="bg2"/>
                </a:solidFill>
                <a:latin typeface="Cooper Black" panose="0208090404030B020404" pitchFamily="18" charset="0"/>
              </a:rPr>
              <a:t>:</a:t>
            </a:r>
            <a:endParaRPr b="1" dirty="0">
              <a:solidFill>
                <a:schemeClr val="bg2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060" y="1463426"/>
            <a:ext cx="7429499" cy="3541714"/>
          </a:xfrm>
        </p:spPr>
        <p:txBody>
          <a:bodyPr>
            <a:normAutofit/>
          </a:bodyPr>
          <a:lstStyle/>
          <a:p>
            <a:endParaRPr sz="3600" dirty="0">
              <a:latin typeface="Bookman Old Style" panose="02050604050505020204" pitchFamily="18" charset="0"/>
            </a:endParaRPr>
          </a:p>
          <a:p>
            <a:pPr>
              <a:defRPr sz="1800"/>
            </a:pPr>
            <a:r>
              <a:rPr sz="2000" dirty="0">
                <a:latin typeface="Bookman Old Style" panose="02050604050505020204" pitchFamily="18" charset="0"/>
              </a:rPr>
              <a:t> The </a:t>
            </a:r>
            <a:r>
              <a:rPr sz="2000" dirty="0" err="1">
                <a:latin typeface="Bookman Old Style" panose="02050604050505020204" pitchFamily="18" charset="0"/>
              </a:rPr>
              <a:t>MusicStore</a:t>
            </a:r>
            <a:r>
              <a:rPr sz="2000" dirty="0">
                <a:latin typeface="Bookman Old Style" panose="02050604050505020204" pitchFamily="18" charset="0"/>
              </a:rPr>
              <a:t> DB effectively models a digital music collection.</a:t>
            </a:r>
            <a:endParaRPr lang="en-US" sz="2000" dirty="0">
              <a:latin typeface="Bookman Old Style" panose="02050604050505020204" pitchFamily="18" charset="0"/>
            </a:endParaRPr>
          </a:p>
          <a:p>
            <a:pPr>
              <a:defRPr sz="1800"/>
            </a:pPr>
            <a:r>
              <a:rPr sz="2000" dirty="0">
                <a:latin typeface="Bookman Old Style" panose="02050604050505020204" pitchFamily="18" charset="0"/>
              </a:rPr>
              <a:t>Key entities include albums, artists, tracks, customers, and invoice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>
              <a:defRPr sz="1800"/>
            </a:pPr>
            <a:r>
              <a:rPr sz="2000" dirty="0">
                <a:latin typeface="Bookman Old Style" panose="02050604050505020204" pitchFamily="18" charset="0"/>
              </a:rPr>
              <a:t>Schema supports operations like browsing and purchasing music.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208</TotalTime>
  <Words>269</Words>
  <Application>Microsoft Office PowerPoint</Application>
  <PresentationFormat>On-screen Show (4:3)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Arial</vt:lpstr>
      <vt:lpstr>Arial Narrow</vt:lpstr>
      <vt:lpstr>Bookman Old Style</vt:lpstr>
      <vt:lpstr>Bradley Hand ITC</vt:lpstr>
      <vt:lpstr>Cooper Black</vt:lpstr>
      <vt:lpstr>Elephant</vt:lpstr>
      <vt:lpstr>Forte</vt:lpstr>
      <vt:lpstr>Times New Roman</vt:lpstr>
      <vt:lpstr>Tw Cen MT</vt:lpstr>
      <vt:lpstr>Wingdings</vt:lpstr>
      <vt:lpstr>Circuit</vt:lpstr>
      <vt:lpstr>Music Store Database  Analysis Project</vt:lpstr>
      <vt:lpstr>Project Overview </vt:lpstr>
      <vt:lpstr>Simple Relationships Overview:</vt:lpstr>
      <vt:lpstr>Database  Schema</vt:lpstr>
      <vt:lpstr>Key Business Questions:</vt:lpstr>
      <vt:lpstr>Summary: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Monisha B R</cp:lastModifiedBy>
  <cp:revision>1</cp:revision>
  <dcterms:created xsi:type="dcterms:W3CDTF">2013-01-27T09:14:16Z</dcterms:created>
  <dcterms:modified xsi:type="dcterms:W3CDTF">2025-04-28T10:44:04Z</dcterms:modified>
  <cp:category/>
</cp:coreProperties>
</file>