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256" r:id="rId3"/>
    <p:sldId id="257" r:id="rId4"/>
    <p:sldId id="258" r:id="rId5"/>
    <p:sldId id="261" r:id="rId6"/>
    <p:sldId id="273" r:id="rId7"/>
    <p:sldId id="274" r:id="rId8"/>
    <p:sldId id="275" r:id="rId9"/>
    <p:sldId id="276" r:id="rId10"/>
    <p:sldId id="277" r:id="rId11"/>
    <p:sldId id="280" r:id="rId12"/>
    <p:sldId id="281" r:id="rId13"/>
    <p:sldId id="264" r:id="rId14"/>
    <p:sldId id="265" r:id="rId15"/>
    <p:sldId id="266" r:id="rId16"/>
    <p:sldId id="267" r:id="rId17"/>
    <p:sldId id="268" r:id="rId18"/>
    <p:sldId id="259" r:id="rId19"/>
    <p:sldId id="262" r:id="rId20"/>
    <p:sldId id="260" r:id="rId21"/>
    <p:sldId id="269" r:id="rId22"/>
    <p:sldId id="270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15" autoAdjust="0"/>
  </p:normalViewPr>
  <p:slideViewPr>
    <p:cSldViewPr snapToGrid="0">
      <p:cViewPr varScale="1">
        <p:scale>
          <a:sx n="69" d="100"/>
          <a:sy n="69" d="100"/>
        </p:scale>
        <p:origin x="11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B3DFE-78A9-47FE-A551-A62796E2066F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3FC8CEA8-08F3-44B4-A7E1-2E8293FBFF16}">
      <dgm:prSet phldrT="[Text]" custT="1"/>
      <dgm:spPr/>
      <dgm:t>
        <a:bodyPr/>
        <a:lstStyle/>
        <a:p>
          <a:r>
            <a:rPr lang="en-GB" sz="3000" b="1" dirty="0"/>
            <a:t>XAI</a:t>
          </a:r>
        </a:p>
      </dgm:t>
    </dgm:pt>
    <dgm:pt modelId="{DEC09AD8-0886-4BAB-8B3C-6699CACED617}" type="parTrans" cxnId="{C1BE3D02-9359-408B-B5D4-23B195E54927}">
      <dgm:prSet/>
      <dgm:spPr/>
      <dgm:t>
        <a:bodyPr/>
        <a:lstStyle/>
        <a:p>
          <a:endParaRPr lang="en-GB"/>
        </a:p>
      </dgm:t>
    </dgm:pt>
    <dgm:pt modelId="{BDB4E370-FB30-4D72-AA3D-4EBCDF106183}" type="sibTrans" cxnId="{C1BE3D02-9359-408B-B5D4-23B195E54927}">
      <dgm:prSet/>
      <dgm:spPr/>
      <dgm:t>
        <a:bodyPr/>
        <a:lstStyle/>
        <a:p>
          <a:endParaRPr lang="en-GB"/>
        </a:p>
      </dgm:t>
    </dgm:pt>
    <dgm:pt modelId="{6FACD27F-DE1D-4404-BEC2-389BD94ECF91}">
      <dgm:prSet phldrT="[Text]" custT="1"/>
      <dgm:spPr/>
      <dgm:t>
        <a:bodyPr/>
        <a:lstStyle/>
        <a:p>
          <a:r>
            <a:rPr lang="en-GB" sz="2800" dirty="0"/>
            <a:t>Locality</a:t>
          </a:r>
        </a:p>
      </dgm:t>
    </dgm:pt>
    <dgm:pt modelId="{8C6A4F82-977B-4EEE-A3D8-BE8B18A3B5CD}" type="parTrans" cxnId="{C73539D7-ADC8-4A74-B440-8514D0BEF893}">
      <dgm:prSet/>
      <dgm:spPr/>
      <dgm:t>
        <a:bodyPr/>
        <a:lstStyle/>
        <a:p>
          <a:endParaRPr lang="en-GB"/>
        </a:p>
      </dgm:t>
    </dgm:pt>
    <dgm:pt modelId="{A926B196-84AF-4E2A-93CB-78D98EBA5D6B}" type="sibTrans" cxnId="{C73539D7-ADC8-4A74-B440-8514D0BEF893}">
      <dgm:prSet/>
      <dgm:spPr/>
      <dgm:t>
        <a:bodyPr/>
        <a:lstStyle/>
        <a:p>
          <a:endParaRPr lang="en-GB"/>
        </a:p>
      </dgm:t>
    </dgm:pt>
    <dgm:pt modelId="{1A2C988E-2D37-4FC6-A680-3A23BAC0C2E1}">
      <dgm:prSet phldrT="[Text]" custT="1"/>
      <dgm:spPr/>
      <dgm:t>
        <a:bodyPr/>
        <a:lstStyle/>
        <a:p>
          <a:r>
            <a:rPr lang="en-GB" sz="2800" dirty="0"/>
            <a:t>Local</a:t>
          </a:r>
        </a:p>
      </dgm:t>
    </dgm:pt>
    <dgm:pt modelId="{2C00A433-B3D9-49BF-A9EA-9004FE7FAC5E}" type="parTrans" cxnId="{B4321601-8E9B-475E-AFB6-46243B8330A3}">
      <dgm:prSet/>
      <dgm:spPr/>
      <dgm:t>
        <a:bodyPr/>
        <a:lstStyle/>
        <a:p>
          <a:endParaRPr lang="en-GB"/>
        </a:p>
      </dgm:t>
    </dgm:pt>
    <dgm:pt modelId="{9CF21A1D-D876-4D60-A58F-0A5640FEEA12}" type="sibTrans" cxnId="{B4321601-8E9B-475E-AFB6-46243B8330A3}">
      <dgm:prSet/>
      <dgm:spPr/>
      <dgm:t>
        <a:bodyPr/>
        <a:lstStyle/>
        <a:p>
          <a:endParaRPr lang="en-GB"/>
        </a:p>
      </dgm:t>
    </dgm:pt>
    <dgm:pt modelId="{ED8DB1B2-01AD-4258-A5FF-69456CC175C1}">
      <dgm:prSet phldrT="[Text]" custT="1"/>
      <dgm:spPr/>
      <dgm:t>
        <a:bodyPr/>
        <a:lstStyle/>
        <a:p>
          <a:r>
            <a:rPr lang="en-GB" sz="2800" dirty="0"/>
            <a:t>Global</a:t>
          </a:r>
        </a:p>
      </dgm:t>
    </dgm:pt>
    <dgm:pt modelId="{C5C60144-8442-47EB-B5EC-8E913481DC65}" type="parTrans" cxnId="{D855E06B-18F4-4F25-B2E3-452879848E01}">
      <dgm:prSet/>
      <dgm:spPr/>
      <dgm:t>
        <a:bodyPr/>
        <a:lstStyle/>
        <a:p>
          <a:endParaRPr lang="en-GB"/>
        </a:p>
      </dgm:t>
    </dgm:pt>
    <dgm:pt modelId="{BF744FEA-119F-4E1E-A974-11A332956281}" type="sibTrans" cxnId="{D855E06B-18F4-4F25-B2E3-452879848E01}">
      <dgm:prSet/>
      <dgm:spPr/>
      <dgm:t>
        <a:bodyPr/>
        <a:lstStyle/>
        <a:p>
          <a:endParaRPr lang="en-GB"/>
        </a:p>
      </dgm:t>
    </dgm:pt>
    <dgm:pt modelId="{F10A3BB6-17A7-4BFA-924A-3D9C50A4D924}">
      <dgm:prSet phldrT="[Text]" custT="1"/>
      <dgm:spPr/>
      <dgm:t>
        <a:bodyPr/>
        <a:lstStyle/>
        <a:p>
          <a:r>
            <a:rPr lang="en-GB" sz="2800" dirty="0"/>
            <a:t>Post-Process</a:t>
          </a:r>
        </a:p>
      </dgm:t>
    </dgm:pt>
    <dgm:pt modelId="{6742A0A4-C459-4FE2-AAEA-460FF424BDD6}" type="parTrans" cxnId="{7D176F99-BBC8-4058-952F-418F5EE96C5F}">
      <dgm:prSet/>
      <dgm:spPr/>
      <dgm:t>
        <a:bodyPr/>
        <a:lstStyle/>
        <a:p>
          <a:endParaRPr lang="en-GB"/>
        </a:p>
      </dgm:t>
    </dgm:pt>
    <dgm:pt modelId="{397AC038-0861-4FF9-A833-BC1375A817D4}" type="sibTrans" cxnId="{7D176F99-BBC8-4058-952F-418F5EE96C5F}">
      <dgm:prSet/>
      <dgm:spPr/>
      <dgm:t>
        <a:bodyPr/>
        <a:lstStyle/>
        <a:p>
          <a:endParaRPr lang="en-GB"/>
        </a:p>
      </dgm:t>
    </dgm:pt>
    <dgm:pt modelId="{797D5F72-FF4D-4A30-956A-5C3053FFA46A}">
      <dgm:prSet phldrT="[Text]" custT="1"/>
      <dgm:spPr/>
      <dgm:t>
        <a:bodyPr/>
        <a:lstStyle/>
        <a:p>
          <a:r>
            <a:rPr lang="en-GB" sz="2800" dirty="0"/>
            <a:t>Self-Explain</a:t>
          </a:r>
        </a:p>
      </dgm:t>
    </dgm:pt>
    <dgm:pt modelId="{700C09A5-51AC-470C-B49C-43F917C14214}" type="parTrans" cxnId="{AA67DFA6-5135-4B47-BC8B-BCC672B51A5A}">
      <dgm:prSet/>
      <dgm:spPr/>
      <dgm:t>
        <a:bodyPr/>
        <a:lstStyle/>
        <a:p>
          <a:endParaRPr lang="en-GB"/>
        </a:p>
      </dgm:t>
    </dgm:pt>
    <dgm:pt modelId="{599DA953-70F0-4566-86E0-03E7AA59AC82}" type="sibTrans" cxnId="{AA67DFA6-5135-4B47-BC8B-BCC672B51A5A}">
      <dgm:prSet/>
      <dgm:spPr/>
      <dgm:t>
        <a:bodyPr/>
        <a:lstStyle/>
        <a:p>
          <a:endParaRPr lang="en-GB"/>
        </a:p>
      </dgm:t>
    </dgm:pt>
    <dgm:pt modelId="{5ABC9C64-974B-4B9F-8412-A63EEF846E16}">
      <dgm:prSet custT="1"/>
      <dgm:spPr/>
      <dgm:t>
        <a:bodyPr/>
        <a:lstStyle/>
        <a:p>
          <a:r>
            <a:rPr lang="en-GB" sz="2800" dirty="0"/>
            <a:t>Post-Hoc</a:t>
          </a:r>
        </a:p>
      </dgm:t>
    </dgm:pt>
    <dgm:pt modelId="{B373A721-F96D-4D2D-84EA-BF57D81334E0}" type="parTrans" cxnId="{0525B4AB-1F09-46C7-B1EE-DB68EB2C6772}">
      <dgm:prSet/>
      <dgm:spPr/>
      <dgm:t>
        <a:bodyPr/>
        <a:lstStyle/>
        <a:p>
          <a:endParaRPr lang="en-GB"/>
        </a:p>
      </dgm:t>
    </dgm:pt>
    <dgm:pt modelId="{609C89C9-2FDF-441E-B6DC-4E346F626663}" type="sibTrans" cxnId="{0525B4AB-1F09-46C7-B1EE-DB68EB2C6772}">
      <dgm:prSet/>
      <dgm:spPr/>
      <dgm:t>
        <a:bodyPr/>
        <a:lstStyle/>
        <a:p>
          <a:endParaRPr lang="en-GB"/>
        </a:p>
      </dgm:t>
    </dgm:pt>
    <dgm:pt modelId="{23957C30-7F33-4414-AC82-049AE762D1D5}" type="pres">
      <dgm:prSet presAssocID="{8DEB3DFE-78A9-47FE-A551-A62796E2066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9C0875-F3F0-4AE4-8F42-E2040F38D3B3}" type="pres">
      <dgm:prSet presAssocID="{8DEB3DFE-78A9-47FE-A551-A62796E2066F}" presName="hierFlow" presStyleCnt="0"/>
      <dgm:spPr/>
    </dgm:pt>
    <dgm:pt modelId="{1A4592C9-65B4-43AF-B1AA-2615A2128A41}" type="pres">
      <dgm:prSet presAssocID="{8DEB3DFE-78A9-47FE-A551-A62796E2066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AFF55FD-229B-48E9-BB78-DB4BBBBEDE89}" type="pres">
      <dgm:prSet presAssocID="{3FC8CEA8-08F3-44B4-A7E1-2E8293FBFF16}" presName="Name14" presStyleCnt="0"/>
      <dgm:spPr/>
    </dgm:pt>
    <dgm:pt modelId="{5F42C532-5FBA-4986-8131-79B61DEAAA13}" type="pres">
      <dgm:prSet presAssocID="{3FC8CEA8-08F3-44B4-A7E1-2E8293FBFF16}" presName="level1Shape" presStyleLbl="node0" presStyleIdx="0" presStyleCnt="1" custScaleX="52337" custScaleY="58542">
        <dgm:presLayoutVars>
          <dgm:chPref val="3"/>
        </dgm:presLayoutVars>
      </dgm:prSet>
      <dgm:spPr/>
    </dgm:pt>
    <dgm:pt modelId="{E9DB4FD0-39B7-4FE4-8DB0-7CF0FB9059C7}" type="pres">
      <dgm:prSet presAssocID="{3FC8CEA8-08F3-44B4-A7E1-2E8293FBFF16}" presName="hierChild2" presStyleCnt="0"/>
      <dgm:spPr/>
    </dgm:pt>
    <dgm:pt modelId="{1AEB8D32-35F7-48A9-94BE-4607401F3DC5}" type="pres">
      <dgm:prSet presAssocID="{8C6A4F82-977B-4EEE-A3D8-BE8B18A3B5CD}" presName="Name19" presStyleLbl="parChTrans1D2" presStyleIdx="0" presStyleCnt="2"/>
      <dgm:spPr/>
    </dgm:pt>
    <dgm:pt modelId="{FEB6218D-580A-43B3-BB57-2425FC205CB7}" type="pres">
      <dgm:prSet presAssocID="{6FACD27F-DE1D-4404-BEC2-389BD94ECF91}" presName="Name21" presStyleCnt="0"/>
      <dgm:spPr/>
    </dgm:pt>
    <dgm:pt modelId="{493AAC08-3C7D-4268-A4B4-B97390552769}" type="pres">
      <dgm:prSet presAssocID="{6FACD27F-DE1D-4404-BEC2-389BD94ECF91}" presName="level2Shape" presStyleLbl="node2" presStyleIdx="0" presStyleCnt="2" custScaleX="74865" custScaleY="59785" custLinFactNeighborX="-24846" custLinFactNeighborY="710"/>
      <dgm:spPr/>
    </dgm:pt>
    <dgm:pt modelId="{C30C1A95-1982-4ED4-943F-22172D8A3FAB}" type="pres">
      <dgm:prSet presAssocID="{6FACD27F-DE1D-4404-BEC2-389BD94ECF91}" presName="hierChild3" presStyleCnt="0"/>
      <dgm:spPr/>
    </dgm:pt>
    <dgm:pt modelId="{045D0C63-8C70-4816-860E-3E7E87E4B1E6}" type="pres">
      <dgm:prSet presAssocID="{2C00A433-B3D9-49BF-A9EA-9004FE7FAC5E}" presName="Name19" presStyleLbl="parChTrans1D3" presStyleIdx="0" presStyleCnt="4"/>
      <dgm:spPr/>
    </dgm:pt>
    <dgm:pt modelId="{FC2A8CB5-AAFC-4959-95E4-C46CAEB7CB04}" type="pres">
      <dgm:prSet presAssocID="{1A2C988E-2D37-4FC6-A680-3A23BAC0C2E1}" presName="Name21" presStyleCnt="0"/>
      <dgm:spPr/>
    </dgm:pt>
    <dgm:pt modelId="{7BB7BE14-2F2B-4B82-A39D-EE06AD8A18B7}" type="pres">
      <dgm:prSet presAssocID="{1A2C988E-2D37-4FC6-A680-3A23BAC0C2E1}" presName="level2Shape" presStyleLbl="node3" presStyleIdx="0" presStyleCnt="4" custScaleX="59214" custScaleY="39711" custLinFactNeighborX="-30525" custLinFactNeighborY="-355"/>
      <dgm:spPr/>
    </dgm:pt>
    <dgm:pt modelId="{E363B6B5-CF60-45F0-A793-0837C6EBCCDB}" type="pres">
      <dgm:prSet presAssocID="{1A2C988E-2D37-4FC6-A680-3A23BAC0C2E1}" presName="hierChild3" presStyleCnt="0"/>
      <dgm:spPr/>
    </dgm:pt>
    <dgm:pt modelId="{81E92FC4-167A-4D51-8C83-97AB47FEEAA5}" type="pres">
      <dgm:prSet presAssocID="{C5C60144-8442-47EB-B5EC-8E913481DC65}" presName="Name19" presStyleLbl="parChTrans1D3" presStyleIdx="1" presStyleCnt="4"/>
      <dgm:spPr/>
    </dgm:pt>
    <dgm:pt modelId="{6445880E-7FBA-44D2-A0B5-FDBD15FAE623}" type="pres">
      <dgm:prSet presAssocID="{ED8DB1B2-01AD-4258-A5FF-69456CC175C1}" presName="Name21" presStyleCnt="0"/>
      <dgm:spPr/>
    </dgm:pt>
    <dgm:pt modelId="{419B2EB0-DF70-4B9B-A474-452F1E63818D}" type="pres">
      <dgm:prSet presAssocID="{ED8DB1B2-01AD-4258-A5FF-69456CC175C1}" presName="level2Shape" presStyleLbl="node3" presStyleIdx="1" presStyleCnt="4" custScaleX="71621" custScaleY="41242" custLinFactNeighborX="-21533" custLinFactNeighborY="355"/>
      <dgm:spPr/>
    </dgm:pt>
    <dgm:pt modelId="{EE30F83C-5154-4611-A379-B16179F2616C}" type="pres">
      <dgm:prSet presAssocID="{ED8DB1B2-01AD-4258-A5FF-69456CC175C1}" presName="hierChild3" presStyleCnt="0"/>
      <dgm:spPr/>
    </dgm:pt>
    <dgm:pt modelId="{6A58AC1B-3B33-4EBD-AC69-2D85A137ADD4}" type="pres">
      <dgm:prSet presAssocID="{6742A0A4-C459-4FE2-AAEA-460FF424BDD6}" presName="Name19" presStyleLbl="parChTrans1D2" presStyleIdx="1" presStyleCnt="2"/>
      <dgm:spPr/>
    </dgm:pt>
    <dgm:pt modelId="{79053BEE-9C76-4A9D-9391-8673EA76D0AC}" type="pres">
      <dgm:prSet presAssocID="{F10A3BB6-17A7-4BFA-924A-3D9C50A4D924}" presName="Name21" presStyleCnt="0"/>
      <dgm:spPr/>
    </dgm:pt>
    <dgm:pt modelId="{1B164691-CF90-4E63-AB00-725674898455}" type="pres">
      <dgm:prSet presAssocID="{F10A3BB6-17A7-4BFA-924A-3D9C50A4D924}" presName="level2Shape" presStyleLbl="node2" presStyleIdx="1" presStyleCnt="2" custScaleX="108267" custScaleY="49555" custLinFactNeighborX="43852" custLinFactNeighborY="2373"/>
      <dgm:spPr/>
    </dgm:pt>
    <dgm:pt modelId="{786DE74D-D6E6-4A97-A254-F4BEC9E6AE72}" type="pres">
      <dgm:prSet presAssocID="{F10A3BB6-17A7-4BFA-924A-3D9C50A4D924}" presName="hierChild3" presStyleCnt="0"/>
      <dgm:spPr/>
    </dgm:pt>
    <dgm:pt modelId="{FDD56ECB-C7E3-4B7F-AD10-AF0E1C71CEA5}" type="pres">
      <dgm:prSet presAssocID="{700C09A5-51AC-470C-B49C-43F917C14214}" presName="Name19" presStyleLbl="parChTrans1D3" presStyleIdx="2" presStyleCnt="4"/>
      <dgm:spPr/>
    </dgm:pt>
    <dgm:pt modelId="{F33A1367-79A9-4575-9798-86A0E3ADF47A}" type="pres">
      <dgm:prSet presAssocID="{797D5F72-FF4D-4A30-956A-5C3053FFA46A}" presName="Name21" presStyleCnt="0"/>
      <dgm:spPr/>
    </dgm:pt>
    <dgm:pt modelId="{92538E98-0F10-4D8A-89D0-E866B0BE6DC9}" type="pres">
      <dgm:prSet presAssocID="{797D5F72-FF4D-4A30-956A-5C3053FFA46A}" presName="level2Shape" presStyleLbl="node3" presStyleIdx="2" presStyleCnt="4" custScaleX="96135" custScaleY="40827" custLinFactNeighborX="31710" custLinFactNeighborY="353"/>
      <dgm:spPr/>
    </dgm:pt>
    <dgm:pt modelId="{DEE19483-18D7-4671-946B-A5A05CC4B2CA}" type="pres">
      <dgm:prSet presAssocID="{797D5F72-FF4D-4A30-956A-5C3053FFA46A}" presName="hierChild3" presStyleCnt="0"/>
      <dgm:spPr/>
    </dgm:pt>
    <dgm:pt modelId="{3DF1AA04-17C5-455C-BAD7-89ECB22E72B8}" type="pres">
      <dgm:prSet presAssocID="{B373A721-F96D-4D2D-84EA-BF57D81334E0}" presName="Name19" presStyleLbl="parChTrans1D3" presStyleIdx="3" presStyleCnt="4"/>
      <dgm:spPr/>
    </dgm:pt>
    <dgm:pt modelId="{54C8484B-D413-4A03-9B34-7605B06BC677}" type="pres">
      <dgm:prSet presAssocID="{5ABC9C64-974B-4B9F-8412-A63EEF846E16}" presName="Name21" presStyleCnt="0"/>
      <dgm:spPr/>
    </dgm:pt>
    <dgm:pt modelId="{D8DAB4C8-D9BD-4325-BC5D-661C89DFC05E}" type="pres">
      <dgm:prSet presAssocID="{5ABC9C64-974B-4B9F-8412-A63EEF846E16}" presName="level2Shape" presStyleLbl="node3" presStyleIdx="3" presStyleCnt="4" custScaleX="84825" custScaleY="43078" custLinFactNeighborX="54920" custLinFactNeighborY="4"/>
      <dgm:spPr/>
    </dgm:pt>
    <dgm:pt modelId="{AE0130FF-9E4E-4B10-B98C-C4B1F833E78C}" type="pres">
      <dgm:prSet presAssocID="{5ABC9C64-974B-4B9F-8412-A63EEF846E16}" presName="hierChild3" presStyleCnt="0"/>
      <dgm:spPr/>
    </dgm:pt>
    <dgm:pt modelId="{1EAFB20C-0DE4-4D6B-B7DF-B0768E474E79}" type="pres">
      <dgm:prSet presAssocID="{8DEB3DFE-78A9-47FE-A551-A62796E2066F}" presName="bgShapesFlow" presStyleCnt="0"/>
      <dgm:spPr/>
    </dgm:pt>
  </dgm:ptLst>
  <dgm:cxnLst>
    <dgm:cxn modelId="{B4321601-8E9B-475E-AFB6-46243B8330A3}" srcId="{6FACD27F-DE1D-4404-BEC2-389BD94ECF91}" destId="{1A2C988E-2D37-4FC6-A680-3A23BAC0C2E1}" srcOrd="0" destOrd="0" parTransId="{2C00A433-B3D9-49BF-A9EA-9004FE7FAC5E}" sibTransId="{9CF21A1D-D876-4D60-A58F-0A5640FEEA12}"/>
    <dgm:cxn modelId="{C1BE3D02-9359-408B-B5D4-23B195E54927}" srcId="{8DEB3DFE-78A9-47FE-A551-A62796E2066F}" destId="{3FC8CEA8-08F3-44B4-A7E1-2E8293FBFF16}" srcOrd="0" destOrd="0" parTransId="{DEC09AD8-0886-4BAB-8B3C-6699CACED617}" sibTransId="{BDB4E370-FB30-4D72-AA3D-4EBCDF106183}"/>
    <dgm:cxn modelId="{58214906-7398-40FA-AD57-880561EBA71F}" type="presOf" srcId="{8C6A4F82-977B-4EEE-A3D8-BE8B18A3B5CD}" destId="{1AEB8D32-35F7-48A9-94BE-4607401F3DC5}" srcOrd="0" destOrd="0" presId="urn:microsoft.com/office/officeart/2005/8/layout/hierarchy6"/>
    <dgm:cxn modelId="{5122A720-B6D2-4CDB-92E0-3C407B1CB501}" type="presOf" srcId="{8DEB3DFE-78A9-47FE-A551-A62796E2066F}" destId="{23957C30-7F33-4414-AC82-049AE762D1D5}" srcOrd="0" destOrd="0" presId="urn:microsoft.com/office/officeart/2005/8/layout/hierarchy6"/>
    <dgm:cxn modelId="{60E54A26-F4A1-4949-8709-97F3376E7204}" type="presOf" srcId="{1A2C988E-2D37-4FC6-A680-3A23BAC0C2E1}" destId="{7BB7BE14-2F2B-4B82-A39D-EE06AD8A18B7}" srcOrd="0" destOrd="0" presId="urn:microsoft.com/office/officeart/2005/8/layout/hierarchy6"/>
    <dgm:cxn modelId="{579F8E26-CF28-4EB9-B904-6532064F53A0}" type="presOf" srcId="{2C00A433-B3D9-49BF-A9EA-9004FE7FAC5E}" destId="{045D0C63-8C70-4816-860E-3E7E87E4B1E6}" srcOrd="0" destOrd="0" presId="urn:microsoft.com/office/officeart/2005/8/layout/hierarchy6"/>
    <dgm:cxn modelId="{60243442-D8C6-40AB-8035-4D21D3A26EA7}" type="presOf" srcId="{797D5F72-FF4D-4A30-956A-5C3053FFA46A}" destId="{92538E98-0F10-4D8A-89D0-E866B0BE6DC9}" srcOrd="0" destOrd="0" presId="urn:microsoft.com/office/officeart/2005/8/layout/hierarchy6"/>
    <dgm:cxn modelId="{93B80264-CB62-4025-8BAE-D063BC0A1248}" type="presOf" srcId="{6FACD27F-DE1D-4404-BEC2-389BD94ECF91}" destId="{493AAC08-3C7D-4268-A4B4-B97390552769}" srcOrd="0" destOrd="0" presId="urn:microsoft.com/office/officeart/2005/8/layout/hierarchy6"/>
    <dgm:cxn modelId="{D855E06B-18F4-4F25-B2E3-452879848E01}" srcId="{6FACD27F-DE1D-4404-BEC2-389BD94ECF91}" destId="{ED8DB1B2-01AD-4258-A5FF-69456CC175C1}" srcOrd="1" destOrd="0" parTransId="{C5C60144-8442-47EB-B5EC-8E913481DC65}" sibTransId="{BF744FEA-119F-4E1E-A974-11A332956281}"/>
    <dgm:cxn modelId="{7263BE6F-22F3-4B31-B010-D69129A68112}" type="presOf" srcId="{700C09A5-51AC-470C-B49C-43F917C14214}" destId="{FDD56ECB-C7E3-4B7F-AD10-AF0E1C71CEA5}" srcOrd="0" destOrd="0" presId="urn:microsoft.com/office/officeart/2005/8/layout/hierarchy6"/>
    <dgm:cxn modelId="{B51BB373-6350-438B-BB85-67D8CAE4A25E}" type="presOf" srcId="{ED8DB1B2-01AD-4258-A5FF-69456CC175C1}" destId="{419B2EB0-DF70-4B9B-A474-452F1E63818D}" srcOrd="0" destOrd="0" presId="urn:microsoft.com/office/officeart/2005/8/layout/hierarchy6"/>
    <dgm:cxn modelId="{4A34EE87-FAE4-49CE-9F08-4ADC9E8A209D}" type="presOf" srcId="{5ABC9C64-974B-4B9F-8412-A63EEF846E16}" destId="{D8DAB4C8-D9BD-4325-BC5D-661C89DFC05E}" srcOrd="0" destOrd="0" presId="urn:microsoft.com/office/officeart/2005/8/layout/hierarchy6"/>
    <dgm:cxn modelId="{7D176F99-BBC8-4058-952F-418F5EE96C5F}" srcId="{3FC8CEA8-08F3-44B4-A7E1-2E8293FBFF16}" destId="{F10A3BB6-17A7-4BFA-924A-3D9C50A4D924}" srcOrd="1" destOrd="0" parTransId="{6742A0A4-C459-4FE2-AAEA-460FF424BDD6}" sibTransId="{397AC038-0861-4FF9-A833-BC1375A817D4}"/>
    <dgm:cxn modelId="{62B909A2-16E7-49AA-9CDB-D6E5812533F6}" type="presOf" srcId="{B373A721-F96D-4D2D-84EA-BF57D81334E0}" destId="{3DF1AA04-17C5-455C-BAD7-89ECB22E72B8}" srcOrd="0" destOrd="0" presId="urn:microsoft.com/office/officeart/2005/8/layout/hierarchy6"/>
    <dgm:cxn modelId="{AA67DFA6-5135-4B47-BC8B-BCC672B51A5A}" srcId="{F10A3BB6-17A7-4BFA-924A-3D9C50A4D924}" destId="{797D5F72-FF4D-4A30-956A-5C3053FFA46A}" srcOrd="0" destOrd="0" parTransId="{700C09A5-51AC-470C-B49C-43F917C14214}" sibTransId="{599DA953-70F0-4566-86E0-03E7AA59AC82}"/>
    <dgm:cxn modelId="{0525B4AB-1F09-46C7-B1EE-DB68EB2C6772}" srcId="{F10A3BB6-17A7-4BFA-924A-3D9C50A4D924}" destId="{5ABC9C64-974B-4B9F-8412-A63EEF846E16}" srcOrd="1" destOrd="0" parTransId="{B373A721-F96D-4D2D-84EA-BF57D81334E0}" sibTransId="{609C89C9-2FDF-441E-B6DC-4E346F626663}"/>
    <dgm:cxn modelId="{9F2CADB4-7198-46D8-9C61-E2BF0159778A}" type="presOf" srcId="{F10A3BB6-17A7-4BFA-924A-3D9C50A4D924}" destId="{1B164691-CF90-4E63-AB00-725674898455}" srcOrd="0" destOrd="0" presId="urn:microsoft.com/office/officeart/2005/8/layout/hierarchy6"/>
    <dgm:cxn modelId="{7B8BCDC9-1733-4EC6-A9CE-2CF26FCC8C57}" type="presOf" srcId="{6742A0A4-C459-4FE2-AAEA-460FF424BDD6}" destId="{6A58AC1B-3B33-4EBD-AC69-2D85A137ADD4}" srcOrd="0" destOrd="0" presId="urn:microsoft.com/office/officeart/2005/8/layout/hierarchy6"/>
    <dgm:cxn modelId="{CBA61FD3-9E23-476F-A13B-1E7BF3195FED}" type="presOf" srcId="{3FC8CEA8-08F3-44B4-A7E1-2E8293FBFF16}" destId="{5F42C532-5FBA-4986-8131-79B61DEAAA13}" srcOrd="0" destOrd="0" presId="urn:microsoft.com/office/officeart/2005/8/layout/hierarchy6"/>
    <dgm:cxn modelId="{C73539D7-ADC8-4A74-B440-8514D0BEF893}" srcId="{3FC8CEA8-08F3-44B4-A7E1-2E8293FBFF16}" destId="{6FACD27F-DE1D-4404-BEC2-389BD94ECF91}" srcOrd="0" destOrd="0" parTransId="{8C6A4F82-977B-4EEE-A3D8-BE8B18A3B5CD}" sibTransId="{A926B196-84AF-4E2A-93CB-78D98EBA5D6B}"/>
    <dgm:cxn modelId="{C71A99F7-9E50-417C-92C4-4932F1DDC621}" type="presOf" srcId="{C5C60144-8442-47EB-B5EC-8E913481DC65}" destId="{81E92FC4-167A-4D51-8C83-97AB47FEEAA5}" srcOrd="0" destOrd="0" presId="urn:microsoft.com/office/officeart/2005/8/layout/hierarchy6"/>
    <dgm:cxn modelId="{F54EC628-25A5-447B-B1F2-E6B75B624F46}" type="presParOf" srcId="{23957C30-7F33-4414-AC82-049AE762D1D5}" destId="{059C0875-F3F0-4AE4-8F42-E2040F38D3B3}" srcOrd="0" destOrd="0" presId="urn:microsoft.com/office/officeart/2005/8/layout/hierarchy6"/>
    <dgm:cxn modelId="{EDCEB088-AC68-4B09-9655-1F6D08DEE0F4}" type="presParOf" srcId="{059C0875-F3F0-4AE4-8F42-E2040F38D3B3}" destId="{1A4592C9-65B4-43AF-B1AA-2615A2128A41}" srcOrd="0" destOrd="0" presId="urn:microsoft.com/office/officeart/2005/8/layout/hierarchy6"/>
    <dgm:cxn modelId="{0A02B89F-0E7D-406C-BDF0-421ED491F045}" type="presParOf" srcId="{1A4592C9-65B4-43AF-B1AA-2615A2128A41}" destId="{6AFF55FD-229B-48E9-BB78-DB4BBBBEDE89}" srcOrd="0" destOrd="0" presId="urn:microsoft.com/office/officeart/2005/8/layout/hierarchy6"/>
    <dgm:cxn modelId="{628FB8B5-0AD0-4A34-BB6B-B33A213D4F63}" type="presParOf" srcId="{6AFF55FD-229B-48E9-BB78-DB4BBBBEDE89}" destId="{5F42C532-5FBA-4986-8131-79B61DEAAA13}" srcOrd="0" destOrd="0" presId="urn:microsoft.com/office/officeart/2005/8/layout/hierarchy6"/>
    <dgm:cxn modelId="{B01FB633-35C5-4278-8A7D-FC5D43375ED0}" type="presParOf" srcId="{6AFF55FD-229B-48E9-BB78-DB4BBBBEDE89}" destId="{E9DB4FD0-39B7-4FE4-8DB0-7CF0FB9059C7}" srcOrd="1" destOrd="0" presId="urn:microsoft.com/office/officeart/2005/8/layout/hierarchy6"/>
    <dgm:cxn modelId="{8E3C4FDC-3DAA-41DC-97C1-938FC6EAF7E6}" type="presParOf" srcId="{E9DB4FD0-39B7-4FE4-8DB0-7CF0FB9059C7}" destId="{1AEB8D32-35F7-48A9-94BE-4607401F3DC5}" srcOrd="0" destOrd="0" presId="urn:microsoft.com/office/officeart/2005/8/layout/hierarchy6"/>
    <dgm:cxn modelId="{D9DFEED2-7B13-443E-A5E8-740E7837BE42}" type="presParOf" srcId="{E9DB4FD0-39B7-4FE4-8DB0-7CF0FB9059C7}" destId="{FEB6218D-580A-43B3-BB57-2425FC205CB7}" srcOrd="1" destOrd="0" presId="urn:microsoft.com/office/officeart/2005/8/layout/hierarchy6"/>
    <dgm:cxn modelId="{06CB7A28-7EAB-4A95-85B7-51468776D570}" type="presParOf" srcId="{FEB6218D-580A-43B3-BB57-2425FC205CB7}" destId="{493AAC08-3C7D-4268-A4B4-B97390552769}" srcOrd="0" destOrd="0" presId="urn:microsoft.com/office/officeart/2005/8/layout/hierarchy6"/>
    <dgm:cxn modelId="{011AAF8E-A075-47F2-8FF4-B38292017952}" type="presParOf" srcId="{FEB6218D-580A-43B3-BB57-2425FC205CB7}" destId="{C30C1A95-1982-4ED4-943F-22172D8A3FAB}" srcOrd="1" destOrd="0" presId="urn:microsoft.com/office/officeart/2005/8/layout/hierarchy6"/>
    <dgm:cxn modelId="{808F485C-4476-4C3B-84D1-47A8F02015E8}" type="presParOf" srcId="{C30C1A95-1982-4ED4-943F-22172D8A3FAB}" destId="{045D0C63-8C70-4816-860E-3E7E87E4B1E6}" srcOrd="0" destOrd="0" presId="urn:microsoft.com/office/officeart/2005/8/layout/hierarchy6"/>
    <dgm:cxn modelId="{DB4FB97E-7C9A-4B0C-B366-4A045B53190B}" type="presParOf" srcId="{C30C1A95-1982-4ED4-943F-22172D8A3FAB}" destId="{FC2A8CB5-AAFC-4959-95E4-C46CAEB7CB04}" srcOrd="1" destOrd="0" presId="urn:microsoft.com/office/officeart/2005/8/layout/hierarchy6"/>
    <dgm:cxn modelId="{1412D6BF-2625-42D7-ABE4-4C8104FC724D}" type="presParOf" srcId="{FC2A8CB5-AAFC-4959-95E4-C46CAEB7CB04}" destId="{7BB7BE14-2F2B-4B82-A39D-EE06AD8A18B7}" srcOrd="0" destOrd="0" presId="urn:microsoft.com/office/officeart/2005/8/layout/hierarchy6"/>
    <dgm:cxn modelId="{C40745D3-6C1E-4FAA-90D3-2049DE8371A2}" type="presParOf" srcId="{FC2A8CB5-AAFC-4959-95E4-C46CAEB7CB04}" destId="{E363B6B5-CF60-45F0-A793-0837C6EBCCDB}" srcOrd="1" destOrd="0" presId="urn:microsoft.com/office/officeart/2005/8/layout/hierarchy6"/>
    <dgm:cxn modelId="{641114E1-F7A7-4A6B-BEFD-7EE56EE9BB8F}" type="presParOf" srcId="{C30C1A95-1982-4ED4-943F-22172D8A3FAB}" destId="{81E92FC4-167A-4D51-8C83-97AB47FEEAA5}" srcOrd="2" destOrd="0" presId="urn:microsoft.com/office/officeart/2005/8/layout/hierarchy6"/>
    <dgm:cxn modelId="{32A4A49D-FB78-4D2A-8C5A-157FD4660AE7}" type="presParOf" srcId="{C30C1A95-1982-4ED4-943F-22172D8A3FAB}" destId="{6445880E-7FBA-44D2-A0B5-FDBD15FAE623}" srcOrd="3" destOrd="0" presId="urn:microsoft.com/office/officeart/2005/8/layout/hierarchy6"/>
    <dgm:cxn modelId="{72A594FC-1581-4DE0-A8FB-D538A37E550A}" type="presParOf" srcId="{6445880E-7FBA-44D2-A0B5-FDBD15FAE623}" destId="{419B2EB0-DF70-4B9B-A474-452F1E63818D}" srcOrd="0" destOrd="0" presId="urn:microsoft.com/office/officeart/2005/8/layout/hierarchy6"/>
    <dgm:cxn modelId="{93DD3CEC-1BC7-43CA-BEB0-CD20A96EEE58}" type="presParOf" srcId="{6445880E-7FBA-44D2-A0B5-FDBD15FAE623}" destId="{EE30F83C-5154-4611-A379-B16179F2616C}" srcOrd="1" destOrd="0" presId="urn:microsoft.com/office/officeart/2005/8/layout/hierarchy6"/>
    <dgm:cxn modelId="{1037F88D-0029-4E9C-84B5-7FAE1C10E569}" type="presParOf" srcId="{E9DB4FD0-39B7-4FE4-8DB0-7CF0FB9059C7}" destId="{6A58AC1B-3B33-4EBD-AC69-2D85A137ADD4}" srcOrd="2" destOrd="0" presId="urn:microsoft.com/office/officeart/2005/8/layout/hierarchy6"/>
    <dgm:cxn modelId="{4CC8D895-54C0-48E0-862A-0BF8C4BA305C}" type="presParOf" srcId="{E9DB4FD0-39B7-4FE4-8DB0-7CF0FB9059C7}" destId="{79053BEE-9C76-4A9D-9391-8673EA76D0AC}" srcOrd="3" destOrd="0" presId="urn:microsoft.com/office/officeart/2005/8/layout/hierarchy6"/>
    <dgm:cxn modelId="{9B0ECF7E-9A39-4D1A-8FDD-488370A1E0DD}" type="presParOf" srcId="{79053BEE-9C76-4A9D-9391-8673EA76D0AC}" destId="{1B164691-CF90-4E63-AB00-725674898455}" srcOrd="0" destOrd="0" presId="urn:microsoft.com/office/officeart/2005/8/layout/hierarchy6"/>
    <dgm:cxn modelId="{E547CC5D-893A-406E-8390-6F6FD3CC43AD}" type="presParOf" srcId="{79053BEE-9C76-4A9D-9391-8673EA76D0AC}" destId="{786DE74D-D6E6-4A97-A254-F4BEC9E6AE72}" srcOrd="1" destOrd="0" presId="urn:microsoft.com/office/officeart/2005/8/layout/hierarchy6"/>
    <dgm:cxn modelId="{E5D980CA-E435-49B3-A0B6-5E67590797B7}" type="presParOf" srcId="{786DE74D-D6E6-4A97-A254-F4BEC9E6AE72}" destId="{FDD56ECB-C7E3-4B7F-AD10-AF0E1C71CEA5}" srcOrd="0" destOrd="0" presId="urn:microsoft.com/office/officeart/2005/8/layout/hierarchy6"/>
    <dgm:cxn modelId="{F964C74C-A869-46EF-A27D-9A46999B9783}" type="presParOf" srcId="{786DE74D-D6E6-4A97-A254-F4BEC9E6AE72}" destId="{F33A1367-79A9-4575-9798-86A0E3ADF47A}" srcOrd="1" destOrd="0" presId="urn:microsoft.com/office/officeart/2005/8/layout/hierarchy6"/>
    <dgm:cxn modelId="{134E4E0E-B4E9-478B-8795-C7B4E84B5258}" type="presParOf" srcId="{F33A1367-79A9-4575-9798-86A0E3ADF47A}" destId="{92538E98-0F10-4D8A-89D0-E866B0BE6DC9}" srcOrd="0" destOrd="0" presId="urn:microsoft.com/office/officeart/2005/8/layout/hierarchy6"/>
    <dgm:cxn modelId="{2B120325-6C14-4DDF-B65D-85808E958718}" type="presParOf" srcId="{F33A1367-79A9-4575-9798-86A0E3ADF47A}" destId="{DEE19483-18D7-4671-946B-A5A05CC4B2CA}" srcOrd="1" destOrd="0" presId="urn:microsoft.com/office/officeart/2005/8/layout/hierarchy6"/>
    <dgm:cxn modelId="{95DEB1DA-2818-424B-8C9C-A61AD07D41C8}" type="presParOf" srcId="{786DE74D-D6E6-4A97-A254-F4BEC9E6AE72}" destId="{3DF1AA04-17C5-455C-BAD7-89ECB22E72B8}" srcOrd="2" destOrd="0" presId="urn:microsoft.com/office/officeart/2005/8/layout/hierarchy6"/>
    <dgm:cxn modelId="{02B51FA1-310E-42AA-A5AF-054A2B5E984F}" type="presParOf" srcId="{786DE74D-D6E6-4A97-A254-F4BEC9E6AE72}" destId="{54C8484B-D413-4A03-9B34-7605B06BC677}" srcOrd="3" destOrd="0" presId="urn:microsoft.com/office/officeart/2005/8/layout/hierarchy6"/>
    <dgm:cxn modelId="{655FEF2B-15F0-4E49-9DD8-4B5BF35BFF27}" type="presParOf" srcId="{54C8484B-D413-4A03-9B34-7605B06BC677}" destId="{D8DAB4C8-D9BD-4325-BC5D-661C89DFC05E}" srcOrd="0" destOrd="0" presId="urn:microsoft.com/office/officeart/2005/8/layout/hierarchy6"/>
    <dgm:cxn modelId="{8FE4B3B5-C1CF-4049-B07F-B0A21F94D282}" type="presParOf" srcId="{54C8484B-D413-4A03-9B34-7605B06BC677}" destId="{AE0130FF-9E4E-4B10-B98C-C4B1F833E78C}" srcOrd="1" destOrd="0" presId="urn:microsoft.com/office/officeart/2005/8/layout/hierarchy6"/>
    <dgm:cxn modelId="{5F7D59A0-0B83-412F-8D96-F37A28E5CBA3}" type="presParOf" srcId="{23957C30-7F33-4414-AC82-049AE762D1D5}" destId="{1EAFB20C-0DE4-4D6B-B7DF-B0768E474E7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9A493-9DE8-49C4-AC79-15E3A9911A0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480A0DA-D801-4B61-99A3-81BA715CB706}">
      <dgm:prSet phldrT="[Text]" custT="1"/>
      <dgm:spPr/>
      <dgm:t>
        <a:bodyPr/>
        <a:lstStyle/>
        <a:p>
          <a:r>
            <a:rPr lang="en-GB" sz="1800" dirty="0"/>
            <a:t>Quality</a:t>
          </a:r>
        </a:p>
      </dgm:t>
    </dgm:pt>
    <dgm:pt modelId="{4E46BC09-7174-4062-A02C-CF21BC9CC44A}" type="parTrans" cxnId="{C6405CA7-CE20-424E-86D0-E8FBA2E58A95}">
      <dgm:prSet/>
      <dgm:spPr/>
      <dgm:t>
        <a:bodyPr/>
        <a:lstStyle/>
        <a:p>
          <a:endParaRPr lang="en-GB"/>
        </a:p>
      </dgm:t>
    </dgm:pt>
    <dgm:pt modelId="{2AC5CFAE-81C4-4E02-9291-1AE699FD2199}" type="sibTrans" cxnId="{C6405CA7-CE20-424E-86D0-E8FBA2E58A95}">
      <dgm:prSet/>
      <dgm:spPr/>
      <dgm:t>
        <a:bodyPr/>
        <a:lstStyle/>
        <a:p>
          <a:endParaRPr lang="en-GB"/>
        </a:p>
      </dgm:t>
    </dgm:pt>
    <dgm:pt modelId="{FEB37D6F-C8CD-4172-A93B-0B07912A683F}">
      <dgm:prSet phldrT="[Text]" custT="1"/>
      <dgm:spPr/>
      <dgm:t>
        <a:bodyPr/>
        <a:lstStyle/>
        <a:p>
          <a:r>
            <a:rPr lang="en-GB" sz="1800" dirty="0"/>
            <a:t>Clarity</a:t>
          </a:r>
        </a:p>
      </dgm:t>
    </dgm:pt>
    <dgm:pt modelId="{2184B5F2-4613-47D1-82FE-519F5AFC822E}" type="parTrans" cxnId="{906202AA-3FC2-4C0F-927C-E7A303D084A7}">
      <dgm:prSet/>
      <dgm:spPr/>
      <dgm:t>
        <a:bodyPr/>
        <a:lstStyle/>
        <a:p>
          <a:endParaRPr lang="en-GB"/>
        </a:p>
      </dgm:t>
    </dgm:pt>
    <dgm:pt modelId="{6E9DACB9-1351-4BD5-98BF-77ACDF736D52}" type="sibTrans" cxnId="{906202AA-3FC2-4C0F-927C-E7A303D084A7}">
      <dgm:prSet/>
      <dgm:spPr/>
      <dgm:t>
        <a:bodyPr/>
        <a:lstStyle/>
        <a:p>
          <a:endParaRPr lang="en-GB"/>
        </a:p>
      </dgm:t>
    </dgm:pt>
    <dgm:pt modelId="{8A8CC7FF-39ED-4CC6-9C02-56D42DA107B3}">
      <dgm:prSet phldrT="[Text]" custT="1"/>
      <dgm:spPr/>
      <dgm:t>
        <a:bodyPr/>
        <a:lstStyle/>
        <a:p>
          <a:r>
            <a:rPr lang="en-GB" sz="1800" dirty="0"/>
            <a:t>Originality</a:t>
          </a:r>
        </a:p>
      </dgm:t>
    </dgm:pt>
    <dgm:pt modelId="{7042331D-CD37-45E8-A686-1534F02800CF}" type="parTrans" cxnId="{65D6E922-66C9-4F4D-8750-C9BFFDC26E80}">
      <dgm:prSet/>
      <dgm:spPr/>
      <dgm:t>
        <a:bodyPr/>
        <a:lstStyle/>
        <a:p>
          <a:endParaRPr lang="en-GB"/>
        </a:p>
      </dgm:t>
    </dgm:pt>
    <dgm:pt modelId="{AF86AAB5-CD02-4ED8-8E01-1B4D05B28F07}" type="sibTrans" cxnId="{65D6E922-66C9-4F4D-8750-C9BFFDC26E80}">
      <dgm:prSet/>
      <dgm:spPr/>
      <dgm:t>
        <a:bodyPr/>
        <a:lstStyle/>
        <a:p>
          <a:endParaRPr lang="en-GB"/>
        </a:p>
      </dgm:t>
    </dgm:pt>
    <dgm:pt modelId="{BFAC510B-8C37-46F6-A5D2-B31714CA2977}">
      <dgm:prSet custT="1"/>
      <dgm:spPr/>
      <dgm:t>
        <a:bodyPr/>
        <a:lstStyle/>
        <a:p>
          <a:r>
            <a:rPr lang="en-GB" sz="1800" dirty="0"/>
            <a:t>Significance</a:t>
          </a:r>
        </a:p>
      </dgm:t>
    </dgm:pt>
    <dgm:pt modelId="{2E85208F-BC23-4ED4-9204-E983FD50D224}" type="parTrans" cxnId="{3D5F2900-2F1B-48EA-9FF9-854B11E24947}">
      <dgm:prSet/>
      <dgm:spPr/>
      <dgm:t>
        <a:bodyPr/>
        <a:lstStyle/>
        <a:p>
          <a:endParaRPr lang="en-GB"/>
        </a:p>
      </dgm:t>
    </dgm:pt>
    <dgm:pt modelId="{088AB94D-FB29-46AE-87FA-F1DA84B974CF}" type="sibTrans" cxnId="{3D5F2900-2F1B-48EA-9FF9-854B11E24947}">
      <dgm:prSet/>
      <dgm:spPr/>
      <dgm:t>
        <a:bodyPr/>
        <a:lstStyle/>
        <a:p>
          <a:endParaRPr lang="en-GB"/>
        </a:p>
      </dgm:t>
    </dgm:pt>
    <dgm:pt modelId="{5F562035-A940-471C-BEB0-9AAD28B6E9AC}">
      <dgm:prSet/>
      <dgm:spPr/>
      <dgm:t>
        <a:bodyPr/>
        <a:lstStyle/>
        <a:p>
          <a:r>
            <a:rPr lang="en-GB" dirty="0"/>
            <a:t>Good Tech., covered all papers with </a:t>
          </a:r>
          <a:r>
            <a:rPr lang="en-GB" dirty="0">
              <a:solidFill>
                <a:srgbClr val="FF0000"/>
              </a:solidFill>
            </a:rPr>
            <a:t>more focus </a:t>
          </a:r>
          <a:r>
            <a:rPr lang="en-GB" dirty="0"/>
            <a:t>on one</a:t>
          </a:r>
        </a:p>
      </dgm:t>
    </dgm:pt>
    <dgm:pt modelId="{A8851C52-EEF5-4360-B54D-A8A47247434C}" type="parTrans" cxnId="{5CF9D688-FE48-4642-AB2C-CE00CD3F01C7}">
      <dgm:prSet/>
      <dgm:spPr/>
      <dgm:t>
        <a:bodyPr/>
        <a:lstStyle/>
        <a:p>
          <a:endParaRPr lang="en-GB"/>
        </a:p>
      </dgm:t>
    </dgm:pt>
    <dgm:pt modelId="{347BC67D-BBEE-4CB9-8444-A186E1C8F21D}" type="sibTrans" cxnId="{5CF9D688-FE48-4642-AB2C-CE00CD3F01C7}">
      <dgm:prSet/>
      <dgm:spPr/>
      <dgm:t>
        <a:bodyPr/>
        <a:lstStyle/>
        <a:p>
          <a:endParaRPr lang="en-GB"/>
        </a:p>
      </dgm:t>
    </dgm:pt>
    <dgm:pt modelId="{81662416-B8E6-48E8-9878-D4AF55E719C9}">
      <dgm:prSet/>
      <dgm:spPr/>
      <dgm:t>
        <a:bodyPr/>
        <a:lstStyle/>
        <a:p>
          <a:r>
            <a:rPr lang="en-GB" dirty="0"/>
            <a:t>Well organized, logical flow, </a:t>
          </a:r>
          <a:r>
            <a:rPr lang="en-GB" dirty="0">
              <a:solidFill>
                <a:srgbClr val="FF0000"/>
              </a:solidFill>
            </a:rPr>
            <a:t>lack more details.</a:t>
          </a:r>
        </a:p>
      </dgm:t>
    </dgm:pt>
    <dgm:pt modelId="{06C3FF01-F9F4-46C0-B756-20E5E25234B2}" type="parTrans" cxnId="{FD9FB5B4-38FC-4582-8C63-87D831E1429F}">
      <dgm:prSet/>
      <dgm:spPr/>
      <dgm:t>
        <a:bodyPr/>
        <a:lstStyle/>
        <a:p>
          <a:endParaRPr lang="en-GB"/>
        </a:p>
      </dgm:t>
    </dgm:pt>
    <dgm:pt modelId="{94DAF905-975E-4E92-B2FD-E167234ACA5A}" type="sibTrans" cxnId="{FD9FB5B4-38FC-4582-8C63-87D831E1429F}">
      <dgm:prSet/>
      <dgm:spPr/>
      <dgm:t>
        <a:bodyPr/>
        <a:lstStyle/>
        <a:p>
          <a:endParaRPr lang="en-GB"/>
        </a:p>
      </dgm:t>
    </dgm:pt>
    <dgm:pt modelId="{18550100-3A28-41BA-B8FC-1441F4B94831}">
      <dgm:prSet/>
      <dgm:spPr/>
      <dgm:t>
        <a:bodyPr/>
        <a:lstStyle/>
        <a:p>
          <a:r>
            <a:rPr lang="en-GB" dirty="0"/>
            <a:t>The 1</a:t>
          </a:r>
          <a:r>
            <a:rPr lang="en-GB" baseline="30000" dirty="0"/>
            <a:t>st</a:t>
          </a:r>
          <a:r>
            <a:rPr lang="en-GB" dirty="0"/>
            <a:t> survey at that time, immensely needed to summarize main techniques.</a:t>
          </a:r>
        </a:p>
      </dgm:t>
    </dgm:pt>
    <dgm:pt modelId="{45C5A17D-F7A2-4E80-8FFB-04800A646828}" type="parTrans" cxnId="{5225A9B2-F31B-4130-8E6D-48A7FA757839}">
      <dgm:prSet/>
      <dgm:spPr/>
      <dgm:t>
        <a:bodyPr/>
        <a:lstStyle/>
        <a:p>
          <a:endParaRPr lang="en-GB"/>
        </a:p>
      </dgm:t>
    </dgm:pt>
    <dgm:pt modelId="{C5F3A48B-913C-4274-B668-30020AF832DB}" type="sibTrans" cxnId="{5225A9B2-F31B-4130-8E6D-48A7FA757839}">
      <dgm:prSet/>
      <dgm:spPr/>
      <dgm:t>
        <a:bodyPr/>
        <a:lstStyle/>
        <a:p>
          <a:endParaRPr lang="en-GB"/>
        </a:p>
      </dgm:t>
    </dgm:pt>
    <dgm:pt modelId="{918CD7FD-F2E5-4AB9-957C-2C753C86D0A9}">
      <dgm:prSet/>
      <dgm:spPr/>
      <dgm:t>
        <a:bodyPr/>
        <a:lstStyle/>
        <a:p>
          <a:r>
            <a:rPr lang="en-GB" dirty="0"/>
            <a:t>Pointed out main challenges (Evaluation, standards, lack of global XAI) and some unknown techniques.</a:t>
          </a:r>
        </a:p>
      </dgm:t>
    </dgm:pt>
    <dgm:pt modelId="{E4212843-ACA8-47DA-968D-C80F616CA75D}" type="parTrans" cxnId="{C33F2019-E8D4-42B0-8ACF-754618F23B09}">
      <dgm:prSet/>
      <dgm:spPr/>
      <dgm:t>
        <a:bodyPr/>
        <a:lstStyle/>
        <a:p>
          <a:endParaRPr lang="en-GB"/>
        </a:p>
      </dgm:t>
    </dgm:pt>
    <dgm:pt modelId="{7EEB0736-E7F2-42EC-9FF3-9DABF74F9A0D}" type="sibTrans" cxnId="{C33F2019-E8D4-42B0-8ACF-754618F23B09}">
      <dgm:prSet/>
      <dgm:spPr/>
      <dgm:t>
        <a:bodyPr/>
        <a:lstStyle/>
        <a:p>
          <a:endParaRPr lang="en-GB"/>
        </a:p>
      </dgm:t>
    </dgm:pt>
    <dgm:pt modelId="{8896135F-D1E1-4AD4-8E47-F9DC04D6EFA3}" type="pres">
      <dgm:prSet presAssocID="{70C9A493-9DE8-49C4-AC79-15E3A9911A02}" presName="linear" presStyleCnt="0">
        <dgm:presLayoutVars>
          <dgm:dir/>
          <dgm:animLvl val="lvl"/>
          <dgm:resizeHandles val="exact"/>
        </dgm:presLayoutVars>
      </dgm:prSet>
      <dgm:spPr/>
    </dgm:pt>
    <dgm:pt modelId="{3A13B3E5-3DE5-45EE-8394-F59E977BD4EC}" type="pres">
      <dgm:prSet presAssocID="{5480A0DA-D801-4B61-99A3-81BA715CB706}" presName="parentLin" presStyleCnt="0"/>
      <dgm:spPr/>
    </dgm:pt>
    <dgm:pt modelId="{DC8E3537-FB4A-4CE2-A625-C85987E77148}" type="pres">
      <dgm:prSet presAssocID="{5480A0DA-D801-4B61-99A3-81BA715CB706}" presName="parentLeftMargin" presStyleLbl="node1" presStyleIdx="0" presStyleCnt="4"/>
      <dgm:spPr/>
    </dgm:pt>
    <dgm:pt modelId="{DDE3C398-6F79-4D48-9CAC-244918C9FC34}" type="pres">
      <dgm:prSet presAssocID="{5480A0DA-D801-4B61-99A3-81BA715CB706}" presName="parentText" presStyleLbl="node1" presStyleIdx="0" presStyleCnt="4" custFlipHor="1" custScaleX="19914">
        <dgm:presLayoutVars>
          <dgm:chMax val="0"/>
          <dgm:bulletEnabled val="1"/>
        </dgm:presLayoutVars>
      </dgm:prSet>
      <dgm:spPr/>
    </dgm:pt>
    <dgm:pt modelId="{82F40EB0-7D8D-4D62-A551-EDE8EFE3A571}" type="pres">
      <dgm:prSet presAssocID="{5480A0DA-D801-4B61-99A3-81BA715CB706}" presName="negativeSpace" presStyleCnt="0"/>
      <dgm:spPr/>
    </dgm:pt>
    <dgm:pt modelId="{486253D2-2E81-4837-8B8B-112557854DA7}" type="pres">
      <dgm:prSet presAssocID="{5480A0DA-D801-4B61-99A3-81BA715CB706}" presName="childText" presStyleLbl="conFgAcc1" presStyleIdx="0" presStyleCnt="4" custScaleX="61675">
        <dgm:presLayoutVars>
          <dgm:bulletEnabled val="1"/>
        </dgm:presLayoutVars>
      </dgm:prSet>
      <dgm:spPr/>
    </dgm:pt>
    <dgm:pt modelId="{FD0955DA-9EE5-4E25-A738-F3E3651CBF17}" type="pres">
      <dgm:prSet presAssocID="{2AC5CFAE-81C4-4E02-9291-1AE699FD2199}" presName="spaceBetweenRectangles" presStyleCnt="0"/>
      <dgm:spPr/>
    </dgm:pt>
    <dgm:pt modelId="{4B9CACB1-7831-4056-AE36-57D4685D9A2D}" type="pres">
      <dgm:prSet presAssocID="{FEB37D6F-C8CD-4172-A93B-0B07912A683F}" presName="parentLin" presStyleCnt="0"/>
      <dgm:spPr/>
    </dgm:pt>
    <dgm:pt modelId="{602E1959-88EF-455B-93ED-EE205E239327}" type="pres">
      <dgm:prSet presAssocID="{FEB37D6F-C8CD-4172-A93B-0B07912A683F}" presName="parentLeftMargin" presStyleLbl="node1" presStyleIdx="0" presStyleCnt="4"/>
      <dgm:spPr/>
    </dgm:pt>
    <dgm:pt modelId="{64C6DD8A-3C02-4EA6-8D74-6B11390A8643}" type="pres">
      <dgm:prSet presAssocID="{FEB37D6F-C8CD-4172-A93B-0B07912A683F}" presName="parentText" presStyleLbl="node1" presStyleIdx="1" presStyleCnt="4" custScaleX="20834">
        <dgm:presLayoutVars>
          <dgm:chMax val="0"/>
          <dgm:bulletEnabled val="1"/>
        </dgm:presLayoutVars>
      </dgm:prSet>
      <dgm:spPr/>
    </dgm:pt>
    <dgm:pt modelId="{451275C8-EAA9-444F-9067-EFA96F2D774D}" type="pres">
      <dgm:prSet presAssocID="{FEB37D6F-C8CD-4172-A93B-0B07912A683F}" presName="negativeSpace" presStyleCnt="0"/>
      <dgm:spPr/>
    </dgm:pt>
    <dgm:pt modelId="{8FAD4EBC-C53C-478C-9164-A97E1D271B2D}" type="pres">
      <dgm:prSet presAssocID="{FEB37D6F-C8CD-4172-A93B-0B07912A683F}" presName="childText" presStyleLbl="conFgAcc1" presStyleIdx="1" presStyleCnt="4" custScaleX="69152">
        <dgm:presLayoutVars>
          <dgm:bulletEnabled val="1"/>
        </dgm:presLayoutVars>
      </dgm:prSet>
      <dgm:spPr/>
    </dgm:pt>
    <dgm:pt modelId="{EA1621DC-D57C-48D9-BC83-3E24BAF497EE}" type="pres">
      <dgm:prSet presAssocID="{6E9DACB9-1351-4BD5-98BF-77ACDF736D52}" presName="spaceBetweenRectangles" presStyleCnt="0"/>
      <dgm:spPr/>
    </dgm:pt>
    <dgm:pt modelId="{B9F46F9C-2393-4EA6-A528-FD76366FEA26}" type="pres">
      <dgm:prSet presAssocID="{8A8CC7FF-39ED-4CC6-9C02-56D42DA107B3}" presName="parentLin" presStyleCnt="0"/>
      <dgm:spPr/>
    </dgm:pt>
    <dgm:pt modelId="{8A712B01-FBDE-4D9C-AAEA-C8CE8F867318}" type="pres">
      <dgm:prSet presAssocID="{8A8CC7FF-39ED-4CC6-9C02-56D42DA107B3}" presName="parentLeftMargin" presStyleLbl="node1" presStyleIdx="1" presStyleCnt="4"/>
      <dgm:spPr/>
    </dgm:pt>
    <dgm:pt modelId="{D357FE0F-533A-4936-B609-5AE32FA9AFFA}" type="pres">
      <dgm:prSet presAssocID="{8A8CC7FF-39ED-4CC6-9C02-56D42DA107B3}" presName="parentText" presStyleLbl="node1" presStyleIdx="2" presStyleCnt="4" custScaleX="21050">
        <dgm:presLayoutVars>
          <dgm:chMax val="0"/>
          <dgm:bulletEnabled val="1"/>
        </dgm:presLayoutVars>
      </dgm:prSet>
      <dgm:spPr/>
    </dgm:pt>
    <dgm:pt modelId="{6E4D0B82-FBB0-4CFA-B4C1-430EFE06E217}" type="pres">
      <dgm:prSet presAssocID="{8A8CC7FF-39ED-4CC6-9C02-56D42DA107B3}" presName="negativeSpace" presStyleCnt="0"/>
      <dgm:spPr/>
    </dgm:pt>
    <dgm:pt modelId="{1D575C38-F963-4683-B6A8-06078ED3459F}" type="pres">
      <dgm:prSet presAssocID="{8A8CC7FF-39ED-4CC6-9C02-56D42DA107B3}" presName="childText" presStyleLbl="conFgAcc1" presStyleIdx="2" presStyleCnt="4" custScaleX="80560">
        <dgm:presLayoutVars>
          <dgm:bulletEnabled val="1"/>
        </dgm:presLayoutVars>
      </dgm:prSet>
      <dgm:spPr/>
    </dgm:pt>
    <dgm:pt modelId="{5B03E120-EF1B-4CF3-BFDE-E30D71ECBB0E}" type="pres">
      <dgm:prSet presAssocID="{AF86AAB5-CD02-4ED8-8E01-1B4D05B28F07}" presName="spaceBetweenRectangles" presStyleCnt="0"/>
      <dgm:spPr/>
    </dgm:pt>
    <dgm:pt modelId="{5BB04B84-80D2-4B8B-AD03-AF6947494923}" type="pres">
      <dgm:prSet presAssocID="{BFAC510B-8C37-46F6-A5D2-B31714CA2977}" presName="parentLin" presStyleCnt="0"/>
      <dgm:spPr/>
    </dgm:pt>
    <dgm:pt modelId="{F0C8CDC6-1FC3-4A09-862F-6E081D090CD0}" type="pres">
      <dgm:prSet presAssocID="{BFAC510B-8C37-46F6-A5D2-B31714CA2977}" presName="parentLeftMargin" presStyleLbl="node1" presStyleIdx="2" presStyleCnt="4"/>
      <dgm:spPr/>
    </dgm:pt>
    <dgm:pt modelId="{8233E6A0-0316-4F76-A9D1-1FBDBB4B4309}" type="pres">
      <dgm:prSet presAssocID="{BFAC510B-8C37-46F6-A5D2-B31714CA2977}" presName="parentText" presStyleLbl="node1" presStyleIdx="3" presStyleCnt="4" custScaleX="22793">
        <dgm:presLayoutVars>
          <dgm:chMax val="0"/>
          <dgm:bulletEnabled val="1"/>
        </dgm:presLayoutVars>
      </dgm:prSet>
      <dgm:spPr/>
    </dgm:pt>
    <dgm:pt modelId="{F86AAC5C-7A93-427A-83B2-916C2FA4098D}" type="pres">
      <dgm:prSet presAssocID="{BFAC510B-8C37-46F6-A5D2-B31714CA2977}" presName="negativeSpace" presStyleCnt="0"/>
      <dgm:spPr/>
    </dgm:pt>
    <dgm:pt modelId="{DDADC87B-54AA-47F7-A41B-6F3DB6B4F9C7}" type="pres">
      <dgm:prSet presAssocID="{BFAC510B-8C37-46F6-A5D2-B31714CA297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D5F2900-2F1B-48EA-9FF9-854B11E24947}" srcId="{70C9A493-9DE8-49C4-AC79-15E3A9911A02}" destId="{BFAC510B-8C37-46F6-A5D2-B31714CA2977}" srcOrd="3" destOrd="0" parTransId="{2E85208F-BC23-4ED4-9204-E983FD50D224}" sibTransId="{088AB94D-FB29-46AE-87FA-F1DA84B974CF}"/>
    <dgm:cxn modelId="{9CCAA708-7057-4C69-9348-88A18610BA8D}" type="presOf" srcId="{BFAC510B-8C37-46F6-A5D2-B31714CA2977}" destId="{F0C8CDC6-1FC3-4A09-862F-6E081D090CD0}" srcOrd="0" destOrd="0" presId="urn:microsoft.com/office/officeart/2005/8/layout/list1"/>
    <dgm:cxn modelId="{C33F2019-E8D4-42B0-8ACF-754618F23B09}" srcId="{BFAC510B-8C37-46F6-A5D2-B31714CA2977}" destId="{918CD7FD-F2E5-4AB9-957C-2C753C86D0A9}" srcOrd="0" destOrd="0" parTransId="{E4212843-ACA8-47DA-968D-C80F616CA75D}" sibTransId="{7EEB0736-E7F2-42EC-9FF3-9DABF74F9A0D}"/>
    <dgm:cxn modelId="{65D6E922-66C9-4F4D-8750-C9BFFDC26E80}" srcId="{70C9A493-9DE8-49C4-AC79-15E3A9911A02}" destId="{8A8CC7FF-39ED-4CC6-9C02-56D42DA107B3}" srcOrd="2" destOrd="0" parTransId="{7042331D-CD37-45E8-A686-1534F02800CF}" sibTransId="{AF86AAB5-CD02-4ED8-8E01-1B4D05B28F07}"/>
    <dgm:cxn modelId="{E6F64639-B4BF-4FAC-B33F-2C1CBC7FF207}" type="presOf" srcId="{5480A0DA-D801-4B61-99A3-81BA715CB706}" destId="{DDE3C398-6F79-4D48-9CAC-244918C9FC34}" srcOrd="1" destOrd="0" presId="urn:microsoft.com/office/officeart/2005/8/layout/list1"/>
    <dgm:cxn modelId="{B7C1AC4C-6648-416B-879C-8C5D64FFFA42}" type="presOf" srcId="{918CD7FD-F2E5-4AB9-957C-2C753C86D0A9}" destId="{DDADC87B-54AA-47F7-A41B-6F3DB6B4F9C7}" srcOrd="0" destOrd="0" presId="urn:microsoft.com/office/officeart/2005/8/layout/list1"/>
    <dgm:cxn modelId="{AFBBC94F-883B-40C8-8FFE-1139626F3508}" type="presOf" srcId="{5F562035-A940-471C-BEB0-9AAD28B6E9AC}" destId="{486253D2-2E81-4837-8B8B-112557854DA7}" srcOrd="0" destOrd="0" presId="urn:microsoft.com/office/officeart/2005/8/layout/list1"/>
    <dgm:cxn modelId="{0053177A-9C03-4881-8C48-A72DDBB2EA5F}" type="presOf" srcId="{8A8CC7FF-39ED-4CC6-9C02-56D42DA107B3}" destId="{8A712B01-FBDE-4D9C-AAEA-C8CE8F867318}" srcOrd="0" destOrd="0" presId="urn:microsoft.com/office/officeart/2005/8/layout/list1"/>
    <dgm:cxn modelId="{87667287-60A8-416F-ACC9-525342A8DDB2}" type="presOf" srcId="{BFAC510B-8C37-46F6-A5D2-B31714CA2977}" destId="{8233E6A0-0316-4F76-A9D1-1FBDBB4B4309}" srcOrd="1" destOrd="0" presId="urn:microsoft.com/office/officeart/2005/8/layout/list1"/>
    <dgm:cxn modelId="{5CF9D688-FE48-4642-AB2C-CE00CD3F01C7}" srcId="{5480A0DA-D801-4B61-99A3-81BA715CB706}" destId="{5F562035-A940-471C-BEB0-9AAD28B6E9AC}" srcOrd="0" destOrd="0" parTransId="{A8851C52-EEF5-4360-B54D-A8A47247434C}" sibTransId="{347BC67D-BBEE-4CB9-8444-A186E1C8F21D}"/>
    <dgm:cxn modelId="{C74F0789-EC29-4167-9474-52113E88A9D7}" type="presOf" srcId="{81662416-B8E6-48E8-9878-D4AF55E719C9}" destId="{8FAD4EBC-C53C-478C-9164-A97E1D271B2D}" srcOrd="0" destOrd="0" presId="urn:microsoft.com/office/officeart/2005/8/layout/list1"/>
    <dgm:cxn modelId="{A2D93F8A-C284-42C8-B52A-F6E96435AAAE}" type="presOf" srcId="{70C9A493-9DE8-49C4-AC79-15E3A9911A02}" destId="{8896135F-D1E1-4AD4-8E47-F9DC04D6EFA3}" srcOrd="0" destOrd="0" presId="urn:microsoft.com/office/officeart/2005/8/layout/list1"/>
    <dgm:cxn modelId="{877DE18C-BC59-4100-A1EB-DAEB1AE1940F}" type="presOf" srcId="{8A8CC7FF-39ED-4CC6-9C02-56D42DA107B3}" destId="{D357FE0F-533A-4936-B609-5AE32FA9AFFA}" srcOrd="1" destOrd="0" presId="urn:microsoft.com/office/officeart/2005/8/layout/list1"/>
    <dgm:cxn modelId="{1512AA90-B6B2-4FFE-916B-E6ED342B6B62}" type="presOf" srcId="{FEB37D6F-C8CD-4172-A93B-0B07912A683F}" destId="{64C6DD8A-3C02-4EA6-8D74-6B11390A8643}" srcOrd="1" destOrd="0" presId="urn:microsoft.com/office/officeart/2005/8/layout/list1"/>
    <dgm:cxn modelId="{E79AEE95-BC8A-44CB-A24C-C63FF8D3C928}" type="presOf" srcId="{5480A0DA-D801-4B61-99A3-81BA715CB706}" destId="{DC8E3537-FB4A-4CE2-A625-C85987E77148}" srcOrd="0" destOrd="0" presId="urn:microsoft.com/office/officeart/2005/8/layout/list1"/>
    <dgm:cxn modelId="{C6405CA7-CE20-424E-86D0-E8FBA2E58A95}" srcId="{70C9A493-9DE8-49C4-AC79-15E3A9911A02}" destId="{5480A0DA-D801-4B61-99A3-81BA715CB706}" srcOrd="0" destOrd="0" parTransId="{4E46BC09-7174-4062-A02C-CF21BC9CC44A}" sibTransId="{2AC5CFAE-81C4-4E02-9291-1AE699FD2199}"/>
    <dgm:cxn modelId="{906202AA-3FC2-4C0F-927C-E7A303D084A7}" srcId="{70C9A493-9DE8-49C4-AC79-15E3A9911A02}" destId="{FEB37D6F-C8CD-4172-A93B-0B07912A683F}" srcOrd="1" destOrd="0" parTransId="{2184B5F2-4613-47D1-82FE-519F5AFC822E}" sibTransId="{6E9DACB9-1351-4BD5-98BF-77ACDF736D52}"/>
    <dgm:cxn modelId="{5225A9B2-F31B-4130-8E6D-48A7FA757839}" srcId="{8A8CC7FF-39ED-4CC6-9C02-56D42DA107B3}" destId="{18550100-3A28-41BA-B8FC-1441F4B94831}" srcOrd="0" destOrd="0" parTransId="{45C5A17D-F7A2-4E80-8FFB-04800A646828}" sibTransId="{C5F3A48B-913C-4274-B668-30020AF832DB}"/>
    <dgm:cxn modelId="{FD9FB5B4-38FC-4582-8C63-87D831E1429F}" srcId="{FEB37D6F-C8CD-4172-A93B-0B07912A683F}" destId="{81662416-B8E6-48E8-9878-D4AF55E719C9}" srcOrd="0" destOrd="0" parTransId="{06C3FF01-F9F4-46C0-B756-20E5E25234B2}" sibTransId="{94DAF905-975E-4E92-B2FD-E167234ACA5A}"/>
    <dgm:cxn modelId="{9E805AC2-453D-4EFE-A954-70D25E1A1464}" type="presOf" srcId="{FEB37D6F-C8CD-4172-A93B-0B07912A683F}" destId="{602E1959-88EF-455B-93ED-EE205E239327}" srcOrd="0" destOrd="0" presId="urn:microsoft.com/office/officeart/2005/8/layout/list1"/>
    <dgm:cxn modelId="{DFE4D6FD-95E5-4305-9EF4-C76822B5354E}" type="presOf" srcId="{18550100-3A28-41BA-B8FC-1441F4B94831}" destId="{1D575C38-F963-4683-B6A8-06078ED3459F}" srcOrd="0" destOrd="0" presId="urn:microsoft.com/office/officeart/2005/8/layout/list1"/>
    <dgm:cxn modelId="{FCD1B216-EFBA-427B-8BA4-6527632FC02C}" type="presParOf" srcId="{8896135F-D1E1-4AD4-8E47-F9DC04D6EFA3}" destId="{3A13B3E5-3DE5-45EE-8394-F59E977BD4EC}" srcOrd="0" destOrd="0" presId="urn:microsoft.com/office/officeart/2005/8/layout/list1"/>
    <dgm:cxn modelId="{2B6F1732-85BC-480D-9714-C3241EF3D998}" type="presParOf" srcId="{3A13B3E5-3DE5-45EE-8394-F59E977BD4EC}" destId="{DC8E3537-FB4A-4CE2-A625-C85987E77148}" srcOrd="0" destOrd="0" presId="urn:microsoft.com/office/officeart/2005/8/layout/list1"/>
    <dgm:cxn modelId="{CCE54252-B586-4B99-82E0-895C223590C7}" type="presParOf" srcId="{3A13B3E5-3DE5-45EE-8394-F59E977BD4EC}" destId="{DDE3C398-6F79-4D48-9CAC-244918C9FC34}" srcOrd="1" destOrd="0" presId="urn:microsoft.com/office/officeart/2005/8/layout/list1"/>
    <dgm:cxn modelId="{3694DC10-CF03-4344-9F4A-A52F5F5B3509}" type="presParOf" srcId="{8896135F-D1E1-4AD4-8E47-F9DC04D6EFA3}" destId="{82F40EB0-7D8D-4D62-A551-EDE8EFE3A571}" srcOrd="1" destOrd="0" presId="urn:microsoft.com/office/officeart/2005/8/layout/list1"/>
    <dgm:cxn modelId="{69FA7008-070C-47BE-B0D8-5A310E3719BB}" type="presParOf" srcId="{8896135F-D1E1-4AD4-8E47-F9DC04D6EFA3}" destId="{486253D2-2E81-4837-8B8B-112557854DA7}" srcOrd="2" destOrd="0" presId="urn:microsoft.com/office/officeart/2005/8/layout/list1"/>
    <dgm:cxn modelId="{EEB5462E-8E65-486E-B8E6-FB22F20AAF54}" type="presParOf" srcId="{8896135F-D1E1-4AD4-8E47-F9DC04D6EFA3}" destId="{FD0955DA-9EE5-4E25-A738-F3E3651CBF17}" srcOrd="3" destOrd="0" presId="urn:microsoft.com/office/officeart/2005/8/layout/list1"/>
    <dgm:cxn modelId="{13AE5A50-F0DF-487F-B1C1-1C062FB61248}" type="presParOf" srcId="{8896135F-D1E1-4AD4-8E47-F9DC04D6EFA3}" destId="{4B9CACB1-7831-4056-AE36-57D4685D9A2D}" srcOrd="4" destOrd="0" presId="urn:microsoft.com/office/officeart/2005/8/layout/list1"/>
    <dgm:cxn modelId="{D0D69394-58C4-4E35-957B-A0DBFB267C10}" type="presParOf" srcId="{4B9CACB1-7831-4056-AE36-57D4685D9A2D}" destId="{602E1959-88EF-455B-93ED-EE205E239327}" srcOrd="0" destOrd="0" presId="urn:microsoft.com/office/officeart/2005/8/layout/list1"/>
    <dgm:cxn modelId="{760A8A6D-B7CC-4D8F-99D0-BAA1DF0A4C54}" type="presParOf" srcId="{4B9CACB1-7831-4056-AE36-57D4685D9A2D}" destId="{64C6DD8A-3C02-4EA6-8D74-6B11390A8643}" srcOrd="1" destOrd="0" presId="urn:microsoft.com/office/officeart/2005/8/layout/list1"/>
    <dgm:cxn modelId="{D41BB5D7-3534-476D-B0CA-0B13D4D044BA}" type="presParOf" srcId="{8896135F-D1E1-4AD4-8E47-F9DC04D6EFA3}" destId="{451275C8-EAA9-444F-9067-EFA96F2D774D}" srcOrd="5" destOrd="0" presId="urn:microsoft.com/office/officeart/2005/8/layout/list1"/>
    <dgm:cxn modelId="{65E0234A-A2C5-40A5-8A3E-AA2948D26531}" type="presParOf" srcId="{8896135F-D1E1-4AD4-8E47-F9DC04D6EFA3}" destId="{8FAD4EBC-C53C-478C-9164-A97E1D271B2D}" srcOrd="6" destOrd="0" presId="urn:microsoft.com/office/officeart/2005/8/layout/list1"/>
    <dgm:cxn modelId="{55EBF9A7-17E0-4E7C-8097-725456F13D1E}" type="presParOf" srcId="{8896135F-D1E1-4AD4-8E47-F9DC04D6EFA3}" destId="{EA1621DC-D57C-48D9-BC83-3E24BAF497EE}" srcOrd="7" destOrd="0" presId="urn:microsoft.com/office/officeart/2005/8/layout/list1"/>
    <dgm:cxn modelId="{4B2804EA-DED8-4D95-9B36-50CB088C55B1}" type="presParOf" srcId="{8896135F-D1E1-4AD4-8E47-F9DC04D6EFA3}" destId="{B9F46F9C-2393-4EA6-A528-FD76366FEA26}" srcOrd="8" destOrd="0" presId="urn:microsoft.com/office/officeart/2005/8/layout/list1"/>
    <dgm:cxn modelId="{988CDE5B-E663-4CE4-8CA6-2A2032BD251B}" type="presParOf" srcId="{B9F46F9C-2393-4EA6-A528-FD76366FEA26}" destId="{8A712B01-FBDE-4D9C-AAEA-C8CE8F867318}" srcOrd="0" destOrd="0" presId="urn:microsoft.com/office/officeart/2005/8/layout/list1"/>
    <dgm:cxn modelId="{C8ABA6F8-20F6-44EE-93CC-DA9F2D725D4E}" type="presParOf" srcId="{B9F46F9C-2393-4EA6-A528-FD76366FEA26}" destId="{D357FE0F-533A-4936-B609-5AE32FA9AFFA}" srcOrd="1" destOrd="0" presId="urn:microsoft.com/office/officeart/2005/8/layout/list1"/>
    <dgm:cxn modelId="{5CCEB7C3-C594-4FFD-A223-EE7894A4AF3F}" type="presParOf" srcId="{8896135F-D1E1-4AD4-8E47-F9DC04D6EFA3}" destId="{6E4D0B82-FBB0-4CFA-B4C1-430EFE06E217}" srcOrd="9" destOrd="0" presId="urn:microsoft.com/office/officeart/2005/8/layout/list1"/>
    <dgm:cxn modelId="{CA0347F3-F337-4B53-B9CE-8198D4BFF786}" type="presParOf" srcId="{8896135F-D1E1-4AD4-8E47-F9DC04D6EFA3}" destId="{1D575C38-F963-4683-B6A8-06078ED3459F}" srcOrd="10" destOrd="0" presId="urn:microsoft.com/office/officeart/2005/8/layout/list1"/>
    <dgm:cxn modelId="{1D881CE9-53A7-47DE-AB41-396A12859375}" type="presParOf" srcId="{8896135F-D1E1-4AD4-8E47-F9DC04D6EFA3}" destId="{5B03E120-EF1B-4CF3-BFDE-E30D71ECBB0E}" srcOrd="11" destOrd="0" presId="urn:microsoft.com/office/officeart/2005/8/layout/list1"/>
    <dgm:cxn modelId="{D03B71AA-1B4F-43E8-A862-B68E41030B57}" type="presParOf" srcId="{8896135F-D1E1-4AD4-8E47-F9DC04D6EFA3}" destId="{5BB04B84-80D2-4B8B-AD03-AF6947494923}" srcOrd="12" destOrd="0" presId="urn:microsoft.com/office/officeart/2005/8/layout/list1"/>
    <dgm:cxn modelId="{71DC7D09-C04C-4D1A-B9EC-5463C7E36DC1}" type="presParOf" srcId="{5BB04B84-80D2-4B8B-AD03-AF6947494923}" destId="{F0C8CDC6-1FC3-4A09-862F-6E081D090CD0}" srcOrd="0" destOrd="0" presId="urn:microsoft.com/office/officeart/2005/8/layout/list1"/>
    <dgm:cxn modelId="{343413DA-D797-4FC2-A93E-FBF74A2FDF0A}" type="presParOf" srcId="{5BB04B84-80D2-4B8B-AD03-AF6947494923}" destId="{8233E6A0-0316-4F76-A9D1-1FBDBB4B4309}" srcOrd="1" destOrd="0" presId="urn:microsoft.com/office/officeart/2005/8/layout/list1"/>
    <dgm:cxn modelId="{E68250F9-75B1-4353-A39E-D65CE04A92ED}" type="presParOf" srcId="{8896135F-D1E1-4AD4-8E47-F9DC04D6EFA3}" destId="{F86AAC5C-7A93-427A-83B2-916C2FA4098D}" srcOrd="13" destOrd="0" presId="urn:microsoft.com/office/officeart/2005/8/layout/list1"/>
    <dgm:cxn modelId="{C7812B14-7AA7-4046-BA65-DEA1EE8F2779}" type="presParOf" srcId="{8896135F-D1E1-4AD4-8E47-F9DC04D6EFA3}" destId="{DDADC87B-54AA-47F7-A41B-6F3DB6B4F9C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C532-5FBA-4986-8131-79B61DEAAA13}">
      <dsp:nvSpPr>
        <dsp:cNvPr id="0" name=""/>
        <dsp:cNvSpPr/>
      </dsp:nvSpPr>
      <dsp:spPr>
        <a:xfrm>
          <a:off x="5288236" y="318385"/>
          <a:ext cx="1067595" cy="7961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 dirty="0"/>
            <a:t>XAI</a:t>
          </a:r>
        </a:p>
      </dsp:txBody>
      <dsp:txXfrm>
        <a:off x="5311553" y="341702"/>
        <a:ext cx="1020961" cy="749477"/>
      </dsp:txXfrm>
    </dsp:sp>
    <dsp:sp modelId="{1AEB8D32-35F7-48A9-94BE-4607401F3DC5}">
      <dsp:nvSpPr>
        <dsp:cNvPr id="0" name=""/>
        <dsp:cNvSpPr/>
      </dsp:nvSpPr>
      <dsp:spPr>
        <a:xfrm>
          <a:off x="2942885" y="1114497"/>
          <a:ext cx="2879147" cy="553614"/>
        </a:xfrm>
        <a:custGeom>
          <a:avLst/>
          <a:gdLst/>
          <a:ahLst/>
          <a:cxnLst/>
          <a:rect l="0" t="0" r="0" b="0"/>
          <a:pathLst>
            <a:path>
              <a:moveTo>
                <a:pt x="2879147" y="0"/>
              </a:moveTo>
              <a:lnTo>
                <a:pt x="2879147" y="276807"/>
              </a:lnTo>
              <a:lnTo>
                <a:pt x="0" y="276807"/>
              </a:lnTo>
              <a:lnTo>
                <a:pt x="0" y="553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8-3C7D-4268-A4B4-B97390552769}">
      <dsp:nvSpPr>
        <dsp:cNvPr id="0" name=""/>
        <dsp:cNvSpPr/>
      </dsp:nvSpPr>
      <dsp:spPr>
        <a:xfrm>
          <a:off x="2179319" y="1668111"/>
          <a:ext cx="1527131" cy="813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Locality</a:t>
          </a:r>
        </a:p>
      </dsp:txBody>
      <dsp:txXfrm>
        <a:off x="2203131" y="1691923"/>
        <a:ext cx="1479507" cy="765391"/>
      </dsp:txXfrm>
    </dsp:sp>
    <dsp:sp modelId="{045D0C63-8C70-4816-860E-3E7E87E4B1E6}">
      <dsp:nvSpPr>
        <dsp:cNvPr id="0" name=""/>
        <dsp:cNvSpPr/>
      </dsp:nvSpPr>
      <dsp:spPr>
        <a:xfrm>
          <a:off x="1790585" y="2481127"/>
          <a:ext cx="1152299" cy="529476"/>
        </a:xfrm>
        <a:custGeom>
          <a:avLst/>
          <a:gdLst/>
          <a:ahLst/>
          <a:cxnLst/>
          <a:rect l="0" t="0" r="0" b="0"/>
          <a:pathLst>
            <a:path>
              <a:moveTo>
                <a:pt x="1152299" y="0"/>
              </a:moveTo>
              <a:lnTo>
                <a:pt x="1152299" y="264738"/>
              </a:lnTo>
              <a:lnTo>
                <a:pt x="0" y="264738"/>
              </a:lnTo>
              <a:lnTo>
                <a:pt x="0" y="5294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7BE14-2F2B-4B82-A39D-EE06AD8A18B7}">
      <dsp:nvSpPr>
        <dsp:cNvPr id="0" name=""/>
        <dsp:cNvSpPr/>
      </dsp:nvSpPr>
      <dsp:spPr>
        <a:xfrm>
          <a:off x="1186648" y="3010603"/>
          <a:ext cx="1207875" cy="5400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Local</a:t>
          </a:r>
        </a:p>
      </dsp:txBody>
      <dsp:txXfrm>
        <a:off x="1202465" y="3026420"/>
        <a:ext cx="1176241" cy="508395"/>
      </dsp:txXfrm>
    </dsp:sp>
    <dsp:sp modelId="{81E92FC4-167A-4D51-8C83-97AB47FEEAA5}">
      <dsp:nvSpPr>
        <dsp:cNvPr id="0" name=""/>
        <dsp:cNvSpPr/>
      </dsp:nvSpPr>
      <dsp:spPr>
        <a:xfrm>
          <a:off x="2942885" y="2481127"/>
          <a:ext cx="977494" cy="539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65"/>
              </a:lnTo>
              <a:lnTo>
                <a:pt x="977494" y="269565"/>
              </a:lnTo>
              <a:lnTo>
                <a:pt x="977494" y="53913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B2EB0-DF70-4B9B-A474-452F1E63818D}">
      <dsp:nvSpPr>
        <dsp:cNvPr id="0" name=""/>
        <dsp:cNvSpPr/>
      </dsp:nvSpPr>
      <dsp:spPr>
        <a:xfrm>
          <a:off x="3189900" y="3020258"/>
          <a:ext cx="1460959" cy="560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Global</a:t>
          </a:r>
        </a:p>
      </dsp:txBody>
      <dsp:txXfrm>
        <a:off x="3206327" y="3036685"/>
        <a:ext cx="1428105" cy="527995"/>
      </dsp:txXfrm>
    </dsp:sp>
    <dsp:sp modelId="{6A58AC1B-3B33-4EBD-AC69-2D85A137ADD4}">
      <dsp:nvSpPr>
        <dsp:cNvPr id="0" name=""/>
        <dsp:cNvSpPr/>
      </dsp:nvSpPr>
      <dsp:spPr>
        <a:xfrm>
          <a:off x="5822033" y="1114497"/>
          <a:ext cx="2926166" cy="57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114"/>
              </a:lnTo>
              <a:lnTo>
                <a:pt x="2926166" y="288114"/>
              </a:lnTo>
              <a:lnTo>
                <a:pt x="2926166" y="57622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64691-CF90-4E63-AB00-725674898455}">
      <dsp:nvSpPr>
        <dsp:cNvPr id="0" name=""/>
        <dsp:cNvSpPr/>
      </dsp:nvSpPr>
      <dsp:spPr>
        <a:xfrm>
          <a:off x="7643959" y="1690726"/>
          <a:ext cx="2208481" cy="673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Post-Process</a:t>
          </a:r>
        </a:p>
      </dsp:txBody>
      <dsp:txXfrm>
        <a:off x="7663697" y="1710464"/>
        <a:ext cx="2169005" cy="634421"/>
      </dsp:txXfrm>
    </dsp:sp>
    <dsp:sp modelId="{FDD56ECB-C7E3-4B7F-AD10-AF0E1C71CEA5}">
      <dsp:nvSpPr>
        <dsp:cNvPr id="0" name=""/>
        <dsp:cNvSpPr/>
      </dsp:nvSpPr>
      <dsp:spPr>
        <a:xfrm>
          <a:off x="7329394" y="2364624"/>
          <a:ext cx="1418805" cy="516489"/>
        </a:xfrm>
        <a:custGeom>
          <a:avLst/>
          <a:gdLst/>
          <a:ahLst/>
          <a:cxnLst/>
          <a:rect l="0" t="0" r="0" b="0"/>
          <a:pathLst>
            <a:path>
              <a:moveTo>
                <a:pt x="1418805" y="0"/>
              </a:moveTo>
              <a:lnTo>
                <a:pt x="1418805" y="258244"/>
              </a:lnTo>
              <a:lnTo>
                <a:pt x="0" y="258244"/>
              </a:lnTo>
              <a:lnTo>
                <a:pt x="0" y="5164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38E98-0F10-4D8A-89D0-E866B0BE6DC9}">
      <dsp:nvSpPr>
        <dsp:cNvPr id="0" name=""/>
        <dsp:cNvSpPr/>
      </dsp:nvSpPr>
      <dsp:spPr>
        <a:xfrm>
          <a:off x="6348890" y="2881114"/>
          <a:ext cx="1961007" cy="5552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Self-Explain</a:t>
          </a:r>
        </a:p>
      </dsp:txBody>
      <dsp:txXfrm>
        <a:off x="6365151" y="2897375"/>
        <a:ext cx="1928485" cy="522683"/>
      </dsp:txXfrm>
    </dsp:sp>
    <dsp:sp modelId="{3DF1AA04-17C5-455C-BAD7-89ECB22E72B8}">
      <dsp:nvSpPr>
        <dsp:cNvPr id="0" name=""/>
        <dsp:cNvSpPr/>
      </dsp:nvSpPr>
      <dsp:spPr>
        <a:xfrm>
          <a:off x="8748200" y="2364624"/>
          <a:ext cx="1512251" cy="51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871"/>
              </a:lnTo>
              <a:lnTo>
                <a:pt x="1512251" y="255871"/>
              </a:lnTo>
              <a:lnTo>
                <a:pt x="1512251" y="51174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AB4C8-D9BD-4325-BC5D-661C89DFC05E}">
      <dsp:nvSpPr>
        <dsp:cNvPr id="0" name=""/>
        <dsp:cNvSpPr/>
      </dsp:nvSpPr>
      <dsp:spPr>
        <a:xfrm>
          <a:off x="9395300" y="2876367"/>
          <a:ext cx="1730300" cy="5858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Post-Hoc</a:t>
          </a:r>
        </a:p>
      </dsp:txBody>
      <dsp:txXfrm>
        <a:off x="9412458" y="2893525"/>
        <a:ext cx="1695984" cy="551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253D2-2E81-4837-8B8B-112557854DA7}">
      <dsp:nvSpPr>
        <dsp:cNvPr id="0" name=""/>
        <dsp:cNvSpPr/>
      </dsp:nvSpPr>
      <dsp:spPr>
        <a:xfrm>
          <a:off x="0" y="489351"/>
          <a:ext cx="6784469" cy="7229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50" tIns="354076" rIns="85375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Good Tech., covered all papers with </a:t>
          </a:r>
          <a:r>
            <a:rPr lang="en-GB" sz="1700" kern="1200" dirty="0">
              <a:solidFill>
                <a:srgbClr val="FF0000"/>
              </a:solidFill>
            </a:rPr>
            <a:t>more focus </a:t>
          </a:r>
          <a:r>
            <a:rPr lang="en-GB" sz="1700" kern="1200" dirty="0"/>
            <a:t>on one</a:t>
          </a:r>
        </a:p>
      </dsp:txBody>
      <dsp:txXfrm>
        <a:off x="0" y="489351"/>
        <a:ext cx="6784469" cy="722925"/>
      </dsp:txXfrm>
    </dsp:sp>
    <dsp:sp modelId="{DDE3C398-6F79-4D48-9CAC-244918C9FC34}">
      <dsp:nvSpPr>
        <dsp:cNvPr id="0" name=""/>
        <dsp:cNvSpPr/>
      </dsp:nvSpPr>
      <dsp:spPr>
        <a:xfrm flipH="1">
          <a:off x="550017" y="238431"/>
          <a:ext cx="1533427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051" tIns="0" rIns="29105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Quality</a:t>
          </a:r>
        </a:p>
      </dsp:txBody>
      <dsp:txXfrm>
        <a:off x="574515" y="262929"/>
        <a:ext cx="1484431" cy="452844"/>
      </dsp:txXfrm>
    </dsp:sp>
    <dsp:sp modelId="{8FAD4EBC-C53C-478C-9164-A97E1D271B2D}">
      <dsp:nvSpPr>
        <dsp:cNvPr id="0" name=""/>
        <dsp:cNvSpPr/>
      </dsp:nvSpPr>
      <dsp:spPr>
        <a:xfrm>
          <a:off x="0" y="1554996"/>
          <a:ext cx="7606966" cy="7229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50" tIns="354076" rIns="85375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Well organized, logical flow, </a:t>
          </a:r>
          <a:r>
            <a:rPr lang="en-GB" sz="1700" kern="1200" dirty="0">
              <a:solidFill>
                <a:srgbClr val="FF0000"/>
              </a:solidFill>
            </a:rPr>
            <a:t>lack more details.</a:t>
          </a:r>
        </a:p>
      </dsp:txBody>
      <dsp:txXfrm>
        <a:off x="0" y="1554996"/>
        <a:ext cx="7606966" cy="722925"/>
      </dsp:txXfrm>
    </dsp:sp>
    <dsp:sp modelId="{64C6DD8A-3C02-4EA6-8D74-6B11390A8643}">
      <dsp:nvSpPr>
        <dsp:cNvPr id="0" name=""/>
        <dsp:cNvSpPr/>
      </dsp:nvSpPr>
      <dsp:spPr>
        <a:xfrm>
          <a:off x="550017" y="1304076"/>
          <a:ext cx="1604269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051" tIns="0" rIns="29105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Clarity</a:t>
          </a:r>
        </a:p>
      </dsp:txBody>
      <dsp:txXfrm>
        <a:off x="574515" y="1328574"/>
        <a:ext cx="1555273" cy="452844"/>
      </dsp:txXfrm>
    </dsp:sp>
    <dsp:sp modelId="{1D575C38-F963-4683-B6A8-06078ED3459F}">
      <dsp:nvSpPr>
        <dsp:cNvPr id="0" name=""/>
        <dsp:cNvSpPr/>
      </dsp:nvSpPr>
      <dsp:spPr>
        <a:xfrm>
          <a:off x="0" y="2620641"/>
          <a:ext cx="8861886" cy="7229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50" tIns="354076" rIns="85375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The 1</a:t>
          </a:r>
          <a:r>
            <a:rPr lang="en-GB" sz="1700" kern="1200" baseline="30000" dirty="0"/>
            <a:t>st</a:t>
          </a:r>
          <a:r>
            <a:rPr lang="en-GB" sz="1700" kern="1200" dirty="0"/>
            <a:t> survey at that time, immensely needed to summarize main techniques.</a:t>
          </a:r>
        </a:p>
      </dsp:txBody>
      <dsp:txXfrm>
        <a:off x="0" y="2620641"/>
        <a:ext cx="8861886" cy="722925"/>
      </dsp:txXfrm>
    </dsp:sp>
    <dsp:sp modelId="{D357FE0F-533A-4936-B609-5AE32FA9AFFA}">
      <dsp:nvSpPr>
        <dsp:cNvPr id="0" name=""/>
        <dsp:cNvSpPr/>
      </dsp:nvSpPr>
      <dsp:spPr>
        <a:xfrm>
          <a:off x="550017" y="2369721"/>
          <a:ext cx="1620902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051" tIns="0" rIns="29105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Originality</a:t>
          </a:r>
        </a:p>
      </dsp:txBody>
      <dsp:txXfrm>
        <a:off x="574515" y="2394219"/>
        <a:ext cx="1571906" cy="452844"/>
      </dsp:txXfrm>
    </dsp:sp>
    <dsp:sp modelId="{DDADC87B-54AA-47F7-A41B-6F3DB6B4F9C7}">
      <dsp:nvSpPr>
        <dsp:cNvPr id="0" name=""/>
        <dsp:cNvSpPr/>
      </dsp:nvSpPr>
      <dsp:spPr>
        <a:xfrm>
          <a:off x="0" y="3686286"/>
          <a:ext cx="11000356" cy="7229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50" tIns="354076" rIns="85375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Pointed out main challenges (Evaluation, standards, lack of global XAI) and some unknown techniques.</a:t>
          </a:r>
        </a:p>
      </dsp:txBody>
      <dsp:txXfrm>
        <a:off x="0" y="3686286"/>
        <a:ext cx="11000356" cy="722925"/>
      </dsp:txXfrm>
    </dsp:sp>
    <dsp:sp modelId="{8233E6A0-0316-4F76-A9D1-1FBDBB4B4309}">
      <dsp:nvSpPr>
        <dsp:cNvPr id="0" name=""/>
        <dsp:cNvSpPr/>
      </dsp:nvSpPr>
      <dsp:spPr>
        <a:xfrm>
          <a:off x="550017" y="3435366"/>
          <a:ext cx="1755117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051" tIns="0" rIns="29105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Significance</a:t>
          </a:r>
        </a:p>
      </dsp:txBody>
      <dsp:txXfrm>
        <a:off x="574515" y="3459864"/>
        <a:ext cx="170612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8D018-0B89-4ED9-9967-C94FABE8B0BE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63A5F-7E61-4444-A5E7-C861A5AFE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5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3A5F-7E61-4444-A5E7-C861A5AFE7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196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37886cc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37886cc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94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37886cc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37886cc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106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18753a8cf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18753a8cf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18753a8cf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18753a8cf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18753a8c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18753a8c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8753a8c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18753a8c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18753a8cf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18753a8cf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3A5F-7E61-4444-A5E7-C861A5AFE7F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68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3A5F-7E61-4444-A5E7-C861A5AFE7F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1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3A5F-7E61-4444-A5E7-C861A5AFE7F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29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3A5F-7E61-4444-A5E7-C861A5AFE7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06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8753a8cf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18753a8cf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18753a8cf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18753a8cf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7886cca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7886cca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3A5F-7E61-4444-A5E7-C861A5AFE7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1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3A5F-7E61-4444-A5E7-C861A5AFE7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7886cca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7886cca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7886cca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7886cca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7886cc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7886cc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37886cc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37886cc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13C1-E1A0-4FFF-8441-BF7DAC999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F6E02-F255-4D5D-8638-0DFA022B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AD97-6384-44DD-9E3D-F5C9F5B0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C529-54F0-4318-870C-5E674F54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FB39-5D73-4922-BB3C-7C692286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7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84E3-2B59-46A3-8054-16BFBD9E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08640-13F5-4A41-B273-00EF788DB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54DC-65D8-4681-931D-C1E8B410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1E76-820A-438C-A1DB-2BE3CBEB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C1DA-E6F0-4D1F-AF9D-6AF494BD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5DE4F-A0DB-417F-8033-A053F16BA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1CB96-61F8-4599-9ACF-A7C7B794C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173D-4072-48EA-8BAE-F7559A62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C07AD-3C06-4466-824B-7098B6A0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82E3-218F-469B-9BE0-BD4725F6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06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756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BF75-18D9-487F-9B8A-290FE5CB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1A40-1245-47CC-8DD7-1C71BE0E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F291-51E3-497A-91FC-8DCCB2DB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BFEB-74AE-4B1A-A9D4-428E730D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72F07-5D20-496D-94F7-B427BC92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5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CC42-E9C8-4016-91DD-6D9243AF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28C2-1234-4733-A969-29AA938A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3611-6F40-4384-86F9-9DA4EAF1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586A0-B9C2-40AA-8B2A-EC73F68D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FD5B-F7AD-4475-8966-410EADBA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8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8A3C-0129-4770-A350-4D2C8780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0E2A-CA39-4EBE-845E-AFCAD1E35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75CB-A209-474F-B15B-DA9DF97D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79D62-0730-43E7-AD3F-ABC8F270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2DCF2-DDCB-4B1E-BBD7-C39CC0D2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6F262-2CA7-483C-A211-3975AB22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9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4519-FBAE-4411-85F2-9FC7E931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696D-FC78-4634-988E-E432DA0B0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E24BE-CB1A-4C68-90AA-A94B3220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4FA44-1975-49AE-BCE2-9747A998A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DACC9-29AE-4A37-9164-F5D7AFBC9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93547-E30D-40C5-9868-6AE91CA1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B7E1-D92F-482C-969E-E004B601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6A771-5177-4757-B5E8-01980CCD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1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9F98-BD48-46C5-9F55-C5E8A881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A5AA9-C5AD-4EDF-9FD8-4EE7F62E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D6C0-0B34-49DC-9EFA-5FD71AD6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8B14-3CC0-4973-9E1B-A77B1095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2142C-B49D-4C8F-998D-58A8DE53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6FBF7-8031-489B-8513-B5F4D84B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C13E4-6806-402B-907C-1803FEE1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88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B328-0694-4070-8CA5-055216EF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9A2B-BF6D-4D12-B2E6-E289DB54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D6DF2-1A13-4626-928F-0B66E5EA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D5ABA-A405-46B1-80F7-3AE90AF7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8DE8F-5719-4995-8B7E-48564E35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1ECEF-9D0C-4F3B-8155-FDC2CF13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8347-EEA1-4365-8EF0-7EA1585A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E884F-6218-48A3-ACC8-06C32569D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65B10-5A38-4A93-BBC6-0FFADE3E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48B13-A41B-43CF-903C-CBE205C5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8939-9C05-43CE-A6CD-9444C3AA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F1330-C7BD-4F49-AF55-CA73CC3B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6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0A065-1128-40BC-9D4D-D43E9EE7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07DF6-F9E9-4429-B30D-A43041A6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5826-948D-4AD4-9C92-72AFF942B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3A8F-BE64-4590-914B-71D23FC1DAD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5C91-EEFB-4FCB-BD12-1B720DC41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A925-8E59-416B-892C-499A2DAC3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6FCB-4F96-45DE-92C7-AAC970540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00711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clanthology.org/D17-1042/" TargetMode="External"/><Relationship Id="rId5" Type="http://schemas.openxmlformats.org/officeDocument/2006/relationships/hyperlink" Target="https://www.ijcai.org/proceedings/2017/371" TargetMode="External"/><Relationship Id="rId4" Type="http://schemas.openxmlformats.org/officeDocument/2006/relationships/hyperlink" Target="https://aclanthology.org/W18-5416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P18-1032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l.acm.org/doi/10.1145/3219819.3220001" TargetMode="External"/><Relationship Id="rId4" Type="http://schemas.openxmlformats.org/officeDocument/2006/relationships/hyperlink" Target="https://aclanthology.org/W18-5415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ainable-machine-learning-9d1ca0547ae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ftp/arxiv/papers/1912/1912.05100.pdf" TargetMode="External"/><Relationship Id="rId5" Type="http://schemas.openxmlformats.org/officeDocument/2006/relationships/hyperlink" Target="https://medium.com/@BonsaiAI/explainable-artificial-intelligence-using-model-induction-f257c92f426e" TargetMode="External"/><Relationship Id="rId4" Type="http://schemas.openxmlformats.org/officeDocument/2006/relationships/hyperlink" Target="http://repository.essex.ac.uk/27120/1/Towards%20Human%20Understandable%20Explainable%20AIv9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B6C-899A-4F2B-ACE8-5F6DCD3E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228" y="1628990"/>
            <a:ext cx="9144000" cy="680662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D2403-970D-4F23-85FB-0C9E9F6B2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963"/>
            <a:ext cx="9144000" cy="533884"/>
          </a:xfrm>
        </p:spPr>
        <p:txBody>
          <a:bodyPr/>
          <a:lstStyle/>
          <a:p>
            <a:r>
              <a:rPr lang="en-GB" b="1" dirty="0"/>
              <a:t>Group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2DDDE-BE4D-4567-81EB-98CFA783A981}"/>
              </a:ext>
            </a:extLst>
          </p:cNvPr>
          <p:cNvSpPr/>
          <p:nvPr/>
        </p:nvSpPr>
        <p:spPr>
          <a:xfrm>
            <a:off x="3648911" y="2402736"/>
            <a:ext cx="54457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XAI in NLP</a:t>
            </a:r>
          </a:p>
        </p:txBody>
      </p:sp>
      <p:pic>
        <p:nvPicPr>
          <p:cNvPr id="1026" name="Picture 2" descr="Download Sparks Animated Gif Transparent PNG Image with No Background -  PNGkey.com">
            <a:extLst>
              <a:ext uri="{FF2B5EF4-FFF2-40B4-BE49-F238E27FC236}">
                <a16:creationId xmlns:a16="http://schemas.microsoft.com/office/drawing/2014/main" id="{9B2A1EB9-E7B9-475F-973D-231713B66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6" y="396724"/>
            <a:ext cx="7450667" cy="56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0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59F682-73AF-4D00-AB57-18F5A7E20185}"/>
              </a:ext>
            </a:extLst>
          </p:cNvPr>
          <p:cNvSpPr txBox="1"/>
          <p:nvPr/>
        </p:nvSpPr>
        <p:spPr>
          <a:xfrm>
            <a:off x="595085" y="249991"/>
            <a:ext cx="84793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Local Self-Explaining </a:t>
            </a:r>
            <a:r>
              <a:rPr lang="en-GB" sz="5400" b="1" u="sng" dirty="0">
                <a:latin typeface="+mj-lt"/>
              </a:rPr>
              <a:t>cont.</a:t>
            </a:r>
          </a:p>
        </p:txBody>
      </p:sp>
      <p:sp>
        <p:nvSpPr>
          <p:cNvPr id="14" name="Google Shape;67;p15">
            <a:extLst>
              <a:ext uri="{FF2B5EF4-FFF2-40B4-BE49-F238E27FC236}">
                <a16:creationId xmlns:a16="http://schemas.microsoft.com/office/drawing/2014/main" id="{BED73513-F07E-4D1C-AB2B-356258E5654C}"/>
              </a:ext>
            </a:extLst>
          </p:cNvPr>
          <p:cNvSpPr txBox="1"/>
          <p:nvPr/>
        </p:nvSpPr>
        <p:spPr>
          <a:xfrm>
            <a:off x="1039724" y="3184034"/>
            <a:ext cx="182925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Induction</a:t>
            </a:r>
            <a:endParaRPr sz="2400" b="1" dirty="0"/>
          </a:p>
        </p:txBody>
      </p:sp>
      <p:sp>
        <p:nvSpPr>
          <p:cNvPr id="15" name="Google Shape;68;p15">
            <a:extLst>
              <a:ext uri="{FF2B5EF4-FFF2-40B4-BE49-F238E27FC236}">
                <a16:creationId xmlns:a16="http://schemas.microsoft.com/office/drawing/2014/main" id="{462E091E-5EBD-4E69-AEB5-F98F1B54947C}"/>
              </a:ext>
            </a:extLst>
          </p:cNvPr>
          <p:cNvSpPr txBox="1"/>
          <p:nvPr/>
        </p:nvSpPr>
        <p:spPr>
          <a:xfrm>
            <a:off x="4119090" y="2814703"/>
            <a:ext cx="2947331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Explainability</a:t>
            </a:r>
            <a:r>
              <a:rPr lang="en-GB" sz="2400" b="1" dirty="0"/>
              <a:t>- aware architecture/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Rule induction</a:t>
            </a:r>
          </a:p>
        </p:txBody>
      </p:sp>
      <p:sp>
        <p:nvSpPr>
          <p:cNvPr id="16" name="Google Shape;69;p15">
            <a:extLst>
              <a:ext uri="{FF2B5EF4-FFF2-40B4-BE49-F238E27FC236}">
                <a16:creationId xmlns:a16="http://schemas.microsoft.com/office/drawing/2014/main" id="{3FDB6DD9-6FEF-45F3-ADC2-F4C178EAE9B5}"/>
              </a:ext>
            </a:extLst>
          </p:cNvPr>
          <p:cNvSpPr txBox="1"/>
          <p:nvPr/>
        </p:nvSpPr>
        <p:spPr>
          <a:xfrm>
            <a:off x="8074631" y="2999368"/>
            <a:ext cx="4084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Raw Declaration Representation</a:t>
            </a:r>
            <a:endParaRPr sz="2400" b="1" dirty="0"/>
          </a:p>
        </p:txBody>
      </p:sp>
      <p:cxnSp>
        <p:nvCxnSpPr>
          <p:cNvPr id="17" name="Google Shape;70;p15">
            <a:extLst>
              <a:ext uri="{FF2B5EF4-FFF2-40B4-BE49-F238E27FC236}">
                <a16:creationId xmlns:a16="http://schemas.microsoft.com/office/drawing/2014/main" id="{92069ACC-DCC2-497B-8339-56EFA4270D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868981" y="3491791"/>
            <a:ext cx="125010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71;p15">
            <a:extLst>
              <a:ext uri="{FF2B5EF4-FFF2-40B4-BE49-F238E27FC236}">
                <a16:creationId xmlns:a16="http://schemas.microsoft.com/office/drawing/2014/main" id="{A415BC07-D193-4428-A167-A677A3575A3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066421" y="3491791"/>
            <a:ext cx="100821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72;p15">
            <a:extLst>
              <a:ext uri="{FF2B5EF4-FFF2-40B4-BE49-F238E27FC236}">
                <a16:creationId xmlns:a16="http://schemas.microsoft.com/office/drawing/2014/main" id="{DCEC13EB-FF6A-4E2D-8F30-EF7E500D4C36}"/>
              </a:ext>
            </a:extLst>
          </p:cNvPr>
          <p:cNvSpPr txBox="1"/>
          <p:nvPr/>
        </p:nvSpPr>
        <p:spPr>
          <a:xfrm>
            <a:off x="1039724" y="1788011"/>
            <a:ext cx="206633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</a:rPr>
              <a:t>Explainability Technique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BAF24AAA-B799-4B2B-9DF3-020589AEF253}"/>
              </a:ext>
            </a:extLst>
          </p:cNvPr>
          <p:cNvSpPr txBox="1"/>
          <p:nvPr/>
        </p:nvSpPr>
        <p:spPr>
          <a:xfrm>
            <a:off x="3918393" y="1788012"/>
            <a:ext cx="2846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rgbClr val="FF0000"/>
                </a:solidFill>
              </a:rPr>
              <a:t>Operations to Enable Explainability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EB8A3549-9098-4F36-95CE-793DD32F9CD0}"/>
              </a:ext>
            </a:extLst>
          </p:cNvPr>
          <p:cNvSpPr txBox="1"/>
          <p:nvPr/>
        </p:nvSpPr>
        <p:spPr>
          <a:xfrm>
            <a:off x="8302021" y="1726948"/>
            <a:ext cx="239984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</a:rPr>
              <a:t>Visualization Technique</a:t>
            </a:r>
            <a:endParaRPr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59F682-73AF-4D00-AB57-18F5A7E20185}"/>
              </a:ext>
            </a:extLst>
          </p:cNvPr>
          <p:cNvSpPr txBox="1"/>
          <p:nvPr/>
        </p:nvSpPr>
        <p:spPr>
          <a:xfrm>
            <a:off x="595085" y="249991"/>
            <a:ext cx="84793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Local Self-Explaining </a:t>
            </a:r>
            <a:r>
              <a:rPr lang="en-GB" sz="5400" b="1" u="sng" dirty="0">
                <a:latin typeface="+mj-lt"/>
              </a:rPr>
              <a:t>cont.</a:t>
            </a:r>
          </a:p>
        </p:txBody>
      </p:sp>
      <p:sp>
        <p:nvSpPr>
          <p:cNvPr id="14" name="Google Shape;67;p15">
            <a:extLst>
              <a:ext uri="{FF2B5EF4-FFF2-40B4-BE49-F238E27FC236}">
                <a16:creationId xmlns:a16="http://schemas.microsoft.com/office/drawing/2014/main" id="{BED73513-F07E-4D1C-AB2B-356258E5654C}"/>
              </a:ext>
            </a:extLst>
          </p:cNvPr>
          <p:cNvSpPr txBox="1"/>
          <p:nvPr/>
        </p:nvSpPr>
        <p:spPr>
          <a:xfrm>
            <a:off x="1039724" y="3184034"/>
            <a:ext cx="182925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Provenance</a:t>
            </a:r>
            <a:endParaRPr sz="2400" b="1" dirty="0"/>
          </a:p>
        </p:txBody>
      </p:sp>
      <p:sp>
        <p:nvSpPr>
          <p:cNvPr id="15" name="Google Shape;68;p15">
            <a:extLst>
              <a:ext uri="{FF2B5EF4-FFF2-40B4-BE49-F238E27FC236}">
                <a16:creationId xmlns:a16="http://schemas.microsoft.com/office/drawing/2014/main" id="{462E091E-5EBD-4E69-AEB5-F98F1B54947C}"/>
              </a:ext>
            </a:extLst>
          </p:cNvPr>
          <p:cNvSpPr txBox="1"/>
          <p:nvPr/>
        </p:nvSpPr>
        <p:spPr>
          <a:xfrm>
            <a:off x="4117370" y="3184034"/>
            <a:ext cx="2947331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Template-Based</a:t>
            </a:r>
          </a:p>
        </p:txBody>
      </p:sp>
      <p:sp>
        <p:nvSpPr>
          <p:cNvPr id="16" name="Google Shape;69;p15">
            <a:extLst>
              <a:ext uri="{FF2B5EF4-FFF2-40B4-BE49-F238E27FC236}">
                <a16:creationId xmlns:a16="http://schemas.microsoft.com/office/drawing/2014/main" id="{3FDB6DD9-6FEF-45F3-ADC2-F4C178EAE9B5}"/>
              </a:ext>
            </a:extLst>
          </p:cNvPr>
          <p:cNvSpPr txBox="1"/>
          <p:nvPr/>
        </p:nvSpPr>
        <p:spPr>
          <a:xfrm>
            <a:off x="8108000" y="3184034"/>
            <a:ext cx="408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Natural Language</a:t>
            </a:r>
            <a:endParaRPr sz="2400" b="1" dirty="0"/>
          </a:p>
        </p:txBody>
      </p:sp>
      <p:cxnSp>
        <p:nvCxnSpPr>
          <p:cNvPr id="17" name="Google Shape;70;p15">
            <a:extLst>
              <a:ext uri="{FF2B5EF4-FFF2-40B4-BE49-F238E27FC236}">
                <a16:creationId xmlns:a16="http://schemas.microsoft.com/office/drawing/2014/main" id="{92069ACC-DCC2-497B-8339-56EFA4270D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868981" y="3491791"/>
            <a:ext cx="12483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71;p15">
            <a:extLst>
              <a:ext uri="{FF2B5EF4-FFF2-40B4-BE49-F238E27FC236}">
                <a16:creationId xmlns:a16="http://schemas.microsoft.com/office/drawing/2014/main" id="{A415BC07-D193-4428-A167-A677A3575A3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064701" y="3491791"/>
            <a:ext cx="10432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72;p15">
            <a:extLst>
              <a:ext uri="{FF2B5EF4-FFF2-40B4-BE49-F238E27FC236}">
                <a16:creationId xmlns:a16="http://schemas.microsoft.com/office/drawing/2014/main" id="{DCEC13EB-FF6A-4E2D-8F30-EF7E500D4C36}"/>
              </a:ext>
            </a:extLst>
          </p:cNvPr>
          <p:cNvSpPr txBox="1"/>
          <p:nvPr/>
        </p:nvSpPr>
        <p:spPr>
          <a:xfrm>
            <a:off x="1039724" y="1788011"/>
            <a:ext cx="206633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</a:rPr>
              <a:t>Explainability Technique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BAF24AAA-B799-4B2B-9DF3-020589AEF253}"/>
              </a:ext>
            </a:extLst>
          </p:cNvPr>
          <p:cNvSpPr txBox="1"/>
          <p:nvPr/>
        </p:nvSpPr>
        <p:spPr>
          <a:xfrm>
            <a:off x="3918393" y="1788012"/>
            <a:ext cx="2846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rgbClr val="FF0000"/>
                </a:solidFill>
              </a:rPr>
              <a:t>Operations to Enable Explainability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EB8A3549-9098-4F36-95CE-793DD32F9CD0}"/>
              </a:ext>
            </a:extLst>
          </p:cNvPr>
          <p:cNvSpPr txBox="1"/>
          <p:nvPr/>
        </p:nvSpPr>
        <p:spPr>
          <a:xfrm>
            <a:off x="8302021" y="1726948"/>
            <a:ext cx="239984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</a:rPr>
              <a:t>Visualization Technique</a:t>
            </a:r>
            <a:endParaRPr sz="2400" dirty="0">
              <a:solidFill>
                <a:srgbClr val="FF0000"/>
              </a:solidFill>
            </a:endParaRPr>
          </a:p>
        </p:txBody>
      </p:sp>
      <p:pic>
        <p:nvPicPr>
          <p:cNvPr id="22" name="Google Shape;107;p18">
            <a:extLst>
              <a:ext uri="{FF2B5EF4-FFF2-40B4-BE49-F238E27FC236}">
                <a16:creationId xmlns:a16="http://schemas.microsoft.com/office/drawing/2014/main" id="{0BAADED2-9F1F-42FD-99F1-4CB7336B65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442" y="4132270"/>
            <a:ext cx="5528899" cy="1801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83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59F682-73AF-4D00-AB57-18F5A7E20185}"/>
              </a:ext>
            </a:extLst>
          </p:cNvPr>
          <p:cNvSpPr txBox="1"/>
          <p:nvPr/>
        </p:nvSpPr>
        <p:spPr>
          <a:xfrm>
            <a:off x="595085" y="249991"/>
            <a:ext cx="84793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Local Self-Explaining </a:t>
            </a:r>
            <a:r>
              <a:rPr lang="en-GB" sz="5400" b="1" u="sng" dirty="0">
                <a:latin typeface="+mj-lt"/>
              </a:rPr>
              <a:t>cont.</a:t>
            </a:r>
          </a:p>
        </p:txBody>
      </p:sp>
      <p:sp>
        <p:nvSpPr>
          <p:cNvPr id="14" name="Google Shape;67;p15">
            <a:extLst>
              <a:ext uri="{FF2B5EF4-FFF2-40B4-BE49-F238E27FC236}">
                <a16:creationId xmlns:a16="http://schemas.microsoft.com/office/drawing/2014/main" id="{BED73513-F07E-4D1C-AB2B-356258E5654C}"/>
              </a:ext>
            </a:extLst>
          </p:cNvPr>
          <p:cNvSpPr txBox="1"/>
          <p:nvPr/>
        </p:nvSpPr>
        <p:spPr>
          <a:xfrm>
            <a:off x="1039724" y="2999367"/>
            <a:ext cx="1829257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Example-Driven</a:t>
            </a:r>
            <a:endParaRPr sz="2400" b="1" dirty="0"/>
          </a:p>
        </p:txBody>
      </p:sp>
      <p:sp>
        <p:nvSpPr>
          <p:cNvPr id="15" name="Google Shape;68;p15">
            <a:extLst>
              <a:ext uri="{FF2B5EF4-FFF2-40B4-BE49-F238E27FC236}">
                <a16:creationId xmlns:a16="http://schemas.microsoft.com/office/drawing/2014/main" id="{462E091E-5EBD-4E69-AEB5-F98F1B54947C}"/>
              </a:ext>
            </a:extLst>
          </p:cNvPr>
          <p:cNvSpPr txBox="1"/>
          <p:nvPr/>
        </p:nvSpPr>
        <p:spPr>
          <a:xfrm>
            <a:off x="4077646" y="2807690"/>
            <a:ext cx="2947331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 b="1" dirty="0"/>
              <a:t>Layer- Wise Relevance Propagation</a:t>
            </a:r>
          </a:p>
        </p:txBody>
      </p:sp>
      <p:sp>
        <p:nvSpPr>
          <p:cNvPr id="16" name="Google Shape;69;p15">
            <a:extLst>
              <a:ext uri="{FF2B5EF4-FFF2-40B4-BE49-F238E27FC236}">
                <a16:creationId xmlns:a16="http://schemas.microsoft.com/office/drawing/2014/main" id="{3FDB6DD9-6FEF-45F3-ADC2-F4C178EAE9B5}"/>
              </a:ext>
            </a:extLst>
          </p:cNvPr>
          <p:cNvSpPr txBox="1"/>
          <p:nvPr/>
        </p:nvSpPr>
        <p:spPr>
          <a:xfrm>
            <a:off x="8108000" y="3184034"/>
            <a:ext cx="408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Raw Examples</a:t>
            </a:r>
            <a:endParaRPr sz="2400" b="1" dirty="0"/>
          </a:p>
        </p:txBody>
      </p:sp>
      <p:cxnSp>
        <p:nvCxnSpPr>
          <p:cNvPr id="17" name="Google Shape;70;p15">
            <a:extLst>
              <a:ext uri="{FF2B5EF4-FFF2-40B4-BE49-F238E27FC236}">
                <a16:creationId xmlns:a16="http://schemas.microsoft.com/office/drawing/2014/main" id="{92069ACC-DCC2-497B-8339-56EFA4270D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868981" y="3484778"/>
            <a:ext cx="1208665" cy="70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71;p15">
            <a:extLst>
              <a:ext uri="{FF2B5EF4-FFF2-40B4-BE49-F238E27FC236}">
                <a16:creationId xmlns:a16="http://schemas.microsoft.com/office/drawing/2014/main" id="{A415BC07-D193-4428-A167-A677A3575A3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024977" y="3484778"/>
            <a:ext cx="1083023" cy="70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72;p15">
            <a:extLst>
              <a:ext uri="{FF2B5EF4-FFF2-40B4-BE49-F238E27FC236}">
                <a16:creationId xmlns:a16="http://schemas.microsoft.com/office/drawing/2014/main" id="{DCEC13EB-FF6A-4E2D-8F30-EF7E500D4C36}"/>
              </a:ext>
            </a:extLst>
          </p:cNvPr>
          <p:cNvSpPr txBox="1"/>
          <p:nvPr/>
        </p:nvSpPr>
        <p:spPr>
          <a:xfrm>
            <a:off x="1039724" y="1788011"/>
            <a:ext cx="206633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</a:rPr>
              <a:t>Explainability Technique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BAF24AAA-B799-4B2B-9DF3-020589AEF253}"/>
              </a:ext>
            </a:extLst>
          </p:cNvPr>
          <p:cNvSpPr txBox="1"/>
          <p:nvPr/>
        </p:nvSpPr>
        <p:spPr>
          <a:xfrm>
            <a:off x="3918393" y="1788012"/>
            <a:ext cx="2846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rgbClr val="FF0000"/>
                </a:solidFill>
              </a:rPr>
              <a:t>Operations to Enable Explainability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EB8A3549-9098-4F36-95CE-793DD32F9CD0}"/>
              </a:ext>
            </a:extLst>
          </p:cNvPr>
          <p:cNvSpPr txBox="1"/>
          <p:nvPr/>
        </p:nvSpPr>
        <p:spPr>
          <a:xfrm>
            <a:off x="8302021" y="1726948"/>
            <a:ext cx="239984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</a:rPr>
              <a:t>Visualization Technique</a:t>
            </a:r>
            <a:endParaRPr sz="2400" dirty="0">
              <a:solidFill>
                <a:srgbClr val="FF0000"/>
              </a:solidFill>
            </a:endParaRPr>
          </a:p>
        </p:txBody>
      </p:sp>
      <p:pic>
        <p:nvPicPr>
          <p:cNvPr id="23" name="Google Shape;121;p19">
            <a:extLst>
              <a:ext uri="{FF2B5EF4-FFF2-40B4-BE49-F238E27FC236}">
                <a16:creationId xmlns:a16="http://schemas.microsoft.com/office/drawing/2014/main" id="{B8DD95B3-BE59-4BE0-9274-EB88472D3E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310" y="4424929"/>
            <a:ext cx="5168900" cy="135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46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67" y="4124767"/>
            <a:ext cx="11449335" cy="15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1560167"/>
            <a:ext cx="10837504" cy="2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8271867" y="2283767"/>
            <a:ext cx="269600" cy="251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/>
          <p:nvPr/>
        </p:nvSpPr>
        <p:spPr>
          <a:xfrm>
            <a:off x="8101067" y="2283767"/>
            <a:ext cx="6112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>
                <a:latin typeface="Proxima Nova"/>
                <a:ea typeface="Proxima Nova"/>
                <a:cs typeface="Proxima Nova"/>
                <a:sym typeface="Proxima Nova"/>
              </a:rPr>
              <a:t>2,3</a:t>
            </a:r>
            <a:endParaRPr sz="1733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8217900" y="3110933"/>
            <a:ext cx="395600" cy="25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" name="Google Shape;66;p14"/>
          <p:cNvSpPr/>
          <p:nvPr/>
        </p:nvSpPr>
        <p:spPr>
          <a:xfrm>
            <a:off x="8271867" y="4232667"/>
            <a:ext cx="395600" cy="25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" name="Google Shape;67;p14"/>
          <p:cNvSpPr/>
          <p:nvPr/>
        </p:nvSpPr>
        <p:spPr>
          <a:xfrm>
            <a:off x="8316667" y="5116500"/>
            <a:ext cx="395600" cy="25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 txBox="1"/>
          <p:nvPr/>
        </p:nvSpPr>
        <p:spPr>
          <a:xfrm>
            <a:off x="8110100" y="3204267"/>
            <a:ext cx="6112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>
                <a:latin typeface="Proxima Nova"/>
                <a:ea typeface="Proxima Nova"/>
                <a:cs typeface="Proxima Nova"/>
                <a:sym typeface="Proxima Nova"/>
              </a:rPr>
              <a:t>4,5</a:t>
            </a:r>
            <a:endParaRPr sz="1733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208867" y="4160367"/>
            <a:ext cx="6112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1733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208867" y="4999451"/>
            <a:ext cx="6112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sz="1733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DE429-B0AA-4C45-8D73-4FD8159678D6}"/>
              </a:ext>
            </a:extLst>
          </p:cNvPr>
          <p:cNvSpPr txBox="1"/>
          <p:nvPr/>
        </p:nvSpPr>
        <p:spPr>
          <a:xfrm>
            <a:off x="595085" y="249991"/>
            <a:ext cx="3159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Post-Hoc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788133" y="1506333"/>
            <a:ext cx="448539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115000"/>
              </a:lnSpc>
              <a:buSzPts val="990"/>
            </a:pPr>
            <a:r>
              <a:rPr lang="en" sz="3093" b="1" dirty="0">
                <a:latin typeface="+mn-lt"/>
              </a:rPr>
              <a:t>First Derivative Salincy</a:t>
            </a:r>
            <a:endParaRPr sz="3093" b="1" dirty="0">
              <a:latin typeface="+mn-lt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93971" y="2305980"/>
            <a:ext cx="5607829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" sz="3093" b="1" dirty="0">
                <a:latin typeface="+mn-lt"/>
              </a:rPr>
              <a:t>Layer-wise Relevance Propagation</a:t>
            </a:r>
            <a:endParaRPr sz="3093" b="1" dirty="0">
              <a:latin typeface="+mn-lt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51" y="3471834"/>
            <a:ext cx="7834899" cy="297976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6096000" y="3684733"/>
            <a:ext cx="611600" cy="48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" name="Google Shape;80;p15"/>
          <p:cNvSpPr/>
          <p:nvPr/>
        </p:nvSpPr>
        <p:spPr>
          <a:xfrm>
            <a:off x="6941000" y="2847233"/>
            <a:ext cx="539600" cy="485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5"/>
          <p:cNvSpPr/>
          <p:nvPr/>
        </p:nvSpPr>
        <p:spPr>
          <a:xfrm>
            <a:off x="6707400" y="3596467"/>
            <a:ext cx="1006800" cy="228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60BBB-A0FE-4E13-B214-3F6AC229471E}"/>
              </a:ext>
            </a:extLst>
          </p:cNvPr>
          <p:cNvSpPr txBox="1"/>
          <p:nvPr/>
        </p:nvSpPr>
        <p:spPr>
          <a:xfrm>
            <a:off x="595085" y="249991"/>
            <a:ext cx="68259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Feature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1934"/>
            <a:ext cx="3981800" cy="378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800" y="2141167"/>
            <a:ext cx="4198433" cy="3451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499" y="2061918"/>
            <a:ext cx="3590368" cy="36098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E42A6-1098-4546-A3BE-537734927C52}"/>
              </a:ext>
            </a:extLst>
          </p:cNvPr>
          <p:cNvSpPr txBox="1"/>
          <p:nvPr/>
        </p:nvSpPr>
        <p:spPr>
          <a:xfrm>
            <a:off x="595085" y="249991"/>
            <a:ext cx="86336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Visualisation:</a:t>
            </a:r>
            <a:r>
              <a:rPr lang="en-GB" sz="6600" b="1" dirty="0">
                <a:latin typeface="+mj-lt"/>
              </a:rPr>
              <a:t> </a:t>
            </a:r>
            <a:r>
              <a:rPr lang="en-GB" sz="5400" b="1" dirty="0">
                <a:latin typeface="+mj-lt"/>
              </a:rPr>
              <a:t>Saliency Maps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357" y="1516515"/>
            <a:ext cx="844939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105" y="4257238"/>
            <a:ext cx="6689400" cy="18552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E3E7C0-789F-4877-B0D7-C2593E95F859}"/>
              </a:ext>
            </a:extLst>
          </p:cNvPr>
          <p:cNvSpPr txBox="1"/>
          <p:nvPr/>
        </p:nvSpPr>
        <p:spPr>
          <a:xfrm>
            <a:off x="595085" y="249991"/>
            <a:ext cx="57599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Surrogate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92A25-9A0F-428E-A16D-8AC0FFC807E8}"/>
              </a:ext>
            </a:extLst>
          </p:cNvPr>
          <p:cNvSpPr txBox="1"/>
          <p:nvPr/>
        </p:nvSpPr>
        <p:spPr>
          <a:xfrm>
            <a:off x="749904" y="3427643"/>
            <a:ext cx="5241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u="sng" dirty="0">
                <a:latin typeface="+mj-lt"/>
              </a:rPr>
              <a:t>Input Perturbation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34" y="1356967"/>
            <a:ext cx="5335333" cy="5260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596EB6-8872-45FB-8140-49AEB3E99DBA}"/>
              </a:ext>
            </a:extLst>
          </p:cNvPr>
          <p:cNvSpPr txBox="1"/>
          <p:nvPr/>
        </p:nvSpPr>
        <p:spPr>
          <a:xfrm>
            <a:off x="595085" y="249991"/>
            <a:ext cx="10772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Visualisation:</a:t>
            </a:r>
            <a:r>
              <a:rPr lang="en-GB" sz="6600" b="1" dirty="0">
                <a:latin typeface="+mj-lt"/>
              </a:rPr>
              <a:t> </a:t>
            </a:r>
            <a:r>
              <a:rPr lang="en-GB" sz="5400" b="1" dirty="0">
                <a:latin typeface="+mj-lt"/>
              </a:rPr>
              <a:t>Raw Declarative Rules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853FA8-F541-4D93-AD47-3B2F13EBE73B}"/>
              </a:ext>
            </a:extLst>
          </p:cNvPr>
          <p:cNvSpPr txBox="1"/>
          <p:nvPr/>
        </p:nvSpPr>
        <p:spPr>
          <a:xfrm>
            <a:off x="212876" y="270631"/>
            <a:ext cx="40904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Evaluation !</a:t>
            </a:r>
          </a:p>
        </p:txBody>
      </p:sp>
      <p:pic>
        <p:nvPicPr>
          <p:cNvPr id="1026" name="Picture 2" descr="Cartoon Businessman. Question Marks Over Stock Footage Video (100%  Royalty-free) 1010723846 | Shutterstock">
            <a:extLst>
              <a:ext uri="{FF2B5EF4-FFF2-40B4-BE49-F238E27FC236}">
                <a16:creationId xmlns:a16="http://schemas.microsoft.com/office/drawing/2014/main" id="{50C0E86A-3618-4B8C-84BD-F2CCFC2CF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7" r="21205"/>
          <a:stretch/>
        </p:blipFill>
        <p:spPr bwMode="auto">
          <a:xfrm>
            <a:off x="4349750" y="1427630"/>
            <a:ext cx="3759200" cy="36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CD39E-B190-481B-BE98-833050ED7D9B}"/>
              </a:ext>
            </a:extLst>
          </p:cNvPr>
          <p:cNvSpPr txBox="1"/>
          <p:nvPr/>
        </p:nvSpPr>
        <p:spPr>
          <a:xfrm>
            <a:off x="5083326" y="4876372"/>
            <a:ext cx="2537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>
                <a:latin typeface="+mj-lt"/>
              </a:rPr>
              <a:t>HOW ?</a:t>
            </a:r>
          </a:p>
        </p:txBody>
      </p:sp>
      <p:pic>
        <p:nvPicPr>
          <p:cNvPr id="1028" name="Picture 4" descr="Premium Vector | Business people teamwork colleague character. animation  scene people seminar community.">
            <a:extLst>
              <a:ext uri="{FF2B5EF4-FFF2-40B4-BE49-F238E27FC236}">
                <a16:creationId xmlns:a16="http://schemas.microsoft.com/office/drawing/2014/main" id="{D24279F0-B97C-454D-A939-F763C13F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94" y="2698751"/>
            <a:ext cx="3371850" cy="264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D71ACF-0CF1-45F8-ACAB-CB09E3B75B3E}"/>
              </a:ext>
            </a:extLst>
          </p:cNvPr>
          <p:cNvSpPr txBox="1"/>
          <p:nvPr/>
        </p:nvSpPr>
        <p:spPr>
          <a:xfrm>
            <a:off x="1392071" y="5343445"/>
            <a:ext cx="2100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+mj-lt"/>
              </a:rPr>
              <a:t>Human Annotators</a:t>
            </a:r>
          </a:p>
        </p:txBody>
      </p:sp>
      <p:pic>
        <p:nvPicPr>
          <p:cNvPr id="1030" name="Picture 6" descr="Explaining Predictions of Machine Learning Models with LIME - Münster Data  Science Meetup">
            <a:extLst>
              <a:ext uri="{FF2B5EF4-FFF2-40B4-BE49-F238E27FC236}">
                <a16:creationId xmlns:a16="http://schemas.microsoft.com/office/drawing/2014/main" id="{CA2CEB6E-72F1-4CA5-B51D-BD11478B4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351" r="1247" b="1297"/>
          <a:stretch/>
        </p:blipFill>
        <p:spPr bwMode="auto">
          <a:xfrm rot="791258">
            <a:off x="8896352" y="2077060"/>
            <a:ext cx="2435338" cy="320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65A8F-81A4-4887-AA06-DEA1D7690C13}"/>
              </a:ext>
            </a:extLst>
          </p:cNvPr>
          <p:cNvSpPr txBox="1"/>
          <p:nvPr/>
        </p:nvSpPr>
        <p:spPr>
          <a:xfrm rot="755693">
            <a:off x="8717437" y="5401211"/>
            <a:ext cx="1828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+mj-lt"/>
              </a:rPr>
              <a:t>Reference: LIME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B19FB-D350-40EC-9540-A5B2D15BD52B}"/>
              </a:ext>
            </a:extLst>
          </p:cNvPr>
          <p:cNvSpPr/>
          <p:nvPr/>
        </p:nvSpPr>
        <p:spPr>
          <a:xfrm rot="19801317">
            <a:off x="485535" y="2617200"/>
            <a:ext cx="4038600" cy="143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Comprehensible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139F4-C838-4715-8F54-F9F28C38B029}"/>
              </a:ext>
            </a:extLst>
          </p:cNvPr>
          <p:cNvSpPr/>
          <p:nvPr/>
        </p:nvSpPr>
        <p:spPr>
          <a:xfrm rot="928313">
            <a:off x="8318730" y="2579832"/>
            <a:ext cx="4038600" cy="143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Fidelity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F5124-9972-4D10-9E9C-D1F693D5CA8B}"/>
              </a:ext>
            </a:extLst>
          </p:cNvPr>
          <p:cNvSpPr/>
          <p:nvPr/>
        </p:nvSpPr>
        <p:spPr>
          <a:xfrm>
            <a:off x="4357923" y="971272"/>
            <a:ext cx="4038600" cy="143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Integration ?</a:t>
            </a:r>
          </a:p>
        </p:txBody>
      </p:sp>
    </p:spTree>
    <p:extLst>
      <p:ext uri="{BB962C8B-B14F-4D97-AF65-F5344CB8AC3E}">
        <p14:creationId xmlns:p14="http://schemas.microsoft.com/office/powerpoint/2010/main" val="23294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7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F773F-2578-4184-B106-4761D466528C}"/>
              </a:ext>
            </a:extLst>
          </p:cNvPr>
          <p:cNvSpPr txBox="1"/>
          <p:nvPr/>
        </p:nvSpPr>
        <p:spPr>
          <a:xfrm>
            <a:off x="212876" y="27063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Our Critique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BFB4BC4-9B87-4752-98AA-62A421249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050322"/>
              </p:ext>
            </p:extLst>
          </p:nvPr>
        </p:nvGraphicFramePr>
        <p:xfrm>
          <a:off x="657981" y="1315961"/>
          <a:ext cx="11000356" cy="464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102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733D4-FE02-488D-A877-728755B08E89}"/>
              </a:ext>
            </a:extLst>
          </p:cNvPr>
          <p:cNvSpPr txBox="1"/>
          <p:nvPr/>
        </p:nvSpPr>
        <p:spPr>
          <a:xfrm>
            <a:off x="561219" y="333829"/>
            <a:ext cx="42429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Black-Box 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80A33-B296-4909-A7BB-0F78C4A9E7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6" t="55579" r="52834" b="7335"/>
          <a:stretch/>
        </p:blipFill>
        <p:spPr>
          <a:xfrm>
            <a:off x="1461106" y="1949752"/>
            <a:ext cx="3178627" cy="2936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C62AC-C722-4627-B9F3-FF1F86B0ACC9}"/>
              </a:ext>
            </a:extLst>
          </p:cNvPr>
          <p:cNvSpPr txBox="1"/>
          <p:nvPr/>
        </p:nvSpPr>
        <p:spPr>
          <a:xfrm>
            <a:off x="1395378" y="4802632"/>
            <a:ext cx="3545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+mj-lt"/>
              </a:rPr>
              <a:t>Black-Box Model</a:t>
            </a:r>
            <a:endParaRPr lang="en-GB" b="1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C0AA2-BAD7-4B9A-AC6C-D93E191E61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6" t="47801" r="7802" b="11386"/>
          <a:stretch/>
        </p:blipFill>
        <p:spPr>
          <a:xfrm>
            <a:off x="7668380" y="1570784"/>
            <a:ext cx="3541486" cy="3231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A7998-53D1-40F3-AAD8-EB45394E03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-2961"/>
          <a:stretch/>
        </p:blipFill>
        <p:spPr>
          <a:xfrm>
            <a:off x="4907096" y="2087429"/>
            <a:ext cx="2493921" cy="21985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4D856A-54B6-41B2-AF8A-9C403DBC3756}"/>
              </a:ext>
            </a:extLst>
          </p:cNvPr>
          <p:cNvSpPr txBox="1"/>
          <p:nvPr/>
        </p:nvSpPr>
        <p:spPr>
          <a:xfrm rot="19028367">
            <a:off x="5418253" y="2528186"/>
            <a:ext cx="84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+mj-lt"/>
              </a:rPr>
              <a:t>XAI</a:t>
            </a:r>
            <a:endParaRPr lang="en-GB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5AF36-14DC-4F52-98D5-FDC93D30806F}"/>
              </a:ext>
            </a:extLst>
          </p:cNvPr>
          <p:cNvSpPr txBox="1"/>
          <p:nvPr/>
        </p:nvSpPr>
        <p:spPr>
          <a:xfrm>
            <a:off x="7668380" y="4886477"/>
            <a:ext cx="3910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+mj-lt"/>
              </a:rPr>
              <a:t>Interpreted Model</a:t>
            </a:r>
            <a:endParaRPr lang="en-GB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0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7A72A-8F2C-4CC2-B989-A50B794E202B}"/>
              </a:ext>
            </a:extLst>
          </p:cNvPr>
          <p:cNvSpPr txBox="1"/>
          <p:nvPr/>
        </p:nvSpPr>
        <p:spPr>
          <a:xfrm>
            <a:off x="409726" y="391281"/>
            <a:ext cx="60367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XAI waits for US…</a:t>
            </a:r>
          </a:p>
        </p:txBody>
      </p:sp>
      <p:pic>
        <p:nvPicPr>
          <p:cNvPr id="2054" name="Picture 6" descr="Download Free png Shaking Hands , Png Download - Shaking Hands Free PNG  Images ... - DLPNG.com">
            <a:extLst>
              <a:ext uri="{FF2B5EF4-FFF2-40B4-BE49-F238E27FC236}">
                <a16:creationId xmlns:a16="http://schemas.microsoft.com/office/drawing/2014/main" id="{32C6B2C3-FBC8-4F57-A50C-ABA2264A2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654275"/>
            <a:ext cx="7391400" cy="48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15600" y="361138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600" b="1" u="sng" dirty="0"/>
              <a:t>Appendix</a:t>
            </a:r>
            <a:endParaRPr sz="6600" b="1" u="sng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7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[1]Marina Danilevsky, Kun Qian, Ranit Aharonov, Yannis Katsis, Ban Kawas, Prithviraj Sen.2020.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 Survey of the State of Explainable AI for Natural Language Processing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[2]Eric Wallace, Shi Feng, and Jordan Boyd-Graber. 2018.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Interpreting neural networks with nearest neighbors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.In Proceedings of the 2018 EMNLP Workshop Black-box NLP: Analyzing and Interpreting Neural Networks for NLP, pages 136–144, Brussels, Belgium.Association for Computational Linguistics.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[3]Andrew Slavin Ross, Michael C. Hughes, and FinaleDoshi-Velez. 2017.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Right for the right reasons:Training differentiable models by constraining their explanations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InProceedings of the Twenty-SixthInternational Joint Conference on Artificial Intelligence, IJCAI-17, pages 2662–2670.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[4]David Alvarez-Melis and Tommi Jaakkola. 2017. 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 causal framework for explaining the predictions ofblack-box sequence-to-sequence models.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Proceedings of the 2017 Conference on Empirical Meth-ods in Natural Language Processing, pages 412–421, Copenhagen, Denmark. Association for Com-putational Linguistics.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[5]Nina Poerner, Hinrich Sch ̈utze, and Benjamin Roth.2018. 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Evaluating neural network explanation methods using hybrid documents and morphosyntactic agreement.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InProceedings of the 56th Annual Meeting of the Association for Computational Linguistics (Volume 1: Long Papers), pages 340–350, Melbourne, Australia. Association for Computational Linguistics.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[6]Reid Pryzant, Sugato Basu, and Kazoo Sone. 2018a.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Interpretable neural architectures for attributing an ad’s performance to its writing style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 Proceedings of the 2018 EMNLP Workshop BlackboxNLP: Analyzing and Interpreting Neural Networks for NLP,pages 125–135, Brussels, Belgium. Association for Computational Linguistics.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[7]Ninghao Liu, Xiao Huang, Jundong Li, and Xia Hu.2018. 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On interpretation of network embedding via taxonomy induction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InProceedings of the 24th ACM SIGKDD International Conference on Knowledge Discovery &amp; Data Mining, KDD ’18, page 1812–1820, New York, NY, USA. Association for Computing Machinery.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8;p19">
            <a:extLst>
              <a:ext uri="{FF2B5EF4-FFF2-40B4-BE49-F238E27FC236}">
                <a16:creationId xmlns:a16="http://schemas.microsoft.com/office/drawing/2014/main" id="{E17741FF-D0B3-4564-A6E7-85C4D587EC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361138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600" b="1" u="sng" dirty="0"/>
              <a:t>Appendix</a:t>
            </a:r>
            <a:endParaRPr sz="6600" b="1" u="sng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https://towardsdatascience.com/explainable-machine-learning-9d1ca0547ae0</a:t>
            </a:r>
            <a:endParaRPr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http://repository.essex.ac.uk/27120/1/Towards%20Human%20Understandable%20Explainable%20AIv9.pdf</a:t>
            </a:r>
            <a:endParaRPr u="sng">
              <a:solidFill>
                <a:schemeClr val="hlink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https://medium.com/@BonsaiAI/explainable-artificial-intelligence-using-model-induction-f257c92f426e</a:t>
            </a:r>
            <a:endParaRPr u="sng">
              <a:solidFill>
                <a:schemeClr val="hlink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https://arxiv.org/ftp/arxiv/papers/1912/1912.05100.pdf</a:t>
            </a:r>
            <a:endParaRPr u="sng">
              <a:solidFill>
                <a:schemeClr val="hlink"/>
              </a:solidFill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</a:rPr>
              <a:t>https://aclanthology.org/D17-2011.pdf</a:t>
            </a:r>
            <a:endParaRPr u="sng">
              <a:solidFill>
                <a:schemeClr val="hlink"/>
              </a:solidFill>
            </a:endParaRPr>
          </a:p>
          <a:p>
            <a:pPr marL="0" indent="0"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" name="Google Shape;108;p19">
            <a:extLst>
              <a:ext uri="{FF2B5EF4-FFF2-40B4-BE49-F238E27FC236}">
                <a16:creationId xmlns:a16="http://schemas.microsoft.com/office/drawing/2014/main" id="{4C07BFAD-2AAB-4BE4-99A3-FE9A02758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361138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600" b="1" u="sng" dirty="0"/>
              <a:t>Appendix</a:t>
            </a:r>
            <a:endParaRPr sz="6600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D3150-9559-4E31-98F8-D92277C8D07B}"/>
              </a:ext>
            </a:extLst>
          </p:cNvPr>
          <p:cNvSpPr txBox="1"/>
          <p:nvPr/>
        </p:nvSpPr>
        <p:spPr>
          <a:xfrm>
            <a:off x="561219" y="333829"/>
            <a:ext cx="45429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What is XAI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9664A-739B-4D09-B5CC-31EC9C9B0211}"/>
              </a:ext>
            </a:extLst>
          </p:cNvPr>
          <p:cNvSpPr txBox="1"/>
          <p:nvPr/>
        </p:nvSpPr>
        <p:spPr>
          <a:xfrm>
            <a:off x="561219" y="1494972"/>
            <a:ext cx="6009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+mj-lt"/>
              </a:rPr>
              <a:t>Acronym for “Explainable AI”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0633D1-7401-4DC7-B9B9-EF276C43D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3" t="9180" r="34154"/>
          <a:stretch/>
        </p:blipFill>
        <p:spPr>
          <a:xfrm>
            <a:off x="7750627" y="931597"/>
            <a:ext cx="2360991" cy="2338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8BCACA-E5EE-4ECE-8C1A-A79309C00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7" t="2464" r="448" b="563"/>
          <a:stretch/>
        </p:blipFill>
        <p:spPr>
          <a:xfrm>
            <a:off x="6285300" y="3429000"/>
            <a:ext cx="2302319" cy="24974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BE6604-EB14-4F53-95E5-0043C41B1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7" t="2494" r="69224" b="533"/>
          <a:stretch/>
        </p:blipFill>
        <p:spPr>
          <a:xfrm>
            <a:off x="9543142" y="3429000"/>
            <a:ext cx="2360991" cy="24974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74CABD-6F1B-47E1-A74B-E6DFB93301AF}"/>
              </a:ext>
            </a:extLst>
          </p:cNvPr>
          <p:cNvSpPr txBox="1"/>
          <p:nvPr/>
        </p:nvSpPr>
        <p:spPr>
          <a:xfrm>
            <a:off x="776102" y="4677701"/>
            <a:ext cx="973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+mj-lt"/>
              </a:rPr>
              <a:t>NLP</a:t>
            </a:r>
            <a:endParaRPr lang="en-GB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00DD3-E1FD-4126-8A32-FA82E003942A}"/>
              </a:ext>
            </a:extLst>
          </p:cNvPr>
          <p:cNvSpPr txBox="1"/>
          <p:nvPr/>
        </p:nvSpPr>
        <p:spPr>
          <a:xfrm>
            <a:off x="8768635" y="5837984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+mj-lt"/>
              </a:rPr>
              <a:t>CV</a:t>
            </a:r>
            <a:endParaRPr lang="en-GB" b="1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91FB7-90B5-47ED-B5FD-9025115DE4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" t="53462" r="41685" b="-1427"/>
          <a:stretch/>
        </p:blipFill>
        <p:spPr>
          <a:xfrm>
            <a:off x="478809" y="2588744"/>
            <a:ext cx="5806491" cy="19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56CE5-5A7E-4B76-AB21-E3BCEC21B2EC}"/>
              </a:ext>
            </a:extLst>
          </p:cNvPr>
          <p:cNvSpPr txBox="1"/>
          <p:nvPr/>
        </p:nvSpPr>
        <p:spPr>
          <a:xfrm>
            <a:off x="561219" y="333829"/>
            <a:ext cx="10002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 err="1">
                <a:latin typeface="+mj-lt"/>
              </a:rPr>
              <a:t>Explainability</a:t>
            </a:r>
            <a:r>
              <a:rPr lang="en-GB" sz="6600" b="1" u="sng" dirty="0">
                <a:latin typeface="+mj-lt"/>
              </a:rPr>
              <a:t> </a:t>
            </a:r>
            <a:r>
              <a:rPr lang="en-GB" sz="5400" b="1" u="sng" dirty="0">
                <a:solidFill>
                  <a:srgbClr val="FF0000"/>
                </a:solidFill>
                <a:latin typeface="+mj-lt"/>
              </a:rPr>
              <a:t>OR</a:t>
            </a:r>
            <a:r>
              <a:rPr lang="en-GB" sz="6600" b="1" u="sng" dirty="0">
                <a:latin typeface="+mj-lt"/>
              </a:rPr>
              <a:t> Visualization</a:t>
            </a:r>
          </a:p>
        </p:txBody>
      </p:sp>
      <p:pic>
        <p:nvPicPr>
          <p:cNvPr id="1026" name="Picture 2" descr="How to Read a Correlation Matrix - Statology">
            <a:extLst>
              <a:ext uri="{FF2B5EF4-FFF2-40B4-BE49-F238E27FC236}">
                <a16:creationId xmlns:a16="http://schemas.microsoft.com/office/drawing/2014/main" id="{CA8FDD89-9772-48F4-BDBD-C9AA6F461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0" t="23509"/>
          <a:stretch/>
        </p:blipFill>
        <p:spPr bwMode="auto">
          <a:xfrm>
            <a:off x="1141790" y="2530324"/>
            <a:ext cx="4273324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0468E-F067-4B1E-B41F-79D749AC67F9}"/>
              </a:ext>
            </a:extLst>
          </p:cNvPr>
          <p:cNvSpPr txBox="1"/>
          <p:nvPr/>
        </p:nvSpPr>
        <p:spPr>
          <a:xfrm>
            <a:off x="848673" y="1496834"/>
            <a:ext cx="4803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+mj-lt"/>
              </a:rPr>
              <a:t>Correlation as example</a:t>
            </a:r>
            <a:endParaRPr lang="en-GB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EA7CE-1AD5-4607-B225-524E26060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11" y="1626431"/>
            <a:ext cx="4095750" cy="3914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DF9F0-3A42-4CA0-A05C-4417E9C0C081}"/>
              </a:ext>
            </a:extLst>
          </p:cNvPr>
          <p:cNvSpPr txBox="1"/>
          <p:nvPr/>
        </p:nvSpPr>
        <p:spPr>
          <a:xfrm>
            <a:off x="2152540" y="4244461"/>
            <a:ext cx="162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+mj-lt"/>
              </a:rPr>
              <a:t>Explain</a:t>
            </a:r>
            <a:endParaRPr lang="en-GB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3E64B-FDE5-4E65-8D9A-D9EDBC9DFADC}"/>
              </a:ext>
            </a:extLst>
          </p:cNvPr>
          <p:cNvSpPr txBox="1"/>
          <p:nvPr/>
        </p:nvSpPr>
        <p:spPr>
          <a:xfrm>
            <a:off x="8260635" y="5541206"/>
            <a:ext cx="1924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+mj-lt"/>
              </a:rPr>
              <a:t>Visualize</a:t>
            </a:r>
            <a:endParaRPr lang="en-GB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49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337265-9EBE-43F0-98CB-D755D9589D49}"/>
              </a:ext>
            </a:extLst>
          </p:cNvPr>
          <p:cNvSpPr txBox="1"/>
          <p:nvPr/>
        </p:nvSpPr>
        <p:spPr>
          <a:xfrm>
            <a:off x="595085" y="249991"/>
            <a:ext cx="70954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XAI: Main Categories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AFA44BF-FEAF-4460-BDC7-C06158C4D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591645"/>
              </p:ext>
            </p:extLst>
          </p:nvPr>
        </p:nvGraphicFramePr>
        <p:xfrm>
          <a:off x="212876" y="1064381"/>
          <a:ext cx="11814629" cy="3894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3936BD9-2EFA-47E2-9130-8B99A00653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83" y="3743542"/>
            <a:ext cx="5094817" cy="23104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7A3B5D-C9EF-4CC8-B8D5-3254E987FAD9}"/>
              </a:ext>
            </a:extLst>
          </p:cNvPr>
          <p:cNvSpPr/>
          <p:nvPr/>
        </p:nvSpPr>
        <p:spPr>
          <a:xfrm>
            <a:off x="6463695" y="3880152"/>
            <a:ext cx="2317448" cy="977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Model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feature_importances_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C3C6E-98E4-46E1-BA27-37E2DD6432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5016" y="3815948"/>
            <a:ext cx="2762489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b="1"/>
              <a:t>Self- Explaining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Global vs Local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407" y="1610282"/>
            <a:ext cx="5460232" cy="36374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83BCE-B7E2-48DE-8F03-1B5A2932E261}"/>
              </a:ext>
            </a:extLst>
          </p:cNvPr>
          <p:cNvSpPr txBox="1"/>
          <p:nvPr/>
        </p:nvSpPr>
        <p:spPr>
          <a:xfrm>
            <a:off x="595085" y="249991"/>
            <a:ext cx="7362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Global Self-Explaining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039724" y="3184034"/>
            <a:ext cx="182925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Induction</a:t>
            </a:r>
            <a:endParaRPr sz="2400" b="1"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4199007" y="2999368"/>
            <a:ext cx="223566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Reinforcement Learning</a:t>
            </a:r>
            <a:endParaRPr sz="2400" b="1" dirty="0"/>
          </a:p>
        </p:txBody>
      </p:sp>
      <p:sp>
        <p:nvSpPr>
          <p:cNvPr id="69" name="Google Shape;69;p15"/>
          <p:cNvSpPr txBox="1"/>
          <p:nvPr/>
        </p:nvSpPr>
        <p:spPr>
          <a:xfrm>
            <a:off x="7939167" y="2999368"/>
            <a:ext cx="4084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/>
              <a:t>Raw Declaration Representation</a:t>
            </a:r>
            <a:endParaRPr sz="2400" b="1"/>
          </a:p>
        </p:txBody>
      </p:sp>
      <p:cxnSp>
        <p:nvCxnSpPr>
          <p:cNvPr id="70" name="Google Shape;70;p15"/>
          <p:cNvCxnSpPr>
            <a:cxnSpLocks/>
            <a:stCxn id="67" idx="3"/>
            <a:endCxn id="68" idx="1"/>
          </p:cNvCxnSpPr>
          <p:nvPr/>
        </p:nvCxnSpPr>
        <p:spPr>
          <a:xfrm>
            <a:off x="2868981" y="3491791"/>
            <a:ext cx="133002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5"/>
          <p:cNvCxnSpPr>
            <a:cxnSpLocks/>
            <a:stCxn id="68" idx="3"/>
            <a:endCxn id="69" idx="1"/>
          </p:cNvCxnSpPr>
          <p:nvPr/>
        </p:nvCxnSpPr>
        <p:spPr>
          <a:xfrm>
            <a:off x="6434667" y="3491791"/>
            <a:ext cx="150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1039724" y="1788011"/>
            <a:ext cx="206633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</a:rPr>
              <a:t>Explainability Technique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29711" y="1788012"/>
            <a:ext cx="2846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rgbClr val="FF0000"/>
                </a:solidFill>
              </a:rPr>
              <a:t>Operations to Enable Explainability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8166557" y="1726948"/>
            <a:ext cx="239984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</a:rPr>
              <a:t>Visualization Technique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78D99-D08C-4D18-B2F9-7AD979E02F44}"/>
              </a:ext>
            </a:extLst>
          </p:cNvPr>
          <p:cNvSpPr txBox="1"/>
          <p:nvPr/>
        </p:nvSpPr>
        <p:spPr>
          <a:xfrm>
            <a:off x="595085" y="249991"/>
            <a:ext cx="92266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Global Self-Explaining </a:t>
            </a:r>
            <a:r>
              <a:rPr lang="en-GB" sz="5400" b="1" u="sng" dirty="0">
                <a:latin typeface="+mj-lt"/>
              </a:rPr>
              <a:t>cont.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481" y="1475997"/>
            <a:ext cx="7909565" cy="4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0CAB8-0D2F-47CD-826F-A5D2D4A651D4}"/>
              </a:ext>
            </a:extLst>
          </p:cNvPr>
          <p:cNvSpPr txBox="1"/>
          <p:nvPr/>
        </p:nvSpPr>
        <p:spPr>
          <a:xfrm>
            <a:off x="595085" y="249991"/>
            <a:ext cx="6920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u="sng" dirty="0">
                <a:latin typeface="+mj-lt"/>
              </a:rPr>
              <a:t>Local Self-Explaining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673</Words>
  <Application>Microsoft Office PowerPoint</Application>
  <PresentationFormat>Widescreen</PresentationFormat>
  <Paragraphs>109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Proxima Nova</vt:lpstr>
      <vt:lpstr>Office Theme</vt:lpstr>
      <vt:lpstr>Literature Review</vt:lpstr>
      <vt:lpstr>PowerPoint Presentation</vt:lpstr>
      <vt:lpstr>PowerPoint Presentation</vt:lpstr>
      <vt:lpstr>PowerPoint Presentation</vt:lpstr>
      <vt:lpstr>PowerPoint Presentation</vt:lpstr>
      <vt:lpstr>Self- Explaining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Derivative Salincy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hosna eltarras</dc:creator>
  <cp:lastModifiedBy>hosna eltarras</cp:lastModifiedBy>
  <cp:revision>43</cp:revision>
  <dcterms:created xsi:type="dcterms:W3CDTF">2021-07-03T03:58:52Z</dcterms:created>
  <dcterms:modified xsi:type="dcterms:W3CDTF">2021-07-04T09:34:11Z</dcterms:modified>
</cp:coreProperties>
</file>