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Lst>
  <p:notesMasterIdLst>
    <p:notesMasterId r:id="rId3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1" r:id="rId38"/>
  </p:sldIdLst>
  <p:sldSz cx="9144000" cy="5143500" type="screen16x9"/>
  <p:notesSz cx="6858000" cy="9144000"/>
  <p:embeddedFontLst>
    <p:embeddedFont>
      <p:font typeface="Source Sans Pro" panose="020B0503030403020204" pitchFamily="34" charset="0"/>
      <p:regular r:id="rId40"/>
      <p:bold r:id="rId41"/>
      <p:italic r:id="rId42"/>
      <p:boldItalic r:id="rId43"/>
    </p:embeddedFont>
    <p:embeddedFont>
      <p:font typeface="Roboto" panose="02000000000000000000" pitchFamily="2" charset="0"/>
      <p:regular r:id="rId44"/>
      <p:bold r:id="rId45"/>
    </p:embeddedFont>
    <p:embeddedFont>
      <p:font typeface="Roboto Slab" pitchFamily="2"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oPqjgXAyr+UzPY6HOUV0X1cNj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81" autoAdjust="0"/>
  </p:normalViewPr>
  <p:slideViewPr>
    <p:cSldViewPr snapToGrid="0">
      <p:cViewPr varScale="1">
        <p:scale>
          <a:sx n="75" d="100"/>
          <a:sy n="75"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3.fntdata"/><Relationship Id="rId47" Type="http://schemas.openxmlformats.org/officeDocument/2006/relationships/font" Target="fonts/font8.fntdata"/><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font" Target="fonts/font1.fntdata"/><Relationship Id="rId45" Type="http://schemas.openxmlformats.org/officeDocument/2006/relationships/font" Target="fonts/font6.fntdata"/><Relationship Id="rId53"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7.fntdata"/><Relationship Id="rId20" Type="http://schemas.openxmlformats.org/officeDocument/2006/relationships/slide" Target="slides/slide17.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SzPts val="1400"/>
              <a:buFont typeface="Times New Roman"/>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SzPts val="1400"/>
              <a:buFont typeface="Times New Roman"/>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32563637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6" name="Google Shape;206;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4417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0:notes"/>
          <p:cNvSpPr txBox="1">
            <a:spLocks noGrp="1"/>
          </p:cNvSpPr>
          <p:nvPr>
            <p:ph type="body" idx="1"/>
          </p:nvPr>
        </p:nvSpPr>
        <p:spPr>
          <a:xfrm>
            <a:off x="685800" y="4343400"/>
            <a:ext cx="5484960" cy="4113360"/>
          </a:xfrm>
          <a:prstGeom prst="rect">
            <a:avLst/>
          </a:prstGeom>
          <a:noFill/>
          <a:ln>
            <a:noFill/>
          </a:ln>
        </p:spPr>
        <p:txBody>
          <a:bodyPr spcFirstLastPara="1" wrap="square" lIns="0" tIns="91425" rIns="0" bIns="91425" anchor="t" anchorCtr="0">
            <a:noAutofit/>
          </a:bodyPr>
          <a:lstStyle/>
          <a:p>
            <a:pPr marL="216000" lvl="0" indent="-216000" algn="r" rtl="1">
              <a:lnSpc>
                <a:spcPct val="100000"/>
              </a:lnSpc>
              <a:spcBef>
                <a:spcPts val="0"/>
              </a:spcBef>
              <a:spcAft>
                <a:spcPts val="0"/>
              </a:spcAft>
              <a:buSzPts val="1100"/>
              <a:buFont typeface="Arial"/>
              <a:buNone/>
            </a:pPr>
            <a:r>
              <a:rPr lang="en-US" sz="1100" b="0" strike="noStrike">
                <a:latin typeface="Arial"/>
                <a:ea typeface="Arial"/>
                <a:cs typeface="Arial"/>
                <a:sym typeface="Arial"/>
              </a:rPr>
              <a:t>اصلی ترین چیزی که برای اجرای یک برنامه FastAPI در یک ماشین سرور راه دور نیاز دارید، یک برنامه سرور ASGI مانند Uvicorn است.</a:t>
            </a:r>
            <a:endParaRPr sz="1100" b="0" strike="noStrike">
              <a:latin typeface="Arial"/>
              <a:ea typeface="Arial"/>
              <a:cs typeface="Arial"/>
              <a:sym typeface="Arial"/>
            </a:endParaRPr>
          </a:p>
          <a:p>
            <a:pPr marL="216000" lvl="0" indent="-216000" algn="r" rtl="1">
              <a:lnSpc>
                <a:spcPct val="100000"/>
              </a:lnSpc>
              <a:spcBef>
                <a:spcPts val="0"/>
              </a:spcBef>
              <a:spcAft>
                <a:spcPts val="0"/>
              </a:spcAft>
              <a:buSzPts val="1100"/>
              <a:buFont typeface="Arial"/>
              <a:buNone/>
            </a:pPr>
            <a:r>
              <a:rPr lang="en-US" sz="1100" b="0" strike="noStrike">
                <a:latin typeface="Arial"/>
                <a:ea typeface="Arial"/>
                <a:cs typeface="Arial"/>
                <a:sym typeface="Arial"/>
              </a:rPr>
              <a:t>ASGI(Asynchronous Server Gateway Interface):: رابط دروازه سرور ناهمزمان (ASGI) یک قرارداد فراخوانی برای سرورهای وب برای ارسال درخواست ها به چارچوب ها و برنامه های کاربردی زبان برنامه نویسی پایتون با قابلیت ناهمزمان است. این به عنوان جانشین رابط دروازه وب سرور (WSGI) ساخته شده است.</a:t>
            </a:r>
            <a:endParaRPr sz="1100" b="0" strike="noStrike">
              <a:latin typeface="Arial"/>
              <a:ea typeface="Arial"/>
              <a:cs typeface="Arial"/>
              <a:sym typeface="Arial"/>
            </a:endParaRPr>
          </a:p>
        </p:txBody>
      </p:sp>
      <p:sp>
        <p:nvSpPr>
          <p:cNvPr id="385" name="Google Shape;385;p10: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grpSp>
        <p:nvGrpSpPr>
          <p:cNvPr id="386" name="Google Shape;386;p10:notes"/>
          <p:cNvGrpSpPr/>
          <p:nvPr/>
        </p:nvGrpSpPr>
        <p:grpSpPr>
          <a:xfrm>
            <a:off x="3409560" y="2055960"/>
            <a:ext cx="179280" cy="179280"/>
            <a:chOff x="3409560" y="2055960"/>
            <a:chExt cx="179280" cy="179280"/>
          </a:xfrm>
        </p:grpSpPr>
        <p:sp>
          <p:nvSpPr>
            <p:cNvPr id="387" name="Google Shape;387;p10:notes"/>
            <p:cNvSpPr/>
            <p:nvPr/>
          </p:nvSpPr>
          <p:spPr>
            <a:xfrm>
              <a:off x="3409560" y="2055960"/>
              <a:ext cx="179280" cy="179280"/>
            </a:xfrm>
            <a:prstGeom prst="ellipse">
              <a:avLst/>
            </a:prstGeom>
            <a:solidFill>
              <a:srgbClr val="3FAF46"/>
            </a:solidFill>
            <a:ln w="10075" cap="rnd" cmpd="sng">
              <a:solidFill>
                <a:srgbClr val="3FAF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notes"/>
            <p:cNvSpPr/>
            <p:nvPr/>
          </p:nvSpPr>
          <p:spPr>
            <a:xfrm>
              <a:off x="3456360" y="2113200"/>
              <a:ext cx="85680" cy="65160"/>
            </a:xfrm>
            <a:custGeom>
              <a:avLst/>
              <a:gdLst/>
              <a:ahLst/>
              <a:cxnLst/>
              <a:rect l="l" t="t" r="r" b="b"/>
              <a:pathLst>
                <a:path w="240" h="183" fill="none" extrusionOk="0">
                  <a:moveTo>
                    <a:pt x="0" y="102"/>
                  </a:moveTo>
                  <a:lnTo>
                    <a:pt x="82" y="183"/>
                  </a:lnTo>
                  <a:lnTo>
                    <a:pt x="240" y="0"/>
                  </a:lnTo>
                </a:path>
              </a:pathLst>
            </a:custGeom>
            <a:noFill/>
            <a:ln w="19075" cap="rnd" cmpd="sng">
              <a:solidFill>
                <a:srgbClr val="FFFFFF"/>
              </a:solidFill>
              <a:prstDash val="solid"/>
              <a:round/>
              <a:headEnd type="none" w="sm" len="sm"/>
              <a:tailEnd type="none" w="sm" len="sm"/>
            </a:ln>
          </p:spPr>
        </p:sp>
      </p:grpSp>
    </p:spTree>
    <p:extLst>
      <p:ext uri="{BB962C8B-B14F-4D97-AF65-F5344CB8AC3E}">
        <p14:creationId xmlns:p14="http://schemas.microsoft.com/office/powerpoint/2010/main" val="272906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1:notes"/>
          <p:cNvSpPr txBox="1">
            <a:spLocks noGrp="1"/>
          </p:cNvSpPr>
          <p:nvPr>
            <p:ph type="body" idx="1"/>
          </p:nvPr>
        </p:nvSpPr>
        <p:spPr>
          <a:xfrm>
            <a:off x="685800" y="4343400"/>
            <a:ext cx="5484960" cy="4113360"/>
          </a:xfrm>
          <a:prstGeom prst="rect">
            <a:avLst/>
          </a:prstGeom>
          <a:noFill/>
          <a:ln>
            <a:noFill/>
          </a:ln>
        </p:spPr>
        <p:txBody>
          <a:bodyPr spcFirstLastPara="1" wrap="square" lIns="0" tIns="91425" rIns="0" bIns="91425" anchor="t" anchorCtr="0">
            <a:noAutofit/>
          </a:bodyPr>
          <a:lstStyle/>
          <a:p>
            <a:pPr marL="216000" lvl="0" indent="-216000" algn="r" rtl="1">
              <a:lnSpc>
                <a:spcPct val="100000"/>
              </a:lnSpc>
              <a:spcBef>
                <a:spcPts val="0"/>
              </a:spcBef>
              <a:spcAft>
                <a:spcPts val="0"/>
              </a:spcAft>
              <a:buSzPts val="1100"/>
              <a:buFont typeface="Arial"/>
              <a:buNone/>
            </a:pPr>
            <a:r>
              <a:rPr lang="en-US" sz="1100" b="0" strike="noStrike">
                <a:latin typeface="Arial"/>
                <a:ea typeface="Arial"/>
                <a:cs typeface="Arial"/>
                <a:sym typeface="Arial"/>
              </a:rPr>
              <a:t>Interactive API documentation and exploration web user interfaces. از آنجایی که این فریم ورک مبتنی بر OpenAPI است، چندین گزینه وجود دارد که 2 مورد به طور پیش‌فرض گنجانده شده است.</a:t>
            </a:r>
            <a:endParaRPr sz="1100" b="0" strike="noStrike">
              <a:latin typeface="Arial"/>
              <a:ea typeface="Arial"/>
              <a:cs typeface="Arial"/>
              <a:sym typeface="Arial"/>
            </a:endParaRPr>
          </a:p>
          <a:p>
            <a:pPr marL="216000" lvl="0" indent="-216000" algn="r" rtl="1">
              <a:lnSpc>
                <a:spcPct val="100000"/>
              </a:lnSpc>
              <a:spcBef>
                <a:spcPts val="0"/>
              </a:spcBef>
              <a:spcAft>
                <a:spcPts val="0"/>
              </a:spcAft>
              <a:buSzPts val="1100"/>
              <a:buNone/>
            </a:pPr>
            <a:endParaRPr sz="1100" b="0" strike="noStrike">
              <a:latin typeface="Arial"/>
              <a:ea typeface="Arial"/>
              <a:cs typeface="Arial"/>
              <a:sym typeface="Arial"/>
            </a:endParaRPr>
          </a:p>
          <a:p>
            <a:pPr marL="216000" lvl="0" indent="-216000" algn="r" rtl="1">
              <a:lnSpc>
                <a:spcPct val="100000"/>
              </a:lnSpc>
              <a:spcBef>
                <a:spcPts val="0"/>
              </a:spcBef>
              <a:spcAft>
                <a:spcPts val="0"/>
              </a:spcAft>
              <a:buSzPts val="1100"/>
              <a:buFont typeface="Arial"/>
              <a:buNone/>
            </a:pPr>
            <a:r>
              <a:rPr lang="en-US" sz="1100" b="0" strike="noStrike">
                <a:latin typeface="Arial"/>
                <a:ea typeface="Arial"/>
                <a:cs typeface="Arial"/>
                <a:sym typeface="Arial"/>
              </a:rPr>
              <a:t>Swagger UI، با کاوش تعاملی، API خود را مستقیماً از مرورگر تماس بگیرید و آزمایش کنید.</a:t>
            </a:r>
            <a:endParaRPr sz="1100" b="0" strike="noStrike">
              <a:latin typeface="Arial"/>
              <a:ea typeface="Arial"/>
              <a:cs typeface="Arial"/>
              <a:sym typeface="Arial"/>
            </a:endParaRPr>
          </a:p>
          <a:p>
            <a:pPr marL="216000" lvl="0" indent="-216000" algn="l" rtl="1">
              <a:lnSpc>
                <a:spcPct val="100000"/>
              </a:lnSpc>
              <a:spcBef>
                <a:spcPts val="0"/>
              </a:spcBef>
              <a:spcAft>
                <a:spcPts val="0"/>
              </a:spcAft>
              <a:buSzPts val="1100"/>
              <a:buFont typeface="Arial"/>
              <a:buNone/>
            </a:pPr>
            <a:r>
              <a:rPr lang="en-US" sz="1100" b="0" strike="noStrike">
                <a:latin typeface="Arial"/>
                <a:ea typeface="Arial"/>
                <a:cs typeface="Arial"/>
                <a:sym typeface="Arial"/>
              </a:rPr>
              <a:t>Open API: </a:t>
            </a:r>
            <a:r>
              <a:rPr lang="en-US" sz="1100" b="1" strike="noStrike">
                <a:solidFill>
                  <a:srgbClr val="000000"/>
                </a:solidFill>
                <a:latin typeface="Arial"/>
                <a:ea typeface="Arial"/>
                <a:cs typeface="Arial"/>
                <a:sym typeface="Arial"/>
              </a:rPr>
              <a:t>industry-standard specification for RESTful API design</a:t>
            </a:r>
            <a:endParaRPr sz="1100" b="0" strike="noStrike">
              <a:latin typeface="Arial"/>
              <a:ea typeface="Arial"/>
              <a:cs typeface="Arial"/>
              <a:sym typeface="Arial"/>
            </a:endParaRPr>
          </a:p>
        </p:txBody>
      </p:sp>
      <p:sp>
        <p:nvSpPr>
          <p:cNvPr id="401" name="Google Shape;401;p11: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grpSp>
        <p:nvGrpSpPr>
          <p:cNvPr id="402" name="Google Shape;402;p11:notes"/>
          <p:cNvGrpSpPr/>
          <p:nvPr/>
        </p:nvGrpSpPr>
        <p:grpSpPr>
          <a:xfrm>
            <a:off x="1987920" y="1915560"/>
            <a:ext cx="179280" cy="179280"/>
            <a:chOff x="1987920" y="1915560"/>
            <a:chExt cx="179280" cy="179280"/>
          </a:xfrm>
        </p:grpSpPr>
        <p:sp>
          <p:nvSpPr>
            <p:cNvPr id="403" name="Google Shape;403;p11:notes"/>
            <p:cNvSpPr/>
            <p:nvPr/>
          </p:nvSpPr>
          <p:spPr>
            <a:xfrm>
              <a:off x="1987920" y="1915560"/>
              <a:ext cx="179280" cy="179280"/>
            </a:xfrm>
            <a:prstGeom prst="ellipse">
              <a:avLst/>
            </a:prstGeom>
            <a:solidFill>
              <a:srgbClr val="3FAF46"/>
            </a:solidFill>
            <a:ln w="10075" cap="rnd" cmpd="sng">
              <a:solidFill>
                <a:srgbClr val="3FAF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notes"/>
            <p:cNvSpPr/>
            <p:nvPr/>
          </p:nvSpPr>
          <p:spPr>
            <a:xfrm>
              <a:off x="2034720" y="1972800"/>
              <a:ext cx="85680" cy="65160"/>
            </a:xfrm>
            <a:custGeom>
              <a:avLst/>
              <a:gdLst/>
              <a:ahLst/>
              <a:cxnLst/>
              <a:rect l="l" t="t" r="r" b="b"/>
              <a:pathLst>
                <a:path w="240" h="183" fill="none" extrusionOk="0">
                  <a:moveTo>
                    <a:pt x="0" y="102"/>
                  </a:moveTo>
                  <a:lnTo>
                    <a:pt x="82" y="183"/>
                  </a:lnTo>
                  <a:lnTo>
                    <a:pt x="240" y="0"/>
                  </a:lnTo>
                </a:path>
              </a:pathLst>
            </a:custGeom>
            <a:noFill/>
            <a:ln w="19075" cap="rnd" cmpd="sng">
              <a:solidFill>
                <a:srgbClr val="FFFFFF"/>
              </a:solidFill>
              <a:prstDash val="solid"/>
              <a:round/>
              <a:headEnd type="none" w="sm" len="sm"/>
              <a:tailEnd type="none" w="sm" len="sm"/>
            </a:ln>
          </p:spPr>
        </p:sp>
      </p:grpSp>
    </p:spTree>
    <p:extLst>
      <p:ext uri="{BB962C8B-B14F-4D97-AF65-F5344CB8AC3E}">
        <p14:creationId xmlns:p14="http://schemas.microsoft.com/office/powerpoint/2010/main" val="196800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2:notes"/>
          <p:cNvSpPr txBox="1">
            <a:spLocks noGrp="1"/>
          </p:cNvSpPr>
          <p:nvPr>
            <p:ph type="body" idx="1"/>
          </p:nvPr>
        </p:nvSpPr>
        <p:spPr>
          <a:xfrm>
            <a:off x="685800" y="4343400"/>
            <a:ext cx="5484960" cy="4113360"/>
          </a:xfrm>
          <a:prstGeom prst="rect">
            <a:avLst/>
          </a:prstGeom>
          <a:noFill/>
          <a:ln>
            <a:noFill/>
          </a:ln>
        </p:spPr>
        <p:txBody>
          <a:bodyPr spcFirstLastPara="1" wrap="square" lIns="0" tIns="91425" rIns="0" bIns="91425" anchor="t" anchorCtr="0">
            <a:noAutofit/>
          </a:bodyPr>
          <a:lstStyle/>
          <a:p>
            <a:pPr marL="158760" lvl="0" indent="0" algn="l" rtl="0">
              <a:lnSpc>
                <a:spcPct val="100000"/>
              </a:lnSpc>
              <a:spcBef>
                <a:spcPts val="0"/>
              </a:spcBef>
              <a:spcAft>
                <a:spcPts val="0"/>
              </a:spcAft>
              <a:buSzPts val="1100"/>
              <a:buNone/>
            </a:pPr>
            <a:r>
              <a:rPr lang="en-US" sz="1400">
                <a:solidFill>
                  <a:schemeClr val="dk1"/>
                </a:solidFill>
                <a:highlight>
                  <a:srgbClr val="FFFFFF"/>
                </a:highlight>
              </a:rPr>
              <a:t>در زبان برنامه نویسی پایتون ما قابلیت استفاده از او ار ام را از طریق کتابخانه‌هایی مانند </a:t>
            </a:r>
            <a:r>
              <a:rPr lang="en-US" sz="1400">
                <a:solidFill>
                  <a:schemeClr val="dk1"/>
                </a:solidFill>
                <a:highlight>
                  <a:srgbClr val="FFFFFF"/>
                </a:highlight>
                <a:latin typeface="Times New Roman"/>
                <a:ea typeface="Times New Roman"/>
                <a:cs typeface="Times New Roman"/>
                <a:sym typeface="Times New Roman"/>
              </a:rPr>
              <a:t>Django ORM</a:t>
            </a:r>
            <a:r>
              <a:rPr lang="en-US" sz="1400">
                <a:solidFill>
                  <a:schemeClr val="dk1"/>
                </a:solidFill>
                <a:highlight>
                  <a:srgbClr val="FFFFFF"/>
                </a:highlight>
              </a:rPr>
              <a:t>، </a:t>
            </a:r>
            <a:r>
              <a:rPr lang="en-US" sz="1400">
                <a:solidFill>
                  <a:schemeClr val="dk1"/>
                </a:solidFill>
                <a:highlight>
                  <a:srgbClr val="FFFFFF"/>
                </a:highlight>
                <a:latin typeface="Times New Roman"/>
                <a:ea typeface="Times New Roman"/>
                <a:cs typeface="Times New Roman"/>
                <a:sym typeface="Times New Roman"/>
              </a:rPr>
              <a:t>Peewee</a:t>
            </a:r>
            <a:r>
              <a:rPr lang="en-US" sz="1400">
                <a:solidFill>
                  <a:schemeClr val="dk1"/>
                </a:solidFill>
                <a:highlight>
                  <a:srgbClr val="FFFFFF"/>
                </a:highlight>
              </a:rPr>
              <a:t>، </a:t>
            </a:r>
            <a:r>
              <a:rPr lang="en-US" sz="1400">
                <a:solidFill>
                  <a:schemeClr val="dk1"/>
                </a:solidFill>
                <a:highlight>
                  <a:srgbClr val="FFFFFF"/>
                </a:highlight>
                <a:latin typeface="Times New Roman"/>
                <a:ea typeface="Times New Roman"/>
                <a:cs typeface="Times New Roman"/>
                <a:sym typeface="Times New Roman"/>
              </a:rPr>
              <a:t>SQLAlchemy</a:t>
            </a:r>
            <a:r>
              <a:rPr lang="en-US" sz="1400">
                <a:solidFill>
                  <a:schemeClr val="dk1"/>
                </a:solidFill>
                <a:highlight>
                  <a:srgbClr val="FFFFFF"/>
                </a:highlight>
              </a:rPr>
              <a:t> و موارد دیگری را خواهیم داشت. که ما در این پروژه از </a:t>
            </a:r>
            <a:r>
              <a:rPr lang="en-US" sz="1400">
                <a:solidFill>
                  <a:schemeClr val="dk1"/>
                </a:solidFill>
                <a:highlight>
                  <a:srgbClr val="FFFFFF"/>
                </a:highlight>
                <a:latin typeface="Times New Roman"/>
                <a:ea typeface="Times New Roman"/>
                <a:cs typeface="Times New Roman"/>
                <a:sym typeface="Times New Roman"/>
              </a:rPr>
              <a:t>SQLAlchemy</a:t>
            </a:r>
            <a:endParaRPr sz="1100" b="0" strike="noStrike">
              <a:latin typeface="Arial"/>
              <a:ea typeface="Arial"/>
              <a:cs typeface="Arial"/>
              <a:sym typeface="Arial"/>
            </a:endParaRPr>
          </a:p>
        </p:txBody>
      </p:sp>
      <p:sp>
        <p:nvSpPr>
          <p:cNvPr id="417" name="Google Shape;417;p12: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559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3:notes"/>
          <p:cNvSpPr txBox="1">
            <a:spLocks noGrp="1"/>
          </p:cNvSpPr>
          <p:nvPr>
            <p:ph type="body" idx="1"/>
          </p:nvPr>
        </p:nvSpPr>
        <p:spPr>
          <a:xfrm>
            <a:off x="685800" y="4343400"/>
            <a:ext cx="5484960" cy="4113360"/>
          </a:xfrm>
          <a:prstGeom prst="rect">
            <a:avLst/>
          </a:prstGeom>
          <a:noFill/>
          <a:ln>
            <a:noFill/>
          </a:ln>
        </p:spPr>
        <p:txBody>
          <a:bodyPr spcFirstLastPara="1" wrap="square" lIns="0" tIns="91425" rIns="0" bIns="91425" anchor="t" anchorCtr="0">
            <a:noAutofit/>
          </a:bodyPr>
          <a:lstStyle/>
          <a:p>
            <a:pPr marL="216000" lvl="0" indent="-216000" algn="l" rtl="1">
              <a:lnSpc>
                <a:spcPct val="100000"/>
              </a:lnSpc>
              <a:spcBef>
                <a:spcPts val="0"/>
              </a:spcBef>
              <a:spcAft>
                <a:spcPts val="0"/>
              </a:spcAft>
              <a:buSzPts val="1100"/>
              <a:buFont typeface="Arial"/>
              <a:buNone/>
            </a:pPr>
            <a:r>
              <a:rPr lang="en-US" sz="1400">
                <a:solidFill>
                  <a:schemeClr val="dk1"/>
                </a:solidFill>
              </a:rPr>
              <a:t>ویکردی مبتکرانه برای اجرای سریع اپلیکیشن‌ها بدون تحت تاثیر قرار دادن باقی سیستم به حساب می‌آید</a:t>
            </a:r>
            <a:endParaRPr sz="1100" b="0" strike="noStrike">
              <a:latin typeface="Arial"/>
              <a:ea typeface="Arial"/>
              <a:cs typeface="Arial"/>
              <a:sym typeface="Arial"/>
            </a:endParaRPr>
          </a:p>
        </p:txBody>
      </p:sp>
      <p:sp>
        <p:nvSpPr>
          <p:cNvPr id="448" name="Google Shape;448;p13: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1671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820fe588c_0_10:notes"/>
          <p:cNvSpPr txBox="1">
            <a:spLocks noGrp="1"/>
          </p:cNvSpPr>
          <p:nvPr>
            <p:ph type="body" idx="1"/>
          </p:nvPr>
        </p:nvSpPr>
        <p:spPr>
          <a:xfrm>
            <a:off x="685800" y="4343400"/>
            <a:ext cx="5484900" cy="4113300"/>
          </a:xfrm>
          <a:prstGeom prst="rect">
            <a:avLst/>
          </a:prstGeom>
          <a:noFill/>
          <a:ln>
            <a:noFill/>
          </a:ln>
        </p:spPr>
        <p:txBody>
          <a:bodyPr spcFirstLastPara="1" wrap="square" lIns="0" tIns="91425" rIns="0" bIns="91425" anchor="t" anchorCtr="0">
            <a:noAutofit/>
          </a:bodyPr>
          <a:lstStyle/>
          <a:p>
            <a:pPr marL="216000" lvl="0" indent="-216000" algn="l" rtl="1">
              <a:lnSpc>
                <a:spcPct val="100000"/>
              </a:lnSpc>
              <a:spcBef>
                <a:spcPts val="0"/>
              </a:spcBef>
              <a:spcAft>
                <a:spcPts val="0"/>
              </a:spcAft>
              <a:buSzPts val="1100"/>
              <a:buFont typeface="Arial"/>
              <a:buNone/>
            </a:pPr>
            <a:r>
              <a:rPr lang="en-US" sz="1400">
                <a:solidFill>
                  <a:schemeClr val="dk1"/>
                </a:solidFill>
              </a:rPr>
              <a:t>ویکردی مبتکرانه برای اجرای سریع اپلیکیشن‌ها بدون تحت تاثیر قرار دادن باقی سیستم به حساب می‌آید</a:t>
            </a:r>
            <a:endParaRPr sz="1100" b="0" strike="noStrike">
              <a:latin typeface="Arial"/>
              <a:ea typeface="Arial"/>
              <a:cs typeface="Arial"/>
              <a:sym typeface="Arial"/>
            </a:endParaRPr>
          </a:p>
        </p:txBody>
      </p:sp>
      <p:sp>
        <p:nvSpPr>
          <p:cNvPr id="463" name="Google Shape;463;g14820fe588c_0_10: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08197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4820fe588c_0_58:notes"/>
          <p:cNvSpPr txBox="1">
            <a:spLocks noGrp="1"/>
          </p:cNvSpPr>
          <p:nvPr>
            <p:ph type="body" idx="1"/>
          </p:nvPr>
        </p:nvSpPr>
        <p:spPr>
          <a:xfrm>
            <a:off x="685800" y="4343400"/>
            <a:ext cx="5484900" cy="4113300"/>
          </a:xfrm>
          <a:prstGeom prst="rect">
            <a:avLst/>
          </a:prstGeom>
          <a:noFill/>
          <a:ln>
            <a:noFill/>
          </a:ln>
        </p:spPr>
        <p:txBody>
          <a:bodyPr spcFirstLastPara="1" wrap="square" lIns="0" tIns="91425" rIns="0" bIns="91425" anchor="t" anchorCtr="0">
            <a:noAutofit/>
          </a:bodyPr>
          <a:lstStyle/>
          <a:p>
            <a:pPr marL="216000" lvl="0" indent="-216000" algn="l" rtl="1">
              <a:lnSpc>
                <a:spcPct val="100000"/>
              </a:lnSpc>
              <a:spcBef>
                <a:spcPts val="0"/>
              </a:spcBef>
              <a:spcAft>
                <a:spcPts val="0"/>
              </a:spcAft>
              <a:buSzPts val="1100"/>
              <a:buFont typeface="Arial"/>
              <a:buNone/>
            </a:pPr>
            <a:r>
              <a:rPr lang="en-US" sz="1400">
                <a:solidFill>
                  <a:schemeClr val="dk1"/>
                </a:solidFill>
              </a:rPr>
              <a:t>ویکردی مبتکرانه برای اجرای سریع اپلیکیشن‌ها بدون تحت تاثیر قرار دادن باقی سیستم به حساب می‌آید</a:t>
            </a:r>
            <a:endParaRPr sz="1100" b="0" strike="noStrike">
              <a:latin typeface="Arial"/>
              <a:ea typeface="Arial"/>
              <a:cs typeface="Arial"/>
              <a:sym typeface="Arial"/>
            </a:endParaRPr>
          </a:p>
        </p:txBody>
      </p:sp>
      <p:sp>
        <p:nvSpPr>
          <p:cNvPr id="481" name="Google Shape;481;g14820fe588c_0_58: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387028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4820fe588c_0_78: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99" name="Google Shape;499;g14820fe588c_0_7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525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1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17" name="Google Shape;517;p1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43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5" name="Google Shape;535;p1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8946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1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0" name="Google Shape;610;p1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29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notes"/>
          <p:cNvSpPr>
            <a:spLocks noGrp="1" noRot="1" noChangeAspect="1"/>
          </p:cNvSpPr>
          <p:nvPr>
            <p:ph type="sldImg" idx="2"/>
          </p:nvPr>
        </p:nvSpPr>
        <p:spPr>
          <a:xfrm>
            <a:off x="215900" y="812800"/>
            <a:ext cx="7126288"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2:notes"/>
          <p:cNvSpPr txBox="1">
            <a:spLocks noGrp="1"/>
          </p:cNvSpPr>
          <p:nvPr>
            <p:ph type="body" idx="1"/>
          </p:nvPr>
        </p:nvSpPr>
        <p:spPr>
          <a:xfrm>
            <a:off x="756000" y="5078520"/>
            <a:ext cx="6046920" cy="481032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SzPts val="2000"/>
              <a:buFont typeface="Arial"/>
              <a:buNone/>
            </a:pPr>
            <a:r>
              <a:rPr lang="en-US" sz="2000" b="0" strike="noStrike">
                <a:latin typeface="Arial"/>
                <a:ea typeface="Arial"/>
                <a:cs typeface="Arial"/>
                <a:sym typeface="Arial"/>
              </a:rPr>
              <a:t>هدف از انجام این پروژه آشنایی با روند توسعه یک سرویس و آماده سازی آن برای ارائه است در واقع اگر بخوایم به صورت جزیی تر بگیم هدف این بود که یک سرویس تشخیص چهره ساده ای داشته باشیم و در حین توسعش با یک سری ابزار و روش هایی که در توسعه یک محصوا دخیل هستند آشنا بشم و بتونم این ابزار ها رو در کنار هم بکار ببرم.</a:t>
            </a:r>
            <a:endParaRPr sz="2000" b="0" strike="noStrike">
              <a:latin typeface="Arial"/>
              <a:ea typeface="Arial"/>
              <a:cs typeface="Arial"/>
              <a:sym typeface="Arial"/>
            </a:endParaRPr>
          </a:p>
          <a:p>
            <a:pPr marL="216000" lvl="0" indent="-216000" algn="l" rtl="0">
              <a:lnSpc>
                <a:spcPct val="100000"/>
              </a:lnSpc>
              <a:spcBef>
                <a:spcPts val="0"/>
              </a:spcBef>
              <a:spcAft>
                <a:spcPts val="0"/>
              </a:spcAft>
              <a:buSzPts val="2000"/>
              <a:buNone/>
            </a:pPr>
            <a:endParaRPr sz="2000" b="0" strike="noStrike">
              <a:latin typeface="Arial"/>
              <a:ea typeface="Arial"/>
              <a:cs typeface="Arial"/>
              <a:sym typeface="Arial"/>
            </a:endParaRPr>
          </a:p>
        </p:txBody>
      </p:sp>
    </p:spTree>
    <p:extLst>
      <p:ext uri="{BB962C8B-B14F-4D97-AF65-F5344CB8AC3E}">
        <p14:creationId xmlns:p14="http://schemas.microsoft.com/office/powerpoint/2010/main" val="1004334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2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26" name="Google Shape;626;p2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339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19:notes"/>
          <p:cNvSpPr txBox="1">
            <a:spLocks noGrp="1"/>
          </p:cNvSpPr>
          <p:nvPr>
            <p:ph type="body" idx="1"/>
          </p:nvPr>
        </p:nvSpPr>
        <p:spPr>
          <a:xfrm>
            <a:off x="685800" y="4343400"/>
            <a:ext cx="5484960" cy="4113360"/>
          </a:xfrm>
          <a:prstGeom prst="rect">
            <a:avLst/>
          </a:prstGeom>
          <a:noFill/>
          <a:ln>
            <a:noFill/>
          </a:ln>
        </p:spPr>
        <p:txBody>
          <a:bodyPr spcFirstLastPara="1" wrap="square" lIns="0" tIns="91425" rIns="0" bIns="91425" anchor="t" anchorCtr="0">
            <a:noAutofit/>
          </a:bodyPr>
          <a:lstStyle/>
          <a:p>
            <a:pPr marL="216000" lvl="0" indent="-216000" algn="l" rtl="1">
              <a:lnSpc>
                <a:spcPct val="100000"/>
              </a:lnSpc>
              <a:spcBef>
                <a:spcPts val="0"/>
              </a:spcBef>
              <a:spcAft>
                <a:spcPts val="0"/>
              </a:spcAft>
              <a:buSzPts val="1100"/>
              <a:buFont typeface="Arial"/>
              <a:buNone/>
            </a:pPr>
            <a:r>
              <a:rPr lang="en-US" sz="1400">
                <a:solidFill>
                  <a:schemeClr val="dk1"/>
                </a:solidFill>
              </a:rPr>
              <a:t>فرایند ارزیابی یک نرم افزار به منظور تشخیص تفاوت امکانات نرم افزار کنونی با نرم افزار پیش رو می باشد</a:t>
            </a:r>
            <a:endParaRPr sz="1400">
              <a:solidFill>
                <a:schemeClr val="dk1"/>
              </a:solidFill>
            </a:endParaRPr>
          </a:p>
          <a:p>
            <a:pPr marL="0" lvl="0" indent="457200" algn="just" rtl="1">
              <a:lnSpc>
                <a:spcPct val="115000"/>
              </a:lnSpc>
              <a:spcBef>
                <a:spcPts val="1200"/>
              </a:spcBef>
              <a:spcAft>
                <a:spcPts val="0"/>
              </a:spcAft>
              <a:buClr>
                <a:schemeClr val="dk1"/>
              </a:buClr>
              <a:buSzPts val="1100"/>
              <a:buFont typeface="Arial"/>
              <a:buNone/>
            </a:pPr>
            <a:r>
              <a:rPr lang="en-US" sz="1400">
                <a:solidFill>
                  <a:schemeClr val="dk1"/>
                </a:solidFill>
              </a:rPr>
              <a:t>. در فرایند تست نرم افزار می توانیم اطلاعاتی در رابطه با کیفیت نرم افزار شامل تایید و اعتبار سنجی بدست آوریم.</a:t>
            </a:r>
            <a:endParaRPr sz="1400">
              <a:solidFill>
                <a:schemeClr val="dk1"/>
              </a:solidFill>
            </a:endParaRPr>
          </a:p>
          <a:p>
            <a:pPr marL="216000" lvl="0" indent="-216000" algn="l" rtl="1">
              <a:lnSpc>
                <a:spcPct val="100000"/>
              </a:lnSpc>
              <a:spcBef>
                <a:spcPts val="1200"/>
              </a:spcBef>
              <a:spcAft>
                <a:spcPts val="0"/>
              </a:spcAft>
              <a:buSzPts val="1100"/>
              <a:buFont typeface="Arial"/>
              <a:buNone/>
            </a:pPr>
            <a:endParaRPr sz="1400">
              <a:solidFill>
                <a:schemeClr val="dk1"/>
              </a:solidFill>
            </a:endParaRPr>
          </a:p>
        </p:txBody>
      </p:sp>
      <p:sp>
        <p:nvSpPr>
          <p:cNvPr id="710" name="Google Shape;710;p19: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11291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20:notes"/>
          <p:cNvSpPr txBox="1">
            <a:spLocks noGrp="1"/>
          </p:cNvSpPr>
          <p:nvPr>
            <p:ph type="body" idx="1"/>
          </p:nvPr>
        </p:nvSpPr>
        <p:spPr>
          <a:xfrm>
            <a:off x="685800" y="4343400"/>
            <a:ext cx="5484960" cy="4113360"/>
          </a:xfrm>
          <a:prstGeom prst="rect">
            <a:avLst/>
          </a:prstGeom>
          <a:noFill/>
          <a:ln>
            <a:noFill/>
          </a:ln>
        </p:spPr>
        <p:txBody>
          <a:bodyPr spcFirstLastPara="1" wrap="square" lIns="0" tIns="91425" rIns="0" bIns="91425" anchor="t" anchorCtr="0">
            <a:noAutofit/>
          </a:bodyPr>
          <a:lstStyle/>
          <a:p>
            <a:pPr marL="158760" lvl="0" indent="0" algn="l" rtl="0">
              <a:lnSpc>
                <a:spcPct val="100000"/>
              </a:lnSpc>
              <a:spcBef>
                <a:spcPts val="0"/>
              </a:spcBef>
              <a:spcAft>
                <a:spcPts val="0"/>
              </a:spcAft>
              <a:buSzPts val="1100"/>
              <a:buNone/>
            </a:pPr>
            <a:r>
              <a:rPr lang="en-US" sz="1400" dirty="0" err="1">
                <a:solidFill>
                  <a:schemeClr val="dk1"/>
                </a:solidFill>
              </a:rPr>
              <a:t>ماک</a:t>
            </a:r>
            <a:r>
              <a:rPr lang="en-US" sz="1400" dirty="0">
                <a:solidFill>
                  <a:schemeClr val="dk1"/>
                </a:solidFill>
              </a:rPr>
              <a:t> </a:t>
            </a:r>
            <a:r>
              <a:rPr lang="en-US" sz="1400" dirty="0" err="1">
                <a:solidFill>
                  <a:schemeClr val="dk1"/>
                </a:solidFill>
              </a:rPr>
              <a:t>فرآیندی</a:t>
            </a:r>
            <a:r>
              <a:rPr lang="en-US" sz="1400" dirty="0">
                <a:solidFill>
                  <a:schemeClr val="dk1"/>
                </a:solidFill>
              </a:rPr>
              <a:t> </a:t>
            </a:r>
            <a:r>
              <a:rPr lang="en-US" sz="1400" dirty="0" err="1">
                <a:solidFill>
                  <a:schemeClr val="dk1"/>
                </a:solidFill>
              </a:rPr>
              <a:t>است</a:t>
            </a:r>
            <a:r>
              <a:rPr lang="en-US" sz="1400" dirty="0">
                <a:solidFill>
                  <a:schemeClr val="dk1"/>
                </a:solidFill>
              </a:rPr>
              <a:t> </a:t>
            </a:r>
            <a:r>
              <a:rPr lang="en-US" sz="1400" dirty="0" err="1">
                <a:solidFill>
                  <a:schemeClr val="dk1"/>
                </a:solidFill>
              </a:rPr>
              <a:t>که</a:t>
            </a:r>
            <a:r>
              <a:rPr lang="en-US" sz="1400" dirty="0">
                <a:solidFill>
                  <a:schemeClr val="dk1"/>
                </a:solidFill>
              </a:rPr>
              <a:t> </a:t>
            </a:r>
            <a:r>
              <a:rPr lang="en-US" sz="1400" dirty="0" err="1">
                <a:solidFill>
                  <a:schemeClr val="dk1"/>
                </a:solidFill>
              </a:rPr>
              <a:t>در</a:t>
            </a:r>
            <a:r>
              <a:rPr lang="en-US" sz="1400" dirty="0">
                <a:solidFill>
                  <a:schemeClr val="dk1"/>
                </a:solidFill>
              </a:rPr>
              <a:t> </a:t>
            </a:r>
            <a:r>
              <a:rPr lang="en-US" sz="1400" dirty="0" err="1">
                <a:solidFill>
                  <a:schemeClr val="dk1"/>
                </a:solidFill>
              </a:rPr>
              <a:t>تست</a:t>
            </a:r>
            <a:r>
              <a:rPr lang="en-US" sz="1400" dirty="0">
                <a:solidFill>
                  <a:schemeClr val="dk1"/>
                </a:solidFill>
              </a:rPr>
              <a:t> </a:t>
            </a:r>
            <a:r>
              <a:rPr lang="en-US" sz="1400" dirty="0" err="1">
                <a:solidFill>
                  <a:schemeClr val="dk1"/>
                </a:solidFill>
              </a:rPr>
              <a:t>واحد</a:t>
            </a:r>
            <a:r>
              <a:rPr lang="en-US" sz="1400" dirty="0">
                <a:solidFill>
                  <a:schemeClr val="dk1"/>
                </a:solidFill>
              </a:rPr>
              <a:t> </a:t>
            </a:r>
            <a:r>
              <a:rPr lang="en-US" sz="1400" dirty="0" err="1">
                <a:solidFill>
                  <a:schemeClr val="dk1"/>
                </a:solidFill>
              </a:rPr>
              <a:t>زمانی</a:t>
            </a:r>
            <a:r>
              <a:rPr lang="en-US" sz="1400" dirty="0">
                <a:solidFill>
                  <a:schemeClr val="dk1"/>
                </a:solidFill>
              </a:rPr>
              <a:t> </a:t>
            </a:r>
            <a:r>
              <a:rPr lang="en-US" sz="1400" dirty="0" err="1">
                <a:solidFill>
                  <a:schemeClr val="dk1"/>
                </a:solidFill>
              </a:rPr>
              <a:t>که</a:t>
            </a:r>
            <a:r>
              <a:rPr lang="en-US" sz="1400" dirty="0">
                <a:solidFill>
                  <a:schemeClr val="dk1"/>
                </a:solidFill>
              </a:rPr>
              <a:t> </a:t>
            </a:r>
            <a:r>
              <a:rPr lang="en-US" sz="1400" dirty="0" err="1">
                <a:solidFill>
                  <a:schemeClr val="dk1"/>
                </a:solidFill>
              </a:rPr>
              <a:t>واحد</a:t>
            </a:r>
            <a:r>
              <a:rPr lang="en-US" sz="1400" dirty="0">
                <a:solidFill>
                  <a:schemeClr val="dk1"/>
                </a:solidFill>
              </a:rPr>
              <a:t> </a:t>
            </a:r>
            <a:r>
              <a:rPr lang="en-US" sz="1400" dirty="0" err="1">
                <a:solidFill>
                  <a:schemeClr val="dk1"/>
                </a:solidFill>
              </a:rPr>
              <a:t>مورد</a:t>
            </a:r>
            <a:r>
              <a:rPr lang="en-US" sz="1400" dirty="0">
                <a:solidFill>
                  <a:schemeClr val="dk1"/>
                </a:solidFill>
              </a:rPr>
              <a:t> </a:t>
            </a:r>
            <a:r>
              <a:rPr lang="en-US" sz="1400" dirty="0" err="1">
                <a:solidFill>
                  <a:schemeClr val="dk1"/>
                </a:solidFill>
              </a:rPr>
              <a:t>آزمایش</a:t>
            </a:r>
            <a:r>
              <a:rPr lang="en-US" sz="1400" dirty="0">
                <a:solidFill>
                  <a:schemeClr val="dk1"/>
                </a:solidFill>
              </a:rPr>
              <a:t> </a:t>
            </a:r>
            <a:r>
              <a:rPr lang="en-US" sz="1400" dirty="0" err="1">
                <a:solidFill>
                  <a:schemeClr val="dk1"/>
                </a:solidFill>
              </a:rPr>
              <a:t>وابستگی</a:t>
            </a:r>
            <a:r>
              <a:rPr lang="en-US" sz="1400" dirty="0">
                <a:solidFill>
                  <a:schemeClr val="dk1"/>
                </a:solidFill>
              </a:rPr>
              <a:t> </a:t>
            </a:r>
            <a:r>
              <a:rPr lang="en-US" sz="1400" dirty="0" err="1">
                <a:solidFill>
                  <a:schemeClr val="dk1"/>
                </a:solidFill>
              </a:rPr>
              <a:t>های</a:t>
            </a:r>
            <a:r>
              <a:rPr lang="en-US" sz="1400" dirty="0">
                <a:solidFill>
                  <a:schemeClr val="dk1"/>
                </a:solidFill>
              </a:rPr>
              <a:t> </a:t>
            </a:r>
            <a:r>
              <a:rPr lang="en-US" sz="1400" dirty="0" err="1">
                <a:solidFill>
                  <a:schemeClr val="dk1"/>
                </a:solidFill>
              </a:rPr>
              <a:t>خارجی</a:t>
            </a:r>
            <a:r>
              <a:rPr lang="en-US" sz="1400" dirty="0">
                <a:solidFill>
                  <a:schemeClr val="dk1"/>
                </a:solidFill>
              </a:rPr>
              <a:t> </a:t>
            </a:r>
            <a:r>
              <a:rPr lang="en-US" sz="1400" dirty="0" err="1">
                <a:solidFill>
                  <a:schemeClr val="dk1"/>
                </a:solidFill>
              </a:rPr>
              <a:t>دارد</a:t>
            </a:r>
            <a:r>
              <a:rPr lang="en-US" sz="1400" dirty="0">
                <a:solidFill>
                  <a:schemeClr val="dk1"/>
                </a:solidFill>
              </a:rPr>
              <a:t> </a:t>
            </a:r>
            <a:r>
              <a:rPr lang="en-US" sz="1400" dirty="0" err="1">
                <a:solidFill>
                  <a:schemeClr val="dk1"/>
                </a:solidFill>
              </a:rPr>
              <a:t>استفاده</a:t>
            </a:r>
            <a:r>
              <a:rPr lang="en-US" sz="1400" dirty="0">
                <a:solidFill>
                  <a:schemeClr val="dk1"/>
                </a:solidFill>
              </a:rPr>
              <a:t> </a:t>
            </a:r>
            <a:r>
              <a:rPr lang="en-US" sz="1400" dirty="0" err="1">
                <a:solidFill>
                  <a:schemeClr val="dk1"/>
                </a:solidFill>
              </a:rPr>
              <a:t>می</a:t>
            </a:r>
            <a:r>
              <a:rPr lang="en-US" sz="1400" dirty="0">
                <a:solidFill>
                  <a:schemeClr val="dk1"/>
                </a:solidFill>
              </a:rPr>
              <a:t> </a:t>
            </a:r>
            <a:r>
              <a:rPr lang="en-US" sz="1400" dirty="0" err="1">
                <a:solidFill>
                  <a:schemeClr val="dk1"/>
                </a:solidFill>
              </a:rPr>
              <a:t>شود</a:t>
            </a:r>
            <a:r>
              <a:rPr lang="en-US" sz="1400" dirty="0">
                <a:solidFill>
                  <a:schemeClr val="dk1"/>
                </a:solidFill>
              </a:rPr>
              <a:t>. </a:t>
            </a:r>
            <a:r>
              <a:rPr lang="en-US" sz="1400" dirty="0" err="1">
                <a:solidFill>
                  <a:schemeClr val="dk1"/>
                </a:solidFill>
              </a:rPr>
              <a:t>هدف</a:t>
            </a:r>
            <a:r>
              <a:rPr lang="en-US" sz="1400" dirty="0">
                <a:solidFill>
                  <a:schemeClr val="dk1"/>
                </a:solidFill>
              </a:rPr>
              <a:t> </a:t>
            </a:r>
            <a:r>
              <a:rPr lang="en-US" sz="1400" dirty="0" err="1">
                <a:solidFill>
                  <a:schemeClr val="dk1"/>
                </a:solidFill>
              </a:rPr>
              <a:t>از</a:t>
            </a:r>
            <a:r>
              <a:rPr lang="en-US" sz="1400" dirty="0">
                <a:solidFill>
                  <a:schemeClr val="dk1"/>
                </a:solidFill>
              </a:rPr>
              <a:t> </a:t>
            </a:r>
            <a:r>
              <a:rPr lang="en-US" sz="1400" dirty="0" err="1">
                <a:solidFill>
                  <a:schemeClr val="dk1"/>
                </a:solidFill>
              </a:rPr>
              <a:t>ماک</a:t>
            </a:r>
            <a:r>
              <a:rPr lang="en-US" sz="1400" dirty="0">
                <a:solidFill>
                  <a:schemeClr val="dk1"/>
                </a:solidFill>
              </a:rPr>
              <a:t> </a:t>
            </a:r>
            <a:r>
              <a:rPr lang="en-US" sz="1400" dirty="0" err="1">
                <a:solidFill>
                  <a:schemeClr val="dk1"/>
                </a:solidFill>
              </a:rPr>
              <a:t>جداسازی</a:t>
            </a:r>
            <a:r>
              <a:rPr lang="en-US" sz="1400" dirty="0">
                <a:solidFill>
                  <a:schemeClr val="dk1"/>
                </a:solidFill>
              </a:rPr>
              <a:t> و </a:t>
            </a:r>
            <a:r>
              <a:rPr lang="en-US" sz="1400" dirty="0" err="1">
                <a:solidFill>
                  <a:schemeClr val="dk1"/>
                </a:solidFill>
              </a:rPr>
              <a:t>تمرکز</a:t>
            </a:r>
            <a:r>
              <a:rPr lang="en-US" sz="1400" dirty="0">
                <a:solidFill>
                  <a:schemeClr val="dk1"/>
                </a:solidFill>
              </a:rPr>
              <a:t> </a:t>
            </a:r>
            <a:r>
              <a:rPr lang="en-US" sz="1400" dirty="0" err="1">
                <a:solidFill>
                  <a:schemeClr val="dk1"/>
                </a:solidFill>
              </a:rPr>
              <a:t>بر</a:t>
            </a:r>
            <a:r>
              <a:rPr lang="en-US" sz="1400" dirty="0">
                <a:solidFill>
                  <a:schemeClr val="dk1"/>
                </a:solidFill>
              </a:rPr>
              <a:t> </a:t>
            </a:r>
            <a:r>
              <a:rPr lang="en-US" sz="1400" dirty="0" err="1">
                <a:solidFill>
                  <a:schemeClr val="dk1"/>
                </a:solidFill>
              </a:rPr>
              <a:t>روی</a:t>
            </a:r>
            <a:r>
              <a:rPr lang="en-US" sz="1400" dirty="0">
                <a:solidFill>
                  <a:schemeClr val="dk1"/>
                </a:solidFill>
              </a:rPr>
              <a:t> </a:t>
            </a:r>
            <a:r>
              <a:rPr lang="en-US" sz="1400" dirty="0" err="1">
                <a:solidFill>
                  <a:schemeClr val="dk1"/>
                </a:solidFill>
              </a:rPr>
              <a:t>کد</a:t>
            </a:r>
            <a:r>
              <a:rPr lang="en-US" sz="1400" dirty="0">
                <a:solidFill>
                  <a:schemeClr val="dk1"/>
                </a:solidFill>
              </a:rPr>
              <a:t> </a:t>
            </a:r>
            <a:r>
              <a:rPr lang="en-US" sz="1400" dirty="0" err="1">
                <a:solidFill>
                  <a:schemeClr val="dk1"/>
                </a:solidFill>
              </a:rPr>
              <a:t>مورد</a:t>
            </a:r>
            <a:r>
              <a:rPr lang="en-US" sz="1400" dirty="0">
                <a:solidFill>
                  <a:schemeClr val="dk1"/>
                </a:solidFill>
              </a:rPr>
              <a:t> </a:t>
            </a:r>
            <a:r>
              <a:rPr lang="en-US" sz="1400" dirty="0" err="1">
                <a:solidFill>
                  <a:schemeClr val="dk1"/>
                </a:solidFill>
              </a:rPr>
              <a:t>آزمایش</a:t>
            </a:r>
            <a:r>
              <a:rPr lang="en-US" sz="1400" dirty="0">
                <a:solidFill>
                  <a:schemeClr val="dk1"/>
                </a:solidFill>
              </a:rPr>
              <a:t> </a:t>
            </a:r>
            <a:r>
              <a:rPr lang="en-US" sz="1400" dirty="0" err="1">
                <a:solidFill>
                  <a:schemeClr val="dk1"/>
                </a:solidFill>
              </a:rPr>
              <a:t>است</a:t>
            </a:r>
            <a:r>
              <a:rPr lang="en-US" sz="1400" dirty="0">
                <a:solidFill>
                  <a:schemeClr val="dk1"/>
                </a:solidFill>
              </a:rPr>
              <a:t> و </a:t>
            </a:r>
            <a:r>
              <a:rPr lang="en-US" sz="1400" dirty="0" err="1">
                <a:solidFill>
                  <a:schemeClr val="dk1"/>
                </a:solidFill>
              </a:rPr>
              <a:t>نه</a:t>
            </a:r>
            <a:r>
              <a:rPr lang="en-US" sz="1400" dirty="0">
                <a:solidFill>
                  <a:schemeClr val="dk1"/>
                </a:solidFill>
              </a:rPr>
              <a:t> </a:t>
            </a:r>
            <a:r>
              <a:rPr lang="en-US" sz="1400" dirty="0" err="1">
                <a:solidFill>
                  <a:schemeClr val="dk1"/>
                </a:solidFill>
              </a:rPr>
              <a:t>بر</a:t>
            </a:r>
            <a:r>
              <a:rPr lang="en-US" sz="1400" dirty="0">
                <a:solidFill>
                  <a:schemeClr val="dk1"/>
                </a:solidFill>
              </a:rPr>
              <a:t> </a:t>
            </a:r>
            <a:r>
              <a:rPr lang="en-US" sz="1400" dirty="0" err="1">
                <a:solidFill>
                  <a:schemeClr val="dk1"/>
                </a:solidFill>
              </a:rPr>
              <a:t>روی</a:t>
            </a:r>
            <a:r>
              <a:rPr lang="en-US" sz="1400" dirty="0">
                <a:solidFill>
                  <a:schemeClr val="dk1"/>
                </a:solidFill>
              </a:rPr>
              <a:t> </a:t>
            </a:r>
            <a:r>
              <a:rPr lang="en-US" sz="1400" dirty="0" err="1">
                <a:solidFill>
                  <a:schemeClr val="dk1"/>
                </a:solidFill>
              </a:rPr>
              <a:t>رفتار</a:t>
            </a:r>
            <a:r>
              <a:rPr lang="en-US" sz="1400" dirty="0">
                <a:solidFill>
                  <a:schemeClr val="dk1"/>
                </a:solidFill>
              </a:rPr>
              <a:t> </a:t>
            </a:r>
            <a:r>
              <a:rPr lang="en-US" sz="1400" dirty="0" err="1">
                <a:solidFill>
                  <a:schemeClr val="dk1"/>
                </a:solidFill>
              </a:rPr>
              <a:t>یا</a:t>
            </a:r>
            <a:r>
              <a:rPr lang="en-US" sz="1400" dirty="0">
                <a:solidFill>
                  <a:schemeClr val="dk1"/>
                </a:solidFill>
              </a:rPr>
              <a:t> </a:t>
            </a:r>
            <a:r>
              <a:rPr lang="en-US" sz="1400" dirty="0" err="1">
                <a:solidFill>
                  <a:schemeClr val="dk1"/>
                </a:solidFill>
              </a:rPr>
              <a:t>وضعیت</a:t>
            </a:r>
            <a:r>
              <a:rPr lang="en-US" sz="1400" dirty="0">
                <a:solidFill>
                  <a:schemeClr val="dk1"/>
                </a:solidFill>
              </a:rPr>
              <a:t> </a:t>
            </a:r>
            <a:r>
              <a:rPr lang="en-US" sz="1400" dirty="0" err="1">
                <a:solidFill>
                  <a:schemeClr val="dk1"/>
                </a:solidFill>
              </a:rPr>
              <a:t>وابستگی</a:t>
            </a:r>
            <a:r>
              <a:rPr lang="en-US" sz="1400" dirty="0">
                <a:solidFill>
                  <a:schemeClr val="dk1"/>
                </a:solidFill>
              </a:rPr>
              <a:t> </a:t>
            </a:r>
            <a:r>
              <a:rPr lang="en-US" sz="1400" dirty="0" err="1">
                <a:solidFill>
                  <a:schemeClr val="dk1"/>
                </a:solidFill>
              </a:rPr>
              <a:t>های</a:t>
            </a:r>
            <a:r>
              <a:rPr lang="en-US" sz="1400" dirty="0">
                <a:solidFill>
                  <a:schemeClr val="dk1"/>
                </a:solidFill>
              </a:rPr>
              <a:t> </a:t>
            </a:r>
            <a:r>
              <a:rPr lang="en-US" sz="1400" dirty="0" err="1">
                <a:solidFill>
                  <a:schemeClr val="dk1"/>
                </a:solidFill>
              </a:rPr>
              <a:t>خارجی</a:t>
            </a:r>
            <a:r>
              <a:rPr lang="en-US" sz="1400" dirty="0">
                <a:solidFill>
                  <a:schemeClr val="dk1"/>
                </a:solidFill>
              </a:rPr>
              <a:t>.</a:t>
            </a:r>
            <a:endParaRPr sz="1400" dirty="0">
              <a:solidFill>
                <a:schemeClr val="dk1"/>
              </a:solidFill>
            </a:endParaRPr>
          </a:p>
          <a:p>
            <a:pPr marL="0" lvl="0" indent="457200" algn="just" rtl="1">
              <a:lnSpc>
                <a:spcPct val="115000"/>
              </a:lnSpc>
              <a:spcBef>
                <a:spcPts val="1200"/>
              </a:spcBef>
              <a:spcAft>
                <a:spcPts val="0"/>
              </a:spcAft>
              <a:buSzPts val="1100"/>
              <a:buNone/>
            </a:pPr>
            <a:r>
              <a:rPr lang="en-US" sz="1400" dirty="0" err="1">
                <a:solidFill>
                  <a:schemeClr val="dk1"/>
                </a:solidFill>
              </a:rPr>
              <a:t>مزیت</a:t>
            </a:r>
            <a:r>
              <a:rPr lang="en-US" sz="1400" dirty="0">
                <a:solidFill>
                  <a:schemeClr val="dk1"/>
                </a:solidFill>
              </a:rPr>
              <a:t> </a:t>
            </a:r>
            <a:r>
              <a:rPr lang="en-US" sz="1400" dirty="0" err="1">
                <a:solidFill>
                  <a:schemeClr val="dk1"/>
                </a:solidFill>
              </a:rPr>
              <a:t>این</a:t>
            </a:r>
            <a:r>
              <a:rPr lang="en-US" sz="1400" dirty="0">
                <a:solidFill>
                  <a:schemeClr val="dk1"/>
                </a:solidFill>
              </a:rPr>
              <a:t> </a:t>
            </a:r>
            <a:r>
              <a:rPr lang="en-US" sz="1400" dirty="0" err="1">
                <a:solidFill>
                  <a:schemeClr val="dk1"/>
                </a:solidFill>
              </a:rPr>
              <a:t>فرآیند</a:t>
            </a:r>
            <a:r>
              <a:rPr lang="en-US" sz="1400" dirty="0">
                <a:solidFill>
                  <a:schemeClr val="dk1"/>
                </a:solidFill>
              </a:rPr>
              <a:t> </a:t>
            </a:r>
            <a:r>
              <a:rPr lang="en-US" sz="1400" dirty="0" err="1">
                <a:solidFill>
                  <a:schemeClr val="dk1"/>
                </a:solidFill>
              </a:rPr>
              <a:t>آن</a:t>
            </a:r>
            <a:r>
              <a:rPr lang="en-US" sz="1400" dirty="0">
                <a:solidFill>
                  <a:schemeClr val="dk1"/>
                </a:solidFill>
              </a:rPr>
              <a:t> </a:t>
            </a:r>
            <a:r>
              <a:rPr lang="en-US" sz="1400" dirty="0" err="1">
                <a:solidFill>
                  <a:schemeClr val="dk1"/>
                </a:solidFill>
              </a:rPr>
              <a:t>است</a:t>
            </a:r>
            <a:r>
              <a:rPr lang="en-US" sz="1400" dirty="0">
                <a:solidFill>
                  <a:schemeClr val="dk1"/>
                </a:solidFill>
              </a:rPr>
              <a:t> </a:t>
            </a:r>
            <a:r>
              <a:rPr lang="en-US" sz="1400" dirty="0" err="1">
                <a:solidFill>
                  <a:schemeClr val="dk1"/>
                </a:solidFill>
              </a:rPr>
              <a:t>که</a:t>
            </a:r>
            <a:r>
              <a:rPr lang="en-US" sz="1400" dirty="0">
                <a:solidFill>
                  <a:schemeClr val="dk1"/>
                </a:solidFill>
              </a:rPr>
              <a:t> </a:t>
            </a:r>
            <a:r>
              <a:rPr lang="en-US" sz="1400" dirty="0" err="1">
                <a:solidFill>
                  <a:schemeClr val="dk1"/>
                </a:solidFill>
              </a:rPr>
              <a:t>اگر</a:t>
            </a:r>
            <a:r>
              <a:rPr lang="en-US" sz="1400" dirty="0">
                <a:solidFill>
                  <a:schemeClr val="dk1"/>
                </a:solidFill>
              </a:rPr>
              <a:t> </a:t>
            </a:r>
            <a:r>
              <a:rPr lang="en-US" sz="1400" dirty="0" err="1">
                <a:solidFill>
                  <a:schemeClr val="dk1"/>
                </a:solidFill>
              </a:rPr>
              <a:t>بخشی</a:t>
            </a:r>
            <a:r>
              <a:rPr lang="en-US" sz="1400" dirty="0">
                <a:solidFill>
                  <a:schemeClr val="dk1"/>
                </a:solidFill>
              </a:rPr>
              <a:t> </a:t>
            </a:r>
            <a:r>
              <a:rPr lang="en-US" sz="1400" dirty="0" err="1">
                <a:solidFill>
                  <a:schemeClr val="dk1"/>
                </a:solidFill>
              </a:rPr>
              <a:t>از</a:t>
            </a:r>
            <a:r>
              <a:rPr lang="en-US" sz="1400" dirty="0">
                <a:solidFill>
                  <a:schemeClr val="dk1"/>
                </a:solidFill>
              </a:rPr>
              <a:t> </a:t>
            </a:r>
            <a:r>
              <a:rPr lang="en-US" sz="1400" dirty="0" err="1">
                <a:solidFill>
                  <a:schemeClr val="dk1"/>
                </a:solidFill>
              </a:rPr>
              <a:t>نرم</a:t>
            </a:r>
            <a:r>
              <a:rPr lang="en-US" sz="1400" dirty="0">
                <a:solidFill>
                  <a:schemeClr val="dk1"/>
                </a:solidFill>
              </a:rPr>
              <a:t> </a:t>
            </a:r>
            <a:r>
              <a:rPr lang="en-US" sz="1400" dirty="0" err="1">
                <a:solidFill>
                  <a:schemeClr val="dk1"/>
                </a:solidFill>
              </a:rPr>
              <a:t>افزار</a:t>
            </a:r>
            <a:r>
              <a:rPr lang="en-US" sz="1400" dirty="0">
                <a:solidFill>
                  <a:schemeClr val="dk1"/>
                </a:solidFill>
              </a:rPr>
              <a:t> </a:t>
            </a:r>
            <a:r>
              <a:rPr lang="en-US" sz="1400" dirty="0" err="1">
                <a:solidFill>
                  <a:schemeClr val="dk1"/>
                </a:solidFill>
              </a:rPr>
              <a:t>هنوز</a:t>
            </a:r>
            <a:r>
              <a:rPr lang="en-US" sz="1400" dirty="0">
                <a:solidFill>
                  <a:schemeClr val="dk1"/>
                </a:solidFill>
              </a:rPr>
              <a:t> </a:t>
            </a:r>
            <a:r>
              <a:rPr lang="en-US" sz="1400" dirty="0" err="1">
                <a:solidFill>
                  <a:schemeClr val="dk1"/>
                </a:solidFill>
              </a:rPr>
              <a:t>تکمیل</a:t>
            </a:r>
            <a:r>
              <a:rPr lang="en-US" sz="1400" dirty="0">
                <a:solidFill>
                  <a:schemeClr val="dk1"/>
                </a:solidFill>
              </a:rPr>
              <a:t> </a:t>
            </a:r>
            <a:r>
              <a:rPr lang="en-US" sz="1400" dirty="0" err="1">
                <a:solidFill>
                  <a:schemeClr val="dk1"/>
                </a:solidFill>
              </a:rPr>
              <a:t>نشده</a:t>
            </a:r>
            <a:r>
              <a:rPr lang="en-US" sz="1400" dirty="0">
                <a:solidFill>
                  <a:schemeClr val="dk1"/>
                </a:solidFill>
              </a:rPr>
              <a:t> و </a:t>
            </a:r>
            <a:r>
              <a:rPr lang="en-US" sz="1400" dirty="0" err="1">
                <a:solidFill>
                  <a:schemeClr val="dk1"/>
                </a:solidFill>
              </a:rPr>
              <a:t>اما</a:t>
            </a:r>
            <a:r>
              <a:rPr lang="en-US" sz="1400" dirty="0">
                <a:solidFill>
                  <a:schemeClr val="dk1"/>
                </a:solidFill>
              </a:rPr>
              <a:t> </a:t>
            </a:r>
            <a:r>
              <a:rPr lang="en-US" sz="1400" dirty="0" err="1">
                <a:solidFill>
                  <a:schemeClr val="dk1"/>
                </a:solidFill>
              </a:rPr>
              <a:t>ما</a:t>
            </a:r>
            <a:r>
              <a:rPr lang="en-US" sz="1400" dirty="0">
                <a:solidFill>
                  <a:schemeClr val="dk1"/>
                </a:solidFill>
              </a:rPr>
              <a:t> </a:t>
            </a:r>
            <a:r>
              <a:rPr lang="en-US" sz="1400" dirty="0" err="1">
                <a:solidFill>
                  <a:schemeClr val="dk1"/>
                </a:solidFill>
              </a:rPr>
              <a:t>میخواهیم</a:t>
            </a:r>
            <a:r>
              <a:rPr lang="en-US" sz="1400" dirty="0">
                <a:solidFill>
                  <a:schemeClr val="dk1"/>
                </a:solidFill>
              </a:rPr>
              <a:t> </a:t>
            </a:r>
            <a:r>
              <a:rPr lang="en-US" sz="1400" dirty="0" err="1">
                <a:solidFill>
                  <a:schemeClr val="dk1"/>
                </a:solidFill>
              </a:rPr>
              <a:t>بخش</a:t>
            </a:r>
            <a:r>
              <a:rPr lang="en-US" sz="1400" dirty="0">
                <a:solidFill>
                  <a:schemeClr val="dk1"/>
                </a:solidFill>
              </a:rPr>
              <a:t> </a:t>
            </a:r>
            <a:r>
              <a:rPr lang="en-US" sz="1400" dirty="0" err="1">
                <a:solidFill>
                  <a:schemeClr val="dk1"/>
                </a:solidFill>
              </a:rPr>
              <a:t>های</a:t>
            </a:r>
            <a:r>
              <a:rPr lang="en-US" sz="1400" dirty="0">
                <a:solidFill>
                  <a:schemeClr val="dk1"/>
                </a:solidFill>
              </a:rPr>
              <a:t> </a:t>
            </a:r>
            <a:r>
              <a:rPr lang="en-US" sz="1400" dirty="0" err="1">
                <a:solidFill>
                  <a:schemeClr val="dk1"/>
                </a:solidFill>
              </a:rPr>
              <a:t>دیگری</a:t>
            </a:r>
            <a:r>
              <a:rPr lang="en-US" sz="1400" dirty="0">
                <a:solidFill>
                  <a:schemeClr val="dk1"/>
                </a:solidFill>
              </a:rPr>
              <a:t> </a:t>
            </a:r>
            <a:r>
              <a:rPr lang="en-US" sz="1400" dirty="0" err="1">
                <a:solidFill>
                  <a:schemeClr val="dk1"/>
                </a:solidFill>
              </a:rPr>
              <a:t>که</a:t>
            </a:r>
            <a:r>
              <a:rPr lang="en-US" sz="1400" dirty="0">
                <a:solidFill>
                  <a:schemeClr val="dk1"/>
                </a:solidFill>
              </a:rPr>
              <a:t> </a:t>
            </a:r>
            <a:r>
              <a:rPr lang="en-US" sz="1400" dirty="0" err="1">
                <a:solidFill>
                  <a:schemeClr val="dk1"/>
                </a:solidFill>
              </a:rPr>
              <a:t>به</a:t>
            </a:r>
            <a:r>
              <a:rPr lang="en-US" sz="1400" dirty="0">
                <a:solidFill>
                  <a:schemeClr val="dk1"/>
                </a:solidFill>
              </a:rPr>
              <a:t> </a:t>
            </a:r>
            <a:r>
              <a:rPr lang="en-US" sz="1400" dirty="0" err="1">
                <a:solidFill>
                  <a:schemeClr val="dk1"/>
                </a:solidFill>
              </a:rPr>
              <a:t>بخش</a:t>
            </a:r>
            <a:r>
              <a:rPr lang="en-US" sz="1400" dirty="0">
                <a:solidFill>
                  <a:schemeClr val="dk1"/>
                </a:solidFill>
              </a:rPr>
              <a:t> </a:t>
            </a:r>
            <a:r>
              <a:rPr lang="en-US" sz="1400" dirty="0" err="1">
                <a:solidFill>
                  <a:schemeClr val="dk1"/>
                </a:solidFill>
              </a:rPr>
              <a:t>ناتمام</a:t>
            </a:r>
            <a:r>
              <a:rPr lang="en-US" sz="1400" dirty="0">
                <a:solidFill>
                  <a:schemeClr val="dk1"/>
                </a:solidFill>
              </a:rPr>
              <a:t> </a:t>
            </a:r>
            <a:r>
              <a:rPr lang="en-US" sz="1400" dirty="0" err="1">
                <a:solidFill>
                  <a:schemeClr val="dk1"/>
                </a:solidFill>
              </a:rPr>
              <a:t>وابستگی</a:t>
            </a:r>
            <a:r>
              <a:rPr lang="en-US" sz="1400" dirty="0">
                <a:solidFill>
                  <a:schemeClr val="dk1"/>
                </a:solidFill>
              </a:rPr>
              <a:t> </a:t>
            </a:r>
            <a:r>
              <a:rPr lang="en-US" sz="1400" dirty="0" err="1">
                <a:solidFill>
                  <a:schemeClr val="dk1"/>
                </a:solidFill>
              </a:rPr>
              <a:t>دارند</a:t>
            </a:r>
            <a:r>
              <a:rPr lang="en-US" sz="1400" dirty="0">
                <a:solidFill>
                  <a:schemeClr val="dk1"/>
                </a:solidFill>
              </a:rPr>
              <a:t> </a:t>
            </a:r>
            <a:r>
              <a:rPr lang="en-US" sz="1400" dirty="0" err="1">
                <a:solidFill>
                  <a:schemeClr val="dk1"/>
                </a:solidFill>
              </a:rPr>
              <a:t>را</a:t>
            </a:r>
            <a:r>
              <a:rPr lang="en-US" sz="1400" dirty="0">
                <a:solidFill>
                  <a:schemeClr val="dk1"/>
                </a:solidFill>
              </a:rPr>
              <a:t> </a:t>
            </a:r>
            <a:r>
              <a:rPr lang="en-US" sz="1400" dirty="0" err="1">
                <a:solidFill>
                  <a:schemeClr val="dk1"/>
                </a:solidFill>
              </a:rPr>
              <a:t>تست</a:t>
            </a:r>
            <a:r>
              <a:rPr lang="en-US" sz="1400" dirty="0">
                <a:solidFill>
                  <a:schemeClr val="dk1"/>
                </a:solidFill>
              </a:rPr>
              <a:t> </a:t>
            </a:r>
            <a:r>
              <a:rPr lang="en-US" sz="1400" dirty="0" err="1">
                <a:solidFill>
                  <a:schemeClr val="dk1"/>
                </a:solidFill>
              </a:rPr>
              <a:t>کنیم</a:t>
            </a:r>
            <a:r>
              <a:rPr lang="en-US" sz="1400" dirty="0">
                <a:solidFill>
                  <a:schemeClr val="dk1"/>
                </a:solidFill>
              </a:rPr>
              <a:t> </a:t>
            </a:r>
            <a:r>
              <a:rPr lang="en-US" sz="1400" dirty="0" err="1">
                <a:solidFill>
                  <a:schemeClr val="dk1"/>
                </a:solidFill>
              </a:rPr>
              <a:t>میتوانیم</a:t>
            </a:r>
            <a:r>
              <a:rPr lang="en-US" sz="1400" dirty="0">
                <a:solidFill>
                  <a:schemeClr val="dk1"/>
                </a:solidFill>
              </a:rPr>
              <a:t> </a:t>
            </a:r>
            <a:r>
              <a:rPr lang="en-US" sz="1400" dirty="0" err="1">
                <a:solidFill>
                  <a:schemeClr val="dk1"/>
                </a:solidFill>
              </a:rPr>
              <a:t>بخش</a:t>
            </a:r>
            <a:r>
              <a:rPr lang="en-US" sz="1400" dirty="0">
                <a:solidFill>
                  <a:schemeClr val="dk1"/>
                </a:solidFill>
              </a:rPr>
              <a:t> </a:t>
            </a:r>
            <a:r>
              <a:rPr lang="en-US" sz="1400" dirty="0" err="1">
                <a:solidFill>
                  <a:schemeClr val="dk1"/>
                </a:solidFill>
              </a:rPr>
              <a:t>ناتمام</a:t>
            </a:r>
            <a:r>
              <a:rPr lang="en-US" sz="1400" dirty="0">
                <a:solidFill>
                  <a:schemeClr val="dk1"/>
                </a:solidFill>
              </a:rPr>
              <a:t> </a:t>
            </a:r>
            <a:r>
              <a:rPr lang="en-US" sz="1400" dirty="0" err="1">
                <a:solidFill>
                  <a:schemeClr val="dk1"/>
                </a:solidFill>
              </a:rPr>
              <a:t>را</a:t>
            </a:r>
            <a:r>
              <a:rPr lang="en-US" sz="1400" dirty="0">
                <a:solidFill>
                  <a:schemeClr val="dk1"/>
                </a:solidFill>
              </a:rPr>
              <a:t> </a:t>
            </a:r>
            <a:r>
              <a:rPr lang="en-US" sz="1400" dirty="0" err="1">
                <a:solidFill>
                  <a:schemeClr val="dk1"/>
                </a:solidFill>
              </a:rPr>
              <a:t>ماک</a:t>
            </a:r>
            <a:r>
              <a:rPr lang="en-US" sz="1400" dirty="0">
                <a:solidFill>
                  <a:schemeClr val="dk1"/>
                </a:solidFill>
              </a:rPr>
              <a:t> </a:t>
            </a:r>
            <a:r>
              <a:rPr lang="en-US" sz="1400" dirty="0" err="1">
                <a:solidFill>
                  <a:schemeClr val="dk1"/>
                </a:solidFill>
              </a:rPr>
              <a:t>کنیم</a:t>
            </a:r>
            <a:r>
              <a:rPr lang="en-US" sz="1400" dirty="0">
                <a:solidFill>
                  <a:schemeClr val="dk1"/>
                </a:solidFill>
              </a:rPr>
              <a:t> و </a:t>
            </a:r>
            <a:r>
              <a:rPr lang="en-US" sz="1400" dirty="0" err="1">
                <a:solidFill>
                  <a:schemeClr val="dk1"/>
                </a:solidFill>
              </a:rPr>
              <a:t>بقیه</a:t>
            </a:r>
            <a:r>
              <a:rPr lang="en-US" sz="1400" dirty="0">
                <a:solidFill>
                  <a:schemeClr val="dk1"/>
                </a:solidFill>
              </a:rPr>
              <a:t> </a:t>
            </a:r>
            <a:r>
              <a:rPr lang="en-US" sz="1400" dirty="0" err="1">
                <a:solidFill>
                  <a:schemeClr val="dk1"/>
                </a:solidFill>
              </a:rPr>
              <a:t>سیستم</a:t>
            </a:r>
            <a:r>
              <a:rPr lang="en-US" sz="1400" dirty="0">
                <a:solidFill>
                  <a:schemeClr val="dk1"/>
                </a:solidFill>
              </a:rPr>
              <a:t> </a:t>
            </a:r>
            <a:r>
              <a:rPr lang="en-US" sz="1400" dirty="0" err="1">
                <a:solidFill>
                  <a:schemeClr val="dk1"/>
                </a:solidFill>
              </a:rPr>
              <a:t>را</a:t>
            </a:r>
            <a:r>
              <a:rPr lang="en-US" sz="1400" dirty="0">
                <a:solidFill>
                  <a:schemeClr val="dk1"/>
                </a:solidFill>
              </a:rPr>
              <a:t> </a:t>
            </a:r>
            <a:r>
              <a:rPr lang="en-US" sz="1400" dirty="0" err="1">
                <a:solidFill>
                  <a:schemeClr val="dk1"/>
                </a:solidFill>
              </a:rPr>
              <a:t>تست</a:t>
            </a:r>
            <a:r>
              <a:rPr lang="en-US" sz="1400" dirty="0">
                <a:solidFill>
                  <a:schemeClr val="dk1"/>
                </a:solidFill>
              </a:rPr>
              <a:t> </a:t>
            </a:r>
            <a:r>
              <a:rPr lang="en-US" sz="1400" dirty="0" err="1">
                <a:solidFill>
                  <a:schemeClr val="dk1"/>
                </a:solidFill>
              </a:rPr>
              <a:t>کنیم</a:t>
            </a:r>
            <a:r>
              <a:rPr lang="en-US" sz="1400" dirty="0">
                <a:solidFill>
                  <a:schemeClr val="dk1"/>
                </a:solidFill>
              </a:rPr>
              <a:t>. </a:t>
            </a:r>
            <a:r>
              <a:rPr lang="en-US" sz="1400" dirty="0" err="1">
                <a:solidFill>
                  <a:schemeClr val="dk1"/>
                </a:solidFill>
              </a:rPr>
              <a:t>برای</a:t>
            </a:r>
            <a:r>
              <a:rPr lang="en-US" sz="1400" dirty="0">
                <a:solidFill>
                  <a:schemeClr val="dk1"/>
                </a:solidFill>
              </a:rPr>
              <a:t> </a:t>
            </a:r>
            <a:r>
              <a:rPr lang="en-US" sz="1400" dirty="0" err="1">
                <a:solidFill>
                  <a:schemeClr val="dk1"/>
                </a:solidFill>
              </a:rPr>
              <a:t>مثال</a:t>
            </a:r>
            <a:r>
              <a:rPr lang="en-US" sz="1400" dirty="0">
                <a:solidFill>
                  <a:schemeClr val="dk1"/>
                </a:solidFill>
              </a:rPr>
              <a:t> </a:t>
            </a:r>
            <a:r>
              <a:rPr lang="en-US" sz="1400" dirty="0" err="1">
                <a:solidFill>
                  <a:schemeClr val="dk1"/>
                </a:solidFill>
              </a:rPr>
              <a:t>در</a:t>
            </a:r>
            <a:r>
              <a:rPr lang="en-US" sz="1400" dirty="0">
                <a:solidFill>
                  <a:schemeClr val="dk1"/>
                </a:solidFill>
              </a:rPr>
              <a:t> </a:t>
            </a:r>
            <a:r>
              <a:rPr lang="en-US" sz="1400" dirty="0" err="1">
                <a:solidFill>
                  <a:schemeClr val="dk1"/>
                </a:solidFill>
              </a:rPr>
              <a:t>هنگام</a:t>
            </a:r>
            <a:r>
              <a:rPr lang="en-US" sz="1400" dirty="0">
                <a:solidFill>
                  <a:schemeClr val="dk1"/>
                </a:solidFill>
              </a:rPr>
              <a:t> </a:t>
            </a:r>
            <a:r>
              <a:rPr lang="en-US" sz="1400" dirty="0" err="1">
                <a:solidFill>
                  <a:schemeClr val="dk1"/>
                </a:solidFill>
              </a:rPr>
              <a:t>توسعه</a:t>
            </a:r>
            <a:r>
              <a:rPr lang="en-US" sz="1400" dirty="0">
                <a:solidFill>
                  <a:schemeClr val="dk1"/>
                </a:solidFill>
              </a:rPr>
              <a:t> </a:t>
            </a:r>
            <a:r>
              <a:rPr lang="en-US" sz="1400" dirty="0" err="1">
                <a:solidFill>
                  <a:schemeClr val="dk1"/>
                </a:solidFill>
              </a:rPr>
              <a:t>یک</a:t>
            </a:r>
            <a:r>
              <a:rPr lang="en-US" sz="1400" dirty="0">
                <a:solidFill>
                  <a:schemeClr val="dk1"/>
                </a:solidFill>
              </a:rPr>
              <a:t> </a:t>
            </a:r>
            <a:r>
              <a:rPr lang="en-US" sz="1400" dirty="0" err="1">
                <a:solidFill>
                  <a:schemeClr val="dk1"/>
                </a:solidFill>
              </a:rPr>
              <a:t>پروژه</a:t>
            </a:r>
            <a:r>
              <a:rPr lang="en-US" sz="1400" dirty="0">
                <a:solidFill>
                  <a:schemeClr val="dk1"/>
                </a:solidFill>
              </a:rPr>
              <a:t> </a:t>
            </a:r>
            <a:r>
              <a:rPr lang="en-US" sz="1400" dirty="0" err="1">
                <a:solidFill>
                  <a:schemeClr val="dk1"/>
                </a:solidFill>
              </a:rPr>
              <a:t>که</a:t>
            </a:r>
            <a:r>
              <a:rPr lang="en-US" sz="1400" dirty="0">
                <a:solidFill>
                  <a:schemeClr val="dk1"/>
                </a:solidFill>
              </a:rPr>
              <a:t> </a:t>
            </a:r>
            <a:r>
              <a:rPr lang="en-US" sz="1400" dirty="0" err="1">
                <a:solidFill>
                  <a:schemeClr val="dk1"/>
                </a:solidFill>
              </a:rPr>
              <a:t>هم</a:t>
            </a:r>
            <a:r>
              <a:rPr lang="en-US" sz="1400" dirty="0">
                <a:solidFill>
                  <a:schemeClr val="dk1"/>
                </a:solidFill>
              </a:rPr>
              <a:t> </a:t>
            </a:r>
            <a:r>
              <a:rPr lang="en-US" sz="1400" dirty="0" err="1">
                <a:solidFill>
                  <a:schemeClr val="dk1"/>
                </a:solidFill>
              </a:rPr>
              <a:t>بخش</a:t>
            </a:r>
            <a:r>
              <a:rPr lang="en-US" sz="1400" dirty="0">
                <a:solidFill>
                  <a:schemeClr val="dk1"/>
                </a:solidFill>
              </a:rPr>
              <a:t> </a:t>
            </a:r>
            <a:r>
              <a:rPr lang="en-US" sz="1400" dirty="0" err="1">
                <a:solidFill>
                  <a:schemeClr val="dk1"/>
                </a:solidFill>
              </a:rPr>
              <a:t>بک</a:t>
            </a:r>
            <a:r>
              <a:rPr lang="en-US" sz="1400" dirty="0">
                <a:solidFill>
                  <a:schemeClr val="dk1"/>
                </a:solidFill>
              </a:rPr>
              <a:t> </a:t>
            </a:r>
            <a:r>
              <a:rPr lang="en-US" sz="1400" dirty="0" err="1">
                <a:solidFill>
                  <a:schemeClr val="dk1"/>
                </a:solidFill>
              </a:rPr>
              <a:t>اند</a:t>
            </a:r>
            <a:r>
              <a:rPr lang="en-US" sz="1400" dirty="0">
                <a:solidFill>
                  <a:schemeClr val="dk1"/>
                </a:solidFill>
              </a:rPr>
              <a:t> </a:t>
            </a:r>
            <a:r>
              <a:rPr lang="en-US" sz="1400" dirty="0" err="1">
                <a:solidFill>
                  <a:schemeClr val="dk1"/>
                </a:solidFill>
              </a:rPr>
              <a:t>دارد</a:t>
            </a:r>
            <a:r>
              <a:rPr lang="en-US" sz="1400" dirty="0">
                <a:solidFill>
                  <a:schemeClr val="dk1"/>
                </a:solidFill>
              </a:rPr>
              <a:t> و </a:t>
            </a:r>
            <a:r>
              <a:rPr lang="en-US" sz="1400" dirty="0" err="1">
                <a:solidFill>
                  <a:schemeClr val="dk1"/>
                </a:solidFill>
              </a:rPr>
              <a:t>هم</a:t>
            </a:r>
            <a:r>
              <a:rPr lang="en-US" sz="1400" dirty="0">
                <a:solidFill>
                  <a:schemeClr val="dk1"/>
                </a:solidFill>
              </a:rPr>
              <a:t> </a:t>
            </a:r>
            <a:r>
              <a:rPr lang="en-US" sz="1400" dirty="0" err="1">
                <a:solidFill>
                  <a:schemeClr val="dk1"/>
                </a:solidFill>
              </a:rPr>
              <a:t>فرانت</a:t>
            </a:r>
            <a:r>
              <a:rPr lang="en-US" sz="1400" dirty="0">
                <a:solidFill>
                  <a:schemeClr val="dk1"/>
                </a:solidFill>
              </a:rPr>
              <a:t> </a:t>
            </a:r>
            <a:r>
              <a:rPr lang="en-US" sz="1400" dirty="0" err="1">
                <a:solidFill>
                  <a:schemeClr val="dk1"/>
                </a:solidFill>
              </a:rPr>
              <a:t>ممکن</a:t>
            </a:r>
            <a:r>
              <a:rPr lang="en-US" sz="1400" dirty="0">
                <a:solidFill>
                  <a:schemeClr val="dk1"/>
                </a:solidFill>
              </a:rPr>
              <a:t> </a:t>
            </a:r>
            <a:r>
              <a:rPr lang="en-US" sz="1400" dirty="0" err="1">
                <a:solidFill>
                  <a:schemeClr val="dk1"/>
                </a:solidFill>
              </a:rPr>
              <a:t>است</a:t>
            </a:r>
            <a:r>
              <a:rPr lang="en-US" sz="1400" dirty="0">
                <a:solidFill>
                  <a:schemeClr val="dk1"/>
                </a:solidFill>
              </a:rPr>
              <a:t> </a:t>
            </a:r>
            <a:r>
              <a:rPr lang="en-US" sz="1400" dirty="0" err="1">
                <a:solidFill>
                  <a:schemeClr val="dk1"/>
                </a:solidFill>
              </a:rPr>
              <a:t>دو</a:t>
            </a:r>
            <a:r>
              <a:rPr lang="en-US" sz="1400" dirty="0">
                <a:solidFill>
                  <a:schemeClr val="dk1"/>
                </a:solidFill>
              </a:rPr>
              <a:t> </a:t>
            </a:r>
            <a:r>
              <a:rPr lang="en-US" sz="1400" dirty="0" err="1">
                <a:solidFill>
                  <a:schemeClr val="dk1"/>
                </a:solidFill>
              </a:rPr>
              <a:t>نفر</a:t>
            </a:r>
            <a:r>
              <a:rPr lang="en-US" sz="1400" dirty="0">
                <a:solidFill>
                  <a:schemeClr val="dk1"/>
                </a:solidFill>
              </a:rPr>
              <a:t> </a:t>
            </a:r>
            <a:r>
              <a:rPr lang="en-US" sz="1400" dirty="0" err="1">
                <a:solidFill>
                  <a:schemeClr val="dk1"/>
                </a:solidFill>
              </a:rPr>
              <a:t>این</a:t>
            </a:r>
            <a:r>
              <a:rPr lang="en-US" sz="1400" dirty="0">
                <a:solidFill>
                  <a:schemeClr val="dk1"/>
                </a:solidFill>
              </a:rPr>
              <a:t> </a:t>
            </a:r>
            <a:r>
              <a:rPr lang="en-US" sz="1400" dirty="0" err="1">
                <a:solidFill>
                  <a:schemeClr val="dk1"/>
                </a:solidFill>
              </a:rPr>
              <a:t>دو</a:t>
            </a:r>
            <a:r>
              <a:rPr lang="en-US" sz="1400" dirty="0">
                <a:solidFill>
                  <a:schemeClr val="dk1"/>
                </a:solidFill>
              </a:rPr>
              <a:t> </a:t>
            </a:r>
            <a:r>
              <a:rPr lang="en-US" sz="1400" dirty="0" err="1">
                <a:solidFill>
                  <a:schemeClr val="dk1"/>
                </a:solidFill>
              </a:rPr>
              <a:t>بخش</a:t>
            </a:r>
            <a:r>
              <a:rPr lang="en-US" sz="1400" dirty="0">
                <a:solidFill>
                  <a:schemeClr val="dk1"/>
                </a:solidFill>
              </a:rPr>
              <a:t> </a:t>
            </a:r>
            <a:r>
              <a:rPr lang="en-US" sz="1400" dirty="0" err="1">
                <a:solidFill>
                  <a:schemeClr val="dk1"/>
                </a:solidFill>
              </a:rPr>
              <a:t>را</a:t>
            </a:r>
            <a:r>
              <a:rPr lang="en-US" sz="1400" dirty="0">
                <a:solidFill>
                  <a:schemeClr val="dk1"/>
                </a:solidFill>
              </a:rPr>
              <a:t> </a:t>
            </a:r>
            <a:r>
              <a:rPr lang="en-US" sz="1400" dirty="0" err="1">
                <a:solidFill>
                  <a:schemeClr val="dk1"/>
                </a:solidFill>
              </a:rPr>
              <a:t>پیش</a:t>
            </a:r>
            <a:r>
              <a:rPr lang="en-US" sz="1400" dirty="0">
                <a:solidFill>
                  <a:schemeClr val="dk1"/>
                </a:solidFill>
              </a:rPr>
              <a:t> </a:t>
            </a:r>
            <a:r>
              <a:rPr lang="en-US" sz="1400" dirty="0" err="1">
                <a:solidFill>
                  <a:schemeClr val="dk1"/>
                </a:solidFill>
              </a:rPr>
              <a:t>ببرند</a:t>
            </a:r>
            <a:r>
              <a:rPr lang="en-US" sz="1400" dirty="0">
                <a:solidFill>
                  <a:schemeClr val="dk1"/>
                </a:solidFill>
              </a:rPr>
              <a:t> و </a:t>
            </a:r>
            <a:r>
              <a:rPr lang="en-US" sz="1400" dirty="0" err="1">
                <a:solidFill>
                  <a:schemeClr val="dk1"/>
                </a:solidFill>
              </a:rPr>
              <a:t>برای</a:t>
            </a:r>
            <a:r>
              <a:rPr lang="en-US" sz="1400" dirty="0">
                <a:solidFill>
                  <a:schemeClr val="dk1"/>
                </a:solidFill>
              </a:rPr>
              <a:t> </a:t>
            </a:r>
            <a:r>
              <a:rPr lang="en-US" sz="1400" dirty="0" err="1">
                <a:solidFill>
                  <a:schemeClr val="dk1"/>
                </a:solidFill>
              </a:rPr>
              <a:t>هماهنگی</a:t>
            </a:r>
            <a:r>
              <a:rPr lang="en-US" sz="1400" dirty="0">
                <a:solidFill>
                  <a:schemeClr val="dk1"/>
                </a:solidFill>
              </a:rPr>
              <a:t> </a:t>
            </a:r>
            <a:r>
              <a:rPr lang="en-US" sz="1400" dirty="0" err="1">
                <a:solidFill>
                  <a:schemeClr val="dk1"/>
                </a:solidFill>
              </a:rPr>
              <a:t>لازم</a:t>
            </a:r>
            <a:r>
              <a:rPr lang="en-US" sz="1400" dirty="0">
                <a:solidFill>
                  <a:schemeClr val="dk1"/>
                </a:solidFill>
              </a:rPr>
              <a:t> </a:t>
            </a:r>
            <a:r>
              <a:rPr lang="en-US" sz="1400" dirty="0" err="1">
                <a:solidFill>
                  <a:schemeClr val="dk1"/>
                </a:solidFill>
              </a:rPr>
              <a:t>است</a:t>
            </a:r>
            <a:r>
              <a:rPr lang="en-US" sz="1400" dirty="0">
                <a:solidFill>
                  <a:schemeClr val="dk1"/>
                </a:solidFill>
              </a:rPr>
              <a:t> </a:t>
            </a:r>
            <a:r>
              <a:rPr lang="en-US" sz="1400" dirty="0" err="1">
                <a:solidFill>
                  <a:schemeClr val="dk1"/>
                </a:solidFill>
              </a:rPr>
              <a:t>تا</a:t>
            </a:r>
            <a:r>
              <a:rPr lang="en-US" sz="1400" dirty="0">
                <a:solidFill>
                  <a:schemeClr val="dk1"/>
                </a:solidFill>
              </a:rPr>
              <a:t> </a:t>
            </a:r>
            <a:r>
              <a:rPr lang="en-US" sz="1400" dirty="0" err="1">
                <a:solidFill>
                  <a:schemeClr val="dk1"/>
                </a:solidFill>
              </a:rPr>
              <a:t>سیستم</a:t>
            </a:r>
            <a:r>
              <a:rPr lang="en-US" sz="1400" dirty="0">
                <a:solidFill>
                  <a:schemeClr val="dk1"/>
                </a:solidFill>
              </a:rPr>
              <a:t> </a:t>
            </a:r>
            <a:r>
              <a:rPr lang="en-US" sz="1400" dirty="0" err="1">
                <a:solidFill>
                  <a:schemeClr val="dk1"/>
                </a:solidFill>
              </a:rPr>
              <a:t>در</a:t>
            </a:r>
            <a:r>
              <a:rPr lang="en-US" sz="1400" dirty="0">
                <a:solidFill>
                  <a:schemeClr val="dk1"/>
                </a:solidFill>
              </a:rPr>
              <a:t> </a:t>
            </a:r>
            <a:r>
              <a:rPr lang="en-US" sz="1400" dirty="0" err="1">
                <a:solidFill>
                  <a:schemeClr val="dk1"/>
                </a:solidFill>
              </a:rPr>
              <a:t>بازه</a:t>
            </a:r>
            <a:r>
              <a:rPr lang="en-US" sz="1400" dirty="0">
                <a:solidFill>
                  <a:schemeClr val="dk1"/>
                </a:solidFill>
              </a:rPr>
              <a:t> </a:t>
            </a:r>
            <a:r>
              <a:rPr lang="en-US" sz="1400" dirty="0" err="1">
                <a:solidFill>
                  <a:schemeClr val="dk1"/>
                </a:solidFill>
              </a:rPr>
              <a:t>های</a:t>
            </a:r>
            <a:r>
              <a:rPr lang="en-US" sz="1400" dirty="0">
                <a:solidFill>
                  <a:schemeClr val="dk1"/>
                </a:solidFill>
              </a:rPr>
              <a:t> </a:t>
            </a:r>
            <a:r>
              <a:rPr lang="en-US" sz="1400" dirty="0" err="1">
                <a:solidFill>
                  <a:schemeClr val="dk1"/>
                </a:solidFill>
              </a:rPr>
              <a:t>زمانی</a:t>
            </a:r>
            <a:r>
              <a:rPr lang="en-US" sz="1400" dirty="0">
                <a:solidFill>
                  <a:schemeClr val="dk1"/>
                </a:solidFill>
              </a:rPr>
              <a:t> </a:t>
            </a:r>
            <a:r>
              <a:rPr lang="en-US" sz="1400" dirty="0" err="1">
                <a:solidFill>
                  <a:schemeClr val="dk1"/>
                </a:solidFill>
              </a:rPr>
              <a:t>کوتاه</a:t>
            </a:r>
            <a:r>
              <a:rPr lang="en-US" sz="1400" dirty="0">
                <a:solidFill>
                  <a:schemeClr val="dk1"/>
                </a:solidFill>
              </a:rPr>
              <a:t> </a:t>
            </a:r>
            <a:r>
              <a:rPr lang="en-US" sz="1400" dirty="0" err="1">
                <a:solidFill>
                  <a:schemeClr val="dk1"/>
                </a:solidFill>
              </a:rPr>
              <a:t>تست</a:t>
            </a:r>
            <a:r>
              <a:rPr lang="en-US" sz="1400" dirty="0">
                <a:solidFill>
                  <a:schemeClr val="dk1"/>
                </a:solidFill>
              </a:rPr>
              <a:t> </a:t>
            </a:r>
            <a:r>
              <a:rPr lang="en-US" sz="1400" dirty="0" err="1">
                <a:solidFill>
                  <a:schemeClr val="dk1"/>
                </a:solidFill>
              </a:rPr>
              <a:t>شود</a:t>
            </a:r>
            <a:r>
              <a:rPr lang="en-US" sz="1400" dirty="0">
                <a:solidFill>
                  <a:schemeClr val="dk1"/>
                </a:solidFill>
              </a:rPr>
              <a:t> </a:t>
            </a:r>
            <a:r>
              <a:rPr lang="en-US" sz="1400" dirty="0" err="1">
                <a:solidFill>
                  <a:schemeClr val="dk1"/>
                </a:solidFill>
              </a:rPr>
              <a:t>اما</a:t>
            </a:r>
            <a:r>
              <a:rPr lang="en-US" sz="1400" dirty="0">
                <a:solidFill>
                  <a:schemeClr val="dk1"/>
                </a:solidFill>
              </a:rPr>
              <a:t> </a:t>
            </a:r>
            <a:r>
              <a:rPr lang="en-US" sz="1400" dirty="0" err="1">
                <a:solidFill>
                  <a:schemeClr val="dk1"/>
                </a:solidFill>
              </a:rPr>
              <a:t>اگر</a:t>
            </a:r>
            <a:r>
              <a:rPr lang="en-US" sz="1400" dirty="0">
                <a:solidFill>
                  <a:schemeClr val="dk1"/>
                </a:solidFill>
              </a:rPr>
              <a:t> </a:t>
            </a:r>
            <a:r>
              <a:rPr lang="en-US" sz="1400" dirty="0" err="1">
                <a:solidFill>
                  <a:schemeClr val="dk1"/>
                </a:solidFill>
              </a:rPr>
              <a:t>برای</a:t>
            </a:r>
            <a:r>
              <a:rPr lang="en-US" sz="1400" dirty="0">
                <a:solidFill>
                  <a:schemeClr val="dk1"/>
                </a:solidFill>
              </a:rPr>
              <a:t> </a:t>
            </a:r>
            <a:r>
              <a:rPr lang="en-US" sz="1400" dirty="0" err="1">
                <a:solidFill>
                  <a:schemeClr val="dk1"/>
                </a:solidFill>
              </a:rPr>
              <a:t>مثال</a:t>
            </a:r>
            <a:r>
              <a:rPr lang="en-US" sz="1400" dirty="0">
                <a:solidFill>
                  <a:schemeClr val="dk1"/>
                </a:solidFill>
              </a:rPr>
              <a:t> </a:t>
            </a:r>
            <a:r>
              <a:rPr lang="en-US" sz="1400" dirty="0" err="1">
                <a:solidFill>
                  <a:schemeClr val="dk1"/>
                </a:solidFill>
              </a:rPr>
              <a:t>بخش</a:t>
            </a:r>
            <a:r>
              <a:rPr lang="en-US" sz="1400" dirty="0">
                <a:solidFill>
                  <a:schemeClr val="dk1"/>
                </a:solidFill>
              </a:rPr>
              <a:t> </a:t>
            </a:r>
            <a:r>
              <a:rPr lang="en-US" sz="1400" dirty="0" err="1">
                <a:solidFill>
                  <a:schemeClr val="dk1"/>
                </a:solidFill>
              </a:rPr>
              <a:t>بک</a:t>
            </a:r>
            <a:r>
              <a:rPr lang="en-US" sz="1400" dirty="0">
                <a:solidFill>
                  <a:schemeClr val="dk1"/>
                </a:solidFill>
              </a:rPr>
              <a:t> </a:t>
            </a:r>
            <a:r>
              <a:rPr lang="en-US" sz="1400" dirty="0" err="1">
                <a:solidFill>
                  <a:schemeClr val="dk1"/>
                </a:solidFill>
              </a:rPr>
              <a:t>اند</a:t>
            </a:r>
            <a:r>
              <a:rPr lang="en-US" sz="1400" dirty="0">
                <a:solidFill>
                  <a:schemeClr val="dk1"/>
                </a:solidFill>
              </a:rPr>
              <a:t> </a:t>
            </a:r>
            <a:r>
              <a:rPr lang="en-US" sz="1400" dirty="0" err="1">
                <a:solidFill>
                  <a:schemeClr val="dk1"/>
                </a:solidFill>
              </a:rPr>
              <a:t>به</a:t>
            </a:r>
            <a:r>
              <a:rPr lang="en-US" sz="1400" dirty="0">
                <a:solidFill>
                  <a:schemeClr val="dk1"/>
                </a:solidFill>
              </a:rPr>
              <a:t> </a:t>
            </a:r>
            <a:r>
              <a:rPr lang="en-US" sz="1400" dirty="0" err="1">
                <a:solidFill>
                  <a:schemeClr val="dk1"/>
                </a:solidFill>
              </a:rPr>
              <a:t>حد</a:t>
            </a:r>
            <a:r>
              <a:rPr lang="en-US" sz="1400" dirty="0">
                <a:solidFill>
                  <a:schemeClr val="dk1"/>
                </a:solidFill>
              </a:rPr>
              <a:t> </a:t>
            </a:r>
            <a:r>
              <a:rPr lang="en-US" sz="1400" dirty="0" err="1">
                <a:solidFill>
                  <a:schemeClr val="dk1"/>
                </a:solidFill>
              </a:rPr>
              <a:t>کافی</a:t>
            </a:r>
            <a:r>
              <a:rPr lang="en-US" sz="1400" dirty="0">
                <a:solidFill>
                  <a:schemeClr val="dk1"/>
                </a:solidFill>
              </a:rPr>
              <a:t> </a:t>
            </a:r>
            <a:r>
              <a:rPr lang="en-US" sz="1400" dirty="0" err="1">
                <a:solidFill>
                  <a:schemeClr val="dk1"/>
                </a:solidFill>
              </a:rPr>
              <a:t>پیش</a:t>
            </a:r>
            <a:r>
              <a:rPr lang="en-US" sz="1400" dirty="0">
                <a:solidFill>
                  <a:schemeClr val="dk1"/>
                </a:solidFill>
              </a:rPr>
              <a:t> </a:t>
            </a:r>
            <a:r>
              <a:rPr lang="en-US" sz="1400" dirty="0" err="1">
                <a:solidFill>
                  <a:schemeClr val="dk1"/>
                </a:solidFill>
              </a:rPr>
              <a:t>نرفته</a:t>
            </a:r>
            <a:r>
              <a:rPr lang="en-US" sz="1400" dirty="0">
                <a:solidFill>
                  <a:schemeClr val="dk1"/>
                </a:solidFill>
              </a:rPr>
              <a:t> </a:t>
            </a:r>
            <a:r>
              <a:rPr lang="en-US" sz="1400" dirty="0" err="1">
                <a:solidFill>
                  <a:schemeClr val="dk1"/>
                </a:solidFill>
              </a:rPr>
              <a:t>باشد</a:t>
            </a:r>
            <a:r>
              <a:rPr lang="en-US" sz="1400" dirty="0">
                <a:solidFill>
                  <a:schemeClr val="dk1"/>
                </a:solidFill>
              </a:rPr>
              <a:t> </a:t>
            </a:r>
            <a:r>
              <a:rPr lang="en-US" sz="1400" dirty="0" err="1">
                <a:solidFill>
                  <a:schemeClr val="dk1"/>
                </a:solidFill>
              </a:rPr>
              <a:t>با</a:t>
            </a:r>
            <a:r>
              <a:rPr lang="en-US" sz="1400" dirty="0">
                <a:solidFill>
                  <a:schemeClr val="dk1"/>
                </a:solidFill>
              </a:rPr>
              <a:t> </a:t>
            </a:r>
            <a:r>
              <a:rPr lang="en-US" sz="1400" dirty="0" err="1">
                <a:solidFill>
                  <a:schemeClr val="dk1"/>
                </a:solidFill>
              </a:rPr>
              <a:t>نوشتن</a:t>
            </a:r>
            <a:r>
              <a:rPr lang="en-US" sz="1400" dirty="0">
                <a:solidFill>
                  <a:schemeClr val="dk1"/>
                </a:solidFill>
              </a:rPr>
              <a:t> </a:t>
            </a:r>
            <a:r>
              <a:rPr lang="en-US" sz="1400" dirty="0" err="1">
                <a:solidFill>
                  <a:schemeClr val="dk1"/>
                </a:solidFill>
              </a:rPr>
              <a:t>یک</a:t>
            </a:r>
            <a:r>
              <a:rPr lang="en-US" sz="1400" dirty="0">
                <a:solidFill>
                  <a:schemeClr val="dk1"/>
                </a:solidFill>
              </a:rPr>
              <a:t> </a:t>
            </a:r>
            <a:r>
              <a:rPr lang="en-US" sz="1400" dirty="0" err="1">
                <a:solidFill>
                  <a:schemeClr val="dk1"/>
                </a:solidFill>
              </a:rPr>
              <a:t>ماک</a:t>
            </a:r>
            <a:r>
              <a:rPr lang="en-US" sz="1400" dirty="0">
                <a:solidFill>
                  <a:schemeClr val="dk1"/>
                </a:solidFill>
              </a:rPr>
              <a:t> </a:t>
            </a:r>
            <a:r>
              <a:rPr lang="en-US" sz="1400" dirty="0" err="1">
                <a:solidFill>
                  <a:schemeClr val="dk1"/>
                </a:solidFill>
              </a:rPr>
              <a:t>میتوان</a:t>
            </a:r>
            <a:r>
              <a:rPr lang="en-US" sz="1400" dirty="0">
                <a:solidFill>
                  <a:schemeClr val="dk1"/>
                </a:solidFill>
              </a:rPr>
              <a:t> </a:t>
            </a:r>
            <a:r>
              <a:rPr lang="en-US" sz="1400" dirty="0" err="1">
                <a:solidFill>
                  <a:schemeClr val="dk1"/>
                </a:solidFill>
              </a:rPr>
              <a:t>عملکرد</a:t>
            </a:r>
            <a:r>
              <a:rPr lang="en-US" sz="1400" dirty="0">
                <a:solidFill>
                  <a:schemeClr val="dk1"/>
                </a:solidFill>
              </a:rPr>
              <a:t> </a:t>
            </a:r>
            <a:r>
              <a:rPr lang="en-US" sz="1400" dirty="0" err="1">
                <a:solidFill>
                  <a:schemeClr val="dk1"/>
                </a:solidFill>
              </a:rPr>
              <a:t>را</a:t>
            </a:r>
            <a:r>
              <a:rPr lang="en-US" sz="1400" dirty="0">
                <a:solidFill>
                  <a:schemeClr val="dk1"/>
                </a:solidFill>
              </a:rPr>
              <a:t> </a:t>
            </a:r>
            <a:r>
              <a:rPr lang="en-US" sz="1400" dirty="0" err="1">
                <a:solidFill>
                  <a:schemeClr val="dk1"/>
                </a:solidFill>
              </a:rPr>
              <a:t>شبیه</a:t>
            </a:r>
            <a:r>
              <a:rPr lang="en-US" sz="1400" dirty="0">
                <a:solidFill>
                  <a:schemeClr val="dk1"/>
                </a:solidFill>
              </a:rPr>
              <a:t> </a:t>
            </a:r>
            <a:r>
              <a:rPr lang="en-US" sz="1400" dirty="0" err="1">
                <a:solidFill>
                  <a:schemeClr val="dk1"/>
                </a:solidFill>
              </a:rPr>
              <a:t>سازی</a:t>
            </a:r>
            <a:r>
              <a:rPr lang="en-US" sz="1400" dirty="0">
                <a:solidFill>
                  <a:schemeClr val="dk1"/>
                </a:solidFill>
              </a:rPr>
              <a:t> و </a:t>
            </a:r>
            <a:r>
              <a:rPr lang="en-US" sz="1400" dirty="0" err="1">
                <a:solidFill>
                  <a:schemeClr val="dk1"/>
                </a:solidFill>
              </a:rPr>
              <a:t>تست</a:t>
            </a:r>
            <a:r>
              <a:rPr lang="en-US" sz="1400" dirty="0">
                <a:solidFill>
                  <a:schemeClr val="dk1"/>
                </a:solidFill>
              </a:rPr>
              <a:t> </a:t>
            </a:r>
            <a:r>
              <a:rPr lang="en-US" sz="1400" dirty="0" err="1">
                <a:solidFill>
                  <a:schemeClr val="dk1"/>
                </a:solidFill>
              </a:rPr>
              <a:t>را</a:t>
            </a:r>
            <a:r>
              <a:rPr lang="en-US" sz="1400" dirty="0">
                <a:solidFill>
                  <a:schemeClr val="dk1"/>
                </a:solidFill>
              </a:rPr>
              <a:t> </a:t>
            </a:r>
            <a:r>
              <a:rPr lang="en-US" sz="1400" dirty="0" err="1">
                <a:solidFill>
                  <a:schemeClr val="dk1"/>
                </a:solidFill>
              </a:rPr>
              <a:t>انجام</a:t>
            </a:r>
            <a:r>
              <a:rPr lang="en-US" sz="1400" dirty="0">
                <a:solidFill>
                  <a:schemeClr val="dk1"/>
                </a:solidFill>
              </a:rPr>
              <a:t> </a:t>
            </a:r>
            <a:r>
              <a:rPr lang="en-US" sz="1400" dirty="0" err="1">
                <a:solidFill>
                  <a:schemeClr val="dk1"/>
                </a:solidFill>
              </a:rPr>
              <a:t>داد</a:t>
            </a:r>
            <a:r>
              <a:rPr lang="en-US" sz="1400" dirty="0">
                <a:solidFill>
                  <a:schemeClr val="dk1"/>
                </a:solidFill>
              </a:rPr>
              <a:t>. </a:t>
            </a:r>
            <a:r>
              <a:rPr lang="en-US" sz="1400" dirty="0" err="1">
                <a:solidFill>
                  <a:schemeClr val="dk1"/>
                </a:solidFill>
              </a:rPr>
              <a:t>در</a:t>
            </a:r>
            <a:r>
              <a:rPr lang="en-US" sz="1400" dirty="0">
                <a:solidFill>
                  <a:schemeClr val="dk1"/>
                </a:solidFill>
              </a:rPr>
              <a:t> </a:t>
            </a:r>
            <a:r>
              <a:rPr lang="en-US" sz="1400" dirty="0" err="1">
                <a:solidFill>
                  <a:schemeClr val="dk1"/>
                </a:solidFill>
              </a:rPr>
              <a:t>واقع</a:t>
            </a:r>
            <a:r>
              <a:rPr lang="en-US" sz="1400" dirty="0">
                <a:solidFill>
                  <a:schemeClr val="dk1"/>
                </a:solidFill>
              </a:rPr>
              <a:t> </a:t>
            </a:r>
            <a:r>
              <a:rPr lang="en-US" sz="1400" dirty="0" err="1">
                <a:solidFill>
                  <a:schemeClr val="dk1"/>
                </a:solidFill>
              </a:rPr>
              <a:t>استفاده</a:t>
            </a:r>
            <a:r>
              <a:rPr lang="en-US" sz="1400" dirty="0">
                <a:solidFill>
                  <a:schemeClr val="dk1"/>
                </a:solidFill>
              </a:rPr>
              <a:t> </a:t>
            </a:r>
            <a:r>
              <a:rPr lang="en-US" sz="1400" dirty="0" err="1">
                <a:solidFill>
                  <a:schemeClr val="dk1"/>
                </a:solidFill>
              </a:rPr>
              <a:t>از</a:t>
            </a:r>
            <a:r>
              <a:rPr lang="en-US" sz="1400" dirty="0">
                <a:solidFill>
                  <a:schemeClr val="dk1"/>
                </a:solidFill>
              </a:rPr>
              <a:t> </a:t>
            </a:r>
            <a:r>
              <a:rPr lang="en-US" sz="1400" dirty="0" err="1">
                <a:solidFill>
                  <a:schemeClr val="dk1"/>
                </a:solidFill>
              </a:rPr>
              <a:t>ماک</a:t>
            </a:r>
            <a:r>
              <a:rPr lang="en-US" sz="1400" dirty="0">
                <a:solidFill>
                  <a:schemeClr val="dk1"/>
                </a:solidFill>
              </a:rPr>
              <a:t> </a:t>
            </a:r>
            <a:r>
              <a:rPr lang="en-US" sz="1400" dirty="0" err="1">
                <a:solidFill>
                  <a:schemeClr val="dk1"/>
                </a:solidFill>
              </a:rPr>
              <a:t>به</a:t>
            </a:r>
            <a:r>
              <a:rPr lang="en-US" sz="1400" dirty="0">
                <a:solidFill>
                  <a:schemeClr val="dk1"/>
                </a:solidFill>
              </a:rPr>
              <a:t> </a:t>
            </a:r>
            <a:r>
              <a:rPr lang="en-US" sz="1400" dirty="0" err="1">
                <a:solidFill>
                  <a:schemeClr val="dk1"/>
                </a:solidFill>
              </a:rPr>
              <a:t>افزایش</a:t>
            </a:r>
            <a:r>
              <a:rPr lang="en-US" sz="1400" dirty="0">
                <a:solidFill>
                  <a:schemeClr val="dk1"/>
                </a:solidFill>
              </a:rPr>
              <a:t> </a:t>
            </a:r>
            <a:r>
              <a:rPr lang="en-US" sz="1400" dirty="0" err="1">
                <a:solidFill>
                  <a:schemeClr val="dk1"/>
                </a:solidFill>
              </a:rPr>
              <a:t>سرعت</a:t>
            </a:r>
            <a:r>
              <a:rPr lang="en-US" sz="1400" dirty="0">
                <a:solidFill>
                  <a:schemeClr val="dk1"/>
                </a:solidFill>
              </a:rPr>
              <a:t> و </a:t>
            </a:r>
            <a:r>
              <a:rPr lang="en-US" sz="1400" dirty="0" err="1">
                <a:solidFill>
                  <a:schemeClr val="dk1"/>
                </a:solidFill>
              </a:rPr>
              <a:t>کاهش</a:t>
            </a:r>
            <a:r>
              <a:rPr lang="en-US" sz="1400" dirty="0">
                <a:solidFill>
                  <a:schemeClr val="dk1"/>
                </a:solidFill>
              </a:rPr>
              <a:t> </a:t>
            </a:r>
            <a:r>
              <a:rPr lang="en-US" sz="1400" dirty="0" err="1">
                <a:solidFill>
                  <a:schemeClr val="dk1"/>
                </a:solidFill>
              </a:rPr>
              <a:t>هزینه</a:t>
            </a:r>
            <a:r>
              <a:rPr lang="en-US" sz="1400" dirty="0">
                <a:solidFill>
                  <a:schemeClr val="dk1"/>
                </a:solidFill>
              </a:rPr>
              <a:t> </a:t>
            </a:r>
            <a:r>
              <a:rPr lang="en-US" sz="1400" dirty="0" err="1">
                <a:solidFill>
                  <a:schemeClr val="dk1"/>
                </a:solidFill>
              </a:rPr>
              <a:t>توسعه</a:t>
            </a:r>
            <a:r>
              <a:rPr lang="en-US" sz="1400" dirty="0">
                <a:solidFill>
                  <a:schemeClr val="dk1"/>
                </a:solidFill>
              </a:rPr>
              <a:t> </a:t>
            </a:r>
            <a:r>
              <a:rPr lang="en-US" sz="1400" dirty="0" err="1">
                <a:solidFill>
                  <a:schemeClr val="dk1"/>
                </a:solidFill>
              </a:rPr>
              <a:t>کمک</a:t>
            </a:r>
            <a:r>
              <a:rPr lang="en-US" sz="1400" dirty="0">
                <a:solidFill>
                  <a:schemeClr val="dk1"/>
                </a:solidFill>
              </a:rPr>
              <a:t> </a:t>
            </a:r>
            <a:r>
              <a:rPr lang="en-US" sz="1400" dirty="0" err="1">
                <a:solidFill>
                  <a:schemeClr val="dk1"/>
                </a:solidFill>
              </a:rPr>
              <a:t>میکند</a:t>
            </a:r>
            <a:r>
              <a:rPr lang="en-US" sz="1400" dirty="0">
                <a:solidFill>
                  <a:schemeClr val="dk1"/>
                </a:solidFill>
              </a:rPr>
              <a:t>.</a:t>
            </a:r>
            <a:endParaRPr sz="1400" dirty="0">
              <a:solidFill>
                <a:schemeClr val="dk1"/>
              </a:solidFill>
            </a:endParaRPr>
          </a:p>
          <a:p>
            <a:pPr marL="0" lvl="0" indent="457200" algn="just" rtl="1">
              <a:lnSpc>
                <a:spcPct val="115000"/>
              </a:lnSpc>
              <a:spcBef>
                <a:spcPts val="1200"/>
              </a:spcBef>
              <a:spcAft>
                <a:spcPts val="0"/>
              </a:spcAft>
              <a:buSzPts val="1100"/>
              <a:buNone/>
            </a:pPr>
            <a:r>
              <a:rPr lang="en-US" sz="1400" dirty="0" err="1">
                <a:solidFill>
                  <a:schemeClr val="dk1"/>
                </a:solidFill>
              </a:rPr>
              <a:t>مفهموم</a:t>
            </a:r>
            <a:r>
              <a:rPr lang="en-US" sz="1400" dirty="0">
                <a:solidFill>
                  <a:schemeClr val="dk1"/>
                </a:solidFill>
              </a:rPr>
              <a:t> </a:t>
            </a:r>
            <a:r>
              <a:rPr lang="en-US" sz="1400" dirty="0" err="1">
                <a:solidFill>
                  <a:schemeClr val="dk1"/>
                </a:solidFill>
              </a:rPr>
              <a:t>دیگری</a:t>
            </a:r>
            <a:r>
              <a:rPr lang="en-US" sz="1400" dirty="0">
                <a:solidFill>
                  <a:schemeClr val="dk1"/>
                </a:solidFill>
              </a:rPr>
              <a:t> </a:t>
            </a:r>
            <a:r>
              <a:rPr lang="en-US" sz="1400" dirty="0" err="1">
                <a:solidFill>
                  <a:schemeClr val="dk1"/>
                </a:solidFill>
              </a:rPr>
              <a:t>که</a:t>
            </a:r>
            <a:r>
              <a:rPr lang="en-US" sz="1400" dirty="0">
                <a:solidFill>
                  <a:schemeClr val="dk1"/>
                </a:solidFill>
              </a:rPr>
              <a:t> </a:t>
            </a:r>
            <a:r>
              <a:rPr lang="en-US" sz="1400" dirty="0" err="1">
                <a:solidFill>
                  <a:schemeClr val="dk1"/>
                </a:solidFill>
              </a:rPr>
              <a:t>خوب</a:t>
            </a:r>
            <a:r>
              <a:rPr lang="en-US" sz="1400" dirty="0">
                <a:solidFill>
                  <a:schemeClr val="dk1"/>
                </a:solidFill>
              </a:rPr>
              <a:t> </a:t>
            </a:r>
            <a:r>
              <a:rPr lang="en-US" sz="1400" dirty="0" err="1">
                <a:solidFill>
                  <a:schemeClr val="dk1"/>
                </a:solidFill>
              </a:rPr>
              <a:t>است</a:t>
            </a:r>
            <a:r>
              <a:rPr lang="en-US" sz="1400" dirty="0">
                <a:solidFill>
                  <a:schemeClr val="dk1"/>
                </a:solidFill>
              </a:rPr>
              <a:t> </a:t>
            </a:r>
            <a:r>
              <a:rPr lang="en-US" sz="1400" dirty="0" err="1">
                <a:solidFill>
                  <a:schemeClr val="dk1"/>
                </a:solidFill>
              </a:rPr>
              <a:t>به</a:t>
            </a:r>
            <a:r>
              <a:rPr lang="en-US" sz="1400" dirty="0">
                <a:solidFill>
                  <a:schemeClr val="dk1"/>
                </a:solidFill>
              </a:rPr>
              <a:t> </a:t>
            </a:r>
            <a:r>
              <a:rPr lang="en-US" sz="1400" dirty="0" err="1">
                <a:solidFill>
                  <a:schemeClr val="dk1"/>
                </a:solidFill>
              </a:rPr>
              <a:t>آن</a:t>
            </a:r>
            <a:r>
              <a:rPr lang="en-US" sz="1400" dirty="0">
                <a:solidFill>
                  <a:schemeClr val="dk1"/>
                </a:solidFill>
              </a:rPr>
              <a:t> </a:t>
            </a:r>
            <a:r>
              <a:rPr lang="en-US" sz="1400" dirty="0" err="1">
                <a:solidFill>
                  <a:schemeClr val="dk1"/>
                </a:solidFill>
              </a:rPr>
              <a:t>بپردازیم</a:t>
            </a:r>
            <a:r>
              <a:rPr lang="en-US" sz="1400" dirty="0">
                <a:solidFill>
                  <a:schemeClr val="dk1"/>
                </a:solidFill>
              </a:rPr>
              <a:t> </a:t>
            </a:r>
            <a:r>
              <a:rPr lang="en-US" sz="1400" dirty="0">
                <a:solidFill>
                  <a:schemeClr val="dk1"/>
                </a:solidFill>
                <a:latin typeface="Times New Roman"/>
                <a:ea typeface="Times New Roman"/>
                <a:cs typeface="Times New Roman"/>
                <a:sym typeface="Times New Roman"/>
              </a:rPr>
              <a:t>monkey patch</a:t>
            </a:r>
            <a:r>
              <a:rPr lang="en-US" sz="1400" dirty="0">
                <a:solidFill>
                  <a:schemeClr val="dk1"/>
                </a:solidFill>
              </a:rPr>
              <a:t> </a:t>
            </a:r>
            <a:r>
              <a:rPr lang="en-US" sz="1400" dirty="0" err="1">
                <a:solidFill>
                  <a:schemeClr val="dk1"/>
                </a:solidFill>
              </a:rPr>
              <a:t>می</a:t>
            </a:r>
            <a:r>
              <a:rPr lang="en-US" sz="1400" dirty="0">
                <a:solidFill>
                  <a:schemeClr val="dk1"/>
                </a:solidFill>
              </a:rPr>
              <a:t> </a:t>
            </a:r>
            <a:r>
              <a:rPr lang="en-US" sz="1400" dirty="0" err="1">
                <a:solidFill>
                  <a:schemeClr val="dk1"/>
                </a:solidFill>
              </a:rPr>
              <a:t>باشد</a:t>
            </a:r>
            <a:r>
              <a:rPr lang="en-US" sz="1400" dirty="0">
                <a:solidFill>
                  <a:schemeClr val="dk1"/>
                </a:solidFill>
              </a:rPr>
              <a:t>. </a:t>
            </a:r>
            <a:r>
              <a:rPr lang="en-US" sz="1400" dirty="0">
                <a:solidFill>
                  <a:schemeClr val="dk1"/>
                </a:solidFill>
                <a:latin typeface="Times New Roman"/>
                <a:ea typeface="Times New Roman"/>
                <a:cs typeface="Times New Roman"/>
                <a:sym typeface="Times New Roman"/>
              </a:rPr>
              <a:t>monkey patch</a:t>
            </a:r>
            <a:r>
              <a:rPr lang="en-US" sz="1400" dirty="0">
                <a:solidFill>
                  <a:schemeClr val="dk1"/>
                </a:solidFill>
              </a:rPr>
              <a:t> </a:t>
            </a:r>
            <a:r>
              <a:rPr lang="en-US" sz="1400" dirty="0" err="1">
                <a:solidFill>
                  <a:schemeClr val="dk1"/>
                </a:solidFill>
              </a:rPr>
              <a:t>راهی</a:t>
            </a:r>
            <a:r>
              <a:rPr lang="en-US" sz="1400" dirty="0">
                <a:solidFill>
                  <a:schemeClr val="dk1"/>
                </a:solidFill>
              </a:rPr>
              <a:t> </a:t>
            </a:r>
            <a:r>
              <a:rPr lang="en-US" sz="1400" dirty="0" err="1">
                <a:solidFill>
                  <a:schemeClr val="dk1"/>
                </a:solidFill>
              </a:rPr>
              <a:t>برای</a:t>
            </a:r>
            <a:r>
              <a:rPr lang="en-US" sz="1400" dirty="0">
                <a:solidFill>
                  <a:schemeClr val="dk1"/>
                </a:solidFill>
              </a:rPr>
              <a:t> </a:t>
            </a:r>
            <a:r>
              <a:rPr lang="en-US" sz="1400" dirty="0" err="1">
                <a:solidFill>
                  <a:schemeClr val="dk1"/>
                </a:solidFill>
              </a:rPr>
              <a:t>یک</a:t>
            </a:r>
            <a:r>
              <a:rPr lang="en-US" sz="1400" dirty="0">
                <a:solidFill>
                  <a:schemeClr val="dk1"/>
                </a:solidFill>
              </a:rPr>
              <a:t> </a:t>
            </a:r>
            <a:r>
              <a:rPr lang="en-US" sz="1400" dirty="0" err="1">
                <a:solidFill>
                  <a:schemeClr val="dk1"/>
                </a:solidFill>
              </a:rPr>
              <a:t>برنامه</a:t>
            </a:r>
            <a:r>
              <a:rPr lang="en-US" sz="1400" dirty="0">
                <a:solidFill>
                  <a:schemeClr val="dk1"/>
                </a:solidFill>
              </a:rPr>
              <a:t> </a:t>
            </a:r>
            <a:r>
              <a:rPr lang="en-US" sz="1400" dirty="0" err="1">
                <a:solidFill>
                  <a:schemeClr val="dk1"/>
                </a:solidFill>
              </a:rPr>
              <a:t>برای</a:t>
            </a:r>
            <a:r>
              <a:rPr lang="en-US" sz="1400" dirty="0">
                <a:solidFill>
                  <a:schemeClr val="dk1"/>
                </a:solidFill>
              </a:rPr>
              <a:t> </a:t>
            </a:r>
            <a:r>
              <a:rPr lang="en-US" sz="1400" dirty="0" err="1">
                <a:solidFill>
                  <a:schemeClr val="dk1"/>
                </a:solidFill>
              </a:rPr>
              <a:t>گسترش</a:t>
            </a:r>
            <a:r>
              <a:rPr lang="en-US" sz="1400" dirty="0">
                <a:solidFill>
                  <a:schemeClr val="dk1"/>
                </a:solidFill>
              </a:rPr>
              <a:t> </a:t>
            </a:r>
            <a:r>
              <a:rPr lang="en-US" sz="1400" dirty="0" err="1">
                <a:solidFill>
                  <a:schemeClr val="dk1"/>
                </a:solidFill>
              </a:rPr>
              <a:t>یا</a:t>
            </a:r>
            <a:r>
              <a:rPr lang="en-US" sz="1400" dirty="0">
                <a:solidFill>
                  <a:schemeClr val="dk1"/>
                </a:solidFill>
              </a:rPr>
              <a:t> </a:t>
            </a:r>
            <a:r>
              <a:rPr lang="en-US" sz="1400" dirty="0" err="1">
                <a:solidFill>
                  <a:schemeClr val="dk1"/>
                </a:solidFill>
              </a:rPr>
              <a:t>اصلاح</a:t>
            </a:r>
            <a:r>
              <a:rPr lang="en-US" sz="1400" dirty="0">
                <a:solidFill>
                  <a:schemeClr val="dk1"/>
                </a:solidFill>
              </a:rPr>
              <a:t> </a:t>
            </a:r>
            <a:r>
              <a:rPr lang="en-US" sz="1400" dirty="0" err="1">
                <a:solidFill>
                  <a:schemeClr val="dk1"/>
                </a:solidFill>
              </a:rPr>
              <a:t>نرم</a:t>
            </a:r>
            <a:r>
              <a:rPr lang="en-US" sz="1400" dirty="0">
                <a:solidFill>
                  <a:schemeClr val="dk1"/>
                </a:solidFill>
              </a:rPr>
              <a:t> </a:t>
            </a:r>
            <a:r>
              <a:rPr lang="en-US" sz="1400" dirty="0" err="1">
                <a:solidFill>
                  <a:schemeClr val="dk1"/>
                </a:solidFill>
              </a:rPr>
              <a:t>افزار</a:t>
            </a:r>
            <a:r>
              <a:rPr lang="en-US" sz="1400" dirty="0">
                <a:solidFill>
                  <a:schemeClr val="dk1"/>
                </a:solidFill>
              </a:rPr>
              <a:t> </a:t>
            </a:r>
            <a:r>
              <a:rPr lang="en-US" sz="1400" dirty="0" err="1">
                <a:solidFill>
                  <a:schemeClr val="dk1"/>
                </a:solidFill>
              </a:rPr>
              <a:t>پشتیبانی</a:t>
            </a:r>
            <a:r>
              <a:rPr lang="en-US" sz="1400" dirty="0">
                <a:solidFill>
                  <a:schemeClr val="dk1"/>
                </a:solidFill>
              </a:rPr>
              <a:t> </a:t>
            </a:r>
            <a:r>
              <a:rPr lang="en-US" sz="1400" dirty="0" err="1">
                <a:solidFill>
                  <a:schemeClr val="dk1"/>
                </a:solidFill>
              </a:rPr>
              <a:t>کننده</a:t>
            </a:r>
            <a:r>
              <a:rPr lang="en-US" sz="1400" dirty="0">
                <a:solidFill>
                  <a:schemeClr val="dk1"/>
                </a:solidFill>
              </a:rPr>
              <a:t> </a:t>
            </a:r>
            <a:r>
              <a:rPr lang="en-US" sz="1400" dirty="0" err="1">
                <a:solidFill>
                  <a:schemeClr val="dk1"/>
                </a:solidFill>
              </a:rPr>
              <a:t>سیستم</a:t>
            </a:r>
            <a:r>
              <a:rPr lang="en-US" sz="1400" dirty="0">
                <a:solidFill>
                  <a:schemeClr val="dk1"/>
                </a:solidFill>
              </a:rPr>
              <a:t> </a:t>
            </a:r>
            <a:r>
              <a:rPr lang="en-US" sz="1400" dirty="0" err="1">
                <a:solidFill>
                  <a:schemeClr val="dk1"/>
                </a:solidFill>
              </a:rPr>
              <a:t>به</a:t>
            </a:r>
            <a:r>
              <a:rPr lang="en-US" sz="1400" dirty="0">
                <a:solidFill>
                  <a:schemeClr val="dk1"/>
                </a:solidFill>
              </a:rPr>
              <a:t> </a:t>
            </a:r>
            <a:r>
              <a:rPr lang="en-US" sz="1400" dirty="0" err="1">
                <a:solidFill>
                  <a:schemeClr val="dk1"/>
                </a:solidFill>
              </a:rPr>
              <a:t>صورت</a:t>
            </a:r>
            <a:r>
              <a:rPr lang="en-US" sz="1400" dirty="0">
                <a:solidFill>
                  <a:schemeClr val="dk1"/>
                </a:solidFill>
              </a:rPr>
              <a:t> </a:t>
            </a:r>
            <a:r>
              <a:rPr lang="en-US" sz="1400" dirty="0" err="1">
                <a:solidFill>
                  <a:schemeClr val="dk1"/>
                </a:solidFill>
              </a:rPr>
              <a:t>محلی</a:t>
            </a:r>
            <a:r>
              <a:rPr lang="en-US" sz="1400" dirty="0">
                <a:solidFill>
                  <a:schemeClr val="dk1"/>
                </a:solidFill>
              </a:rPr>
              <a:t> </a:t>
            </a:r>
            <a:r>
              <a:rPr lang="en-US" sz="1400" dirty="0" err="1">
                <a:solidFill>
                  <a:schemeClr val="dk1"/>
                </a:solidFill>
              </a:rPr>
              <a:t>است</a:t>
            </a:r>
            <a:r>
              <a:rPr lang="en-US" sz="1400" dirty="0">
                <a:solidFill>
                  <a:schemeClr val="dk1"/>
                </a:solidFill>
              </a:rPr>
              <a:t> (</a:t>
            </a:r>
            <a:r>
              <a:rPr lang="en-US" sz="1400" dirty="0" err="1">
                <a:solidFill>
                  <a:schemeClr val="dk1"/>
                </a:solidFill>
              </a:rPr>
              <a:t>که</a:t>
            </a:r>
            <a:r>
              <a:rPr lang="en-US" sz="1400" dirty="0">
                <a:solidFill>
                  <a:schemeClr val="dk1"/>
                </a:solidFill>
              </a:rPr>
              <a:t> </a:t>
            </a:r>
            <a:r>
              <a:rPr lang="en-US" sz="1400" dirty="0" err="1">
                <a:solidFill>
                  <a:schemeClr val="dk1"/>
                </a:solidFill>
              </a:rPr>
              <a:t>فقط</a:t>
            </a:r>
            <a:r>
              <a:rPr lang="en-US" sz="1400" dirty="0">
                <a:solidFill>
                  <a:schemeClr val="dk1"/>
                </a:solidFill>
              </a:rPr>
              <a:t> </a:t>
            </a:r>
            <a:r>
              <a:rPr lang="en-US" sz="1400" dirty="0" err="1">
                <a:solidFill>
                  <a:schemeClr val="dk1"/>
                </a:solidFill>
              </a:rPr>
              <a:t>بر</a:t>
            </a:r>
            <a:r>
              <a:rPr lang="en-US" sz="1400" dirty="0">
                <a:solidFill>
                  <a:schemeClr val="dk1"/>
                </a:solidFill>
              </a:rPr>
              <a:t> </a:t>
            </a:r>
            <a:r>
              <a:rPr lang="en-US" sz="1400" dirty="0" err="1">
                <a:solidFill>
                  <a:schemeClr val="dk1"/>
                </a:solidFill>
              </a:rPr>
              <a:t>نمونه</a:t>
            </a:r>
            <a:r>
              <a:rPr lang="en-US" sz="1400" dirty="0">
                <a:solidFill>
                  <a:schemeClr val="dk1"/>
                </a:solidFill>
              </a:rPr>
              <a:t> </a:t>
            </a:r>
            <a:r>
              <a:rPr lang="en-US" sz="1400" dirty="0" err="1">
                <a:solidFill>
                  <a:schemeClr val="dk1"/>
                </a:solidFill>
              </a:rPr>
              <a:t>در</a:t>
            </a:r>
            <a:r>
              <a:rPr lang="en-US" sz="1400" dirty="0">
                <a:solidFill>
                  <a:schemeClr val="dk1"/>
                </a:solidFill>
              </a:rPr>
              <a:t> </a:t>
            </a:r>
            <a:r>
              <a:rPr lang="en-US" sz="1400" dirty="0" err="1">
                <a:solidFill>
                  <a:schemeClr val="dk1"/>
                </a:solidFill>
              </a:rPr>
              <a:t>حال</a:t>
            </a:r>
            <a:r>
              <a:rPr lang="en-US" sz="1400" dirty="0">
                <a:solidFill>
                  <a:schemeClr val="dk1"/>
                </a:solidFill>
              </a:rPr>
              <a:t> </a:t>
            </a:r>
            <a:r>
              <a:rPr lang="en-US" sz="1400" dirty="0" err="1">
                <a:solidFill>
                  <a:schemeClr val="dk1"/>
                </a:solidFill>
              </a:rPr>
              <a:t>اجرا</a:t>
            </a:r>
            <a:r>
              <a:rPr lang="en-US" sz="1400" dirty="0">
                <a:solidFill>
                  <a:schemeClr val="dk1"/>
                </a:solidFill>
              </a:rPr>
              <a:t> </a:t>
            </a:r>
            <a:r>
              <a:rPr lang="en-US" sz="1400" dirty="0" err="1">
                <a:solidFill>
                  <a:schemeClr val="dk1"/>
                </a:solidFill>
              </a:rPr>
              <a:t>برنامه</a:t>
            </a:r>
            <a:r>
              <a:rPr lang="en-US" sz="1400" dirty="0">
                <a:solidFill>
                  <a:schemeClr val="dk1"/>
                </a:solidFill>
              </a:rPr>
              <a:t> </a:t>
            </a:r>
            <a:r>
              <a:rPr lang="en-US" sz="1400" dirty="0" err="1">
                <a:solidFill>
                  <a:schemeClr val="dk1"/>
                </a:solidFill>
              </a:rPr>
              <a:t>تأثیر</a:t>
            </a:r>
            <a:r>
              <a:rPr lang="en-US" sz="1400" dirty="0">
                <a:solidFill>
                  <a:schemeClr val="dk1"/>
                </a:solidFill>
              </a:rPr>
              <a:t> </a:t>
            </a:r>
            <a:r>
              <a:rPr lang="en-US" sz="1400" dirty="0" err="1">
                <a:solidFill>
                  <a:schemeClr val="dk1"/>
                </a:solidFill>
              </a:rPr>
              <a:t>می</a:t>
            </a:r>
            <a:r>
              <a:rPr lang="en-US" sz="1400" dirty="0">
                <a:solidFill>
                  <a:schemeClr val="dk1"/>
                </a:solidFill>
              </a:rPr>
              <a:t> </a:t>
            </a:r>
            <a:r>
              <a:rPr lang="en-US" sz="1400" dirty="0" err="1">
                <a:solidFill>
                  <a:schemeClr val="dk1"/>
                </a:solidFill>
              </a:rPr>
              <a:t>گذارد</a:t>
            </a:r>
            <a:r>
              <a:rPr lang="en-US" sz="1400" dirty="0">
                <a:solidFill>
                  <a:schemeClr val="dk1"/>
                </a:solidFill>
              </a:rPr>
              <a:t>)</a:t>
            </a:r>
            <a:r>
              <a:rPr lang="en-US" sz="1400" dirty="0">
                <a:solidFill>
                  <a:schemeClr val="dk1"/>
                </a:solidFill>
                <a:latin typeface="Times New Roman"/>
                <a:ea typeface="Times New Roman"/>
                <a:cs typeface="Times New Roman"/>
                <a:sym typeface="Times New Roman"/>
              </a:rPr>
              <a:t>[34]</a:t>
            </a:r>
            <a:r>
              <a:rPr lang="en-US" sz="1400" dirty="0">
                <a:solidFill>
                  <a:schemeClr val="dk1"/>
                </a:solidFill>
              </a:rPr>
              <a:t>.</a:t>
            </a:r>
            <a:endParaRPr sz="1400" dirty="0">
              <a:solidFill>
                <a:schemeClr val="dk1"/>
              </a:solidFill>
            </a:endParaRPr>
          </a:p>
          <a:p>
            <a:pPr marL="0" lvl="0" indent="457200" algn="just" rtl="1">
              <a:lnSpc>
                <a:spcPct val="115000"/>
              </a:lnSpc>
              <a:spcBef>
                <a:spcPts val="1200"/>
              </a:spcBef>
              <a:spcAft>
                <a:spcPts val="0"/>
              </a:spcAft>
              <a:buClr>
                <a:schemeClr val="dk1"/>
              </a:buClr>
              <a:buSzPts val="1100"/>
              <a:buFont typeface="Arial"/>
              <a:buNone/>
            </a:pPr>
            <a:endParaRPr sz="1400" dirty="0">
              <a:solidFill>
                <a:schemeClr val="dk1"/>
              </a:solidFill>
            </a:endParaRPr>
          </a:p>
          <a:p>
            <a:pPr marL="158760" lvl="0" indent="0" algn="l" rtl="0">
              <a:lnSpc>
                <a:spcPct val="100000"/>
              </a:lnSpc>
              <a:spcBef>
                <a:spcPts val="1200"/>
              </a:spcBef>
              <a:spcAft>
                <a:spcPts val="0"/>
              </a:spcAft>
              <a:buSzPts val="1100"/>
              <a:buNone/>
            </a:pPr>
            <a:endParaRPr sz="1400" dirty="0">
              <a:solidFill>
                <a:schemeClr val="dk1"/>
              </a:solidFill>
            </a:endParaRPr>
          </a:p>
        </p:txBody>
      </p:sp>
      <p:sp>
        <p:nvSpPr>
          <p:cNvPr id="724" name="Google Shape;724;p20: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49281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1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457200" algn="just" rtl="1">
              <a:lnSpc>
                <a:spcPct val="115000"/>
              </a:lnSpc>
              <a:spcBef>
                <a:spcPts val="1400"/>
              </a:spcBef>
              <a:spcAft>
                <a:spcPts val="0"/>
              </a:spcAft>
              <a:buClr>
                <a:schemeClr val="dk1"/>
              </a:buClr>
              <a:buSzPts val="1100"/>
              <a:buFont typeface="Arial"/>
              <a:buNone/>
            </a:pPr>
            <a:r>
              <a:rPr lang="en-US" sz="1500" b="1">
                <a:solidFill>
                  <a:schemeClr val="dk1"/>
                </a:solidFill>
              </a:rPr>
              <a:t>-3-10 اعتبارسنجی</a:t>
            </a:r>
            <a:endParaRPr sz="1500" b="1">
              <a:solidFill>
                <a:schemeClr val="dk1"/>
              </a:solidFill>
            </a:endParaRPr>
          </a:p>
          <a:p>
            <a:pPr marL="0" lvl="0" indent="0" algn="l" rtl="0">
              <a:spcBef>
                <a:spcPts val="400"/>
              </a:spcBef>
              <a:spcAft>
                <a:spcPts val="0"/>
              </a:spcAft>
              <a:buNone/>
            </a:pPr>
            <a:r>
              <a:rPr lang="en-US" sz="1400">
                <a:solidFill>
                  <a:schemeClr val="dk1"/>
                </a:solidFill>
              </a:rPr>
              <a:t>پس از پیاده سازی تست­های مفهموم دیگری که نیاز است به آن توجه کنیم پیاده­سازی تست­های نادرست است، يعني عملکرد برنامه را به ازاي</a:t>
            </a:r>
            <a:r>
              <a:rPr lang="en-US" sz="1400">
                <a:solidFill>
                  <a:schemeClr val="dk1"/>
                </a:solidFill>
                <a:latin typeface="Times New Roman"/>
                <a:ea typeface="Times New Roman"/>
                <a:cs typeface="Times New Roman"/>
                <a:sym typeface="Times New Roman"/>
              </a:rPr>
              <a:t> </a:t>
            </a:r>
            <a:r>
              <a:rPr lang="en-US" sz="1400">
                <a:solidFill>
                  <a:schemeClr val="dk1"/>
                </a:solidFill>
              </a:rPr>
              <a:t> ورودي هاي نادرست هم بررسي کنيم و پيشنياز اين کار اين هست که اعتبار ورودی­های توابع را در هنگام پیاده­سازی رابط­ها و توابع بررسی کرده باشیم</a:t>
            </a:r>
            <a:endParaRPr/>
          </a:p>
        </p:txBody>
      </p:sp>
      <p:sp>
        <p:nvSpPr>
          <p:cNvPr id="738" name="Google Shape;738;p1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8858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2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1" name="Google Shape;751;p2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4200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2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6" name="Google Shape;766;p2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860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2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8" name="Google Shape;778;p2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4699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2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0" name="Google Shape;790;p2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600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2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2" name="Google Shape;802;p2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49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2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4" name="Google Shape;814;p2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38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a:spLocks noGrp="1" noRot="1" noChangeAspect="1"/>
          </p:cNvSpPr>
          <p:nvPr>
            <p:ph type="sldImg" idx="2"/>
          </p:nvPr>
        </p:nvSpPr>
        <p:spPr>
          <a:xfrm>
            <a:off x="215900" y="812800"/>
            <a:ext cx="7126288"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3:notes"/>
          <p:cNvSpPr txBox="1">
            <a:spLocks noGrp="1"/>
          </p:cNvSpPr>
          <p:nvPr>
            <p:ph type="body" idx="1"/>
          </p:nvPr>
        </p:nvSpPr>
        <p:spPr>
          <a:xfrm>
            <a:off x="756000" y="5078520"/>
            <a:ext cx="6046920" cy="481032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SzPts val="2000"/>
              <a:buFont typeface="Arial"/>
              <a:buNone/>
            </a:pPr>
            <a:r>
              <a:rPr lang="en-US" sz="2000" b="0" strike="noStrike">
                <a:latin typeface="Arial"/>
                <a:ea typeface="Arial"/>
                <a:cs typeface="Arial"/>
                <a:sym typeface="Arial"/>
              </a:rPr>
              <a:t>ابتدا یک مقدمه ای میگیم که با کلیات سرویس آشنا بشیم و ببینیم که پروژمون چه بخش هایی داری بعد هر کدوم از این بخش ها یا ابزار ها رو به تفکیک معرفی میکنیم و یه توضیح کوتاهی میدیم که توی این سرویس چجوری پیاده سازی شدن</a:t>
            </a:r>
            <a:endParaRPr sz="2000" b="0" strike="noStrike">
              <a:latin typeface="Arial"/>
              <a:ea typeface="Arial"/>
              <a:cs typeface="Arial"/>
              <a:sym typeface="Arial"/>
            </a:endParaRPr>
          </a:p>
          <a:p>
            <a:pPr marL="216000" lvl="0" indent="-216000" algn="l" rtl="0">
              <a:lnSpc>
                <a:spcPct val="100000"/>
              </a:lnSpc>
              <a:spcBef>
                <a:spcPts val="0"/>
              </a:spcBef>
              <a:spcAft>
                <a:spcPts val="0"/>
              </a:spcAft>
              <a:buSzPts val="2000"/>
              <a:buFont typeface="Arial"/>
              <a:buNone/>
            </a:pPr>
            <a:r>
              <a:rPr lang="en-US" sz="2000" b="0" strike="noStrike">
                <a:latin typeface="Arial"/>
                <a:ea typeface="Arial"/>
                <a:cs typeface="Arial"/>
                <a:sym typeface="Arial"/>
              </a:rPr>
              <a:t>بعد از معرفی و شرح جزییات یک دمو از سرویس و خروجی های اون میبینیم و درنهایت هم جمع بندی کلی انجام میدیم و چندتا پیشنهاد جهت بهبود این سرویس ارائه میدهیم.</a:t>
            </a:r>
            <a:endParaRPr sz="2000" b="0" strike="noStrike">
              <a:latin typeface="Arial"/>
              <a:ea typeface="Arial"/>
              <a:cs typeface="Arial"/>
              <a:sym typeface="Arial"/>
            </a:endParaRPr>
          </a:p>
          <a:p>
            <a:pPr marL="216000" lvl="0" indent="-216000" algn="l" rtl="0">
              <a:lnSpc>
                <a:spcPct val="100000"/>
              </a:lnSpc>
              <a:spcBef>
                <a:spcPts val="0"/>
              </a:spcBef>
              <a:spcAft>
                <a:spcPts val="0"/>
              </a:spcAft>
              <a:buSzPts val="2000"/>
              <a:buNone/>
            </a:pPr>
            <a:endParaRPr sz="2000" b="0" strike="noStrike">
              <a:latin typeface="Arial"/>
              <a:ea typeface="Arial"/>
              <a:cs typeface="Arial"/>
              <a:sym typeface="Arial"/>
            </a:endParaRPr>
          </a:p>
        </p:txBody>
      </p:sp>
    </p:spTree>
    <p:extLst>
      <p:ext uri="{BB962C8B-B14F-4D97-AF65-F5344CB8AC3E}">
        <p14:creationId xmlns:p14="http://schemas.microsoft.com/office/powerpoint/2010/main" val="2359845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2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6" name="Google Shape;826;p2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915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2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38" name="Google Shape;838;p2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2350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3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2" name="Google Shape;872;p3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623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3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9" name="Google Shape;979;p3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067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p3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6" name="Google Shape;1016;p3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231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3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41" name="Google Shape;1041;p3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961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4" name="Google Shape;264;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509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6:notes"/>
          <p:cNvSpPr txBox="1">
            <a:spLocks noGrp="1"/>
          </p:cNvSpPr>
          <p:nvPr>
            <p:ph type="body" idx="1"/>
          </p:nvPr>
        </p:nvSpPr>
        <p:spPr>
          <a:xfrm>
            <a:off x="685800" y="4343400"/>
            <a:ext cx="5484960" cy="4113360"/>
          </a:xfrm>
          <a:prstGeom prst="rect">
            <a:avLst/>
          </a:prstGeom>
          <a:noFill/>
          <a:ln>
            <a:noFill/>
          </a:ln>
        </p:spPr>
        <p:txBody>
          <a:bodyPr spcFirstLastPara="1" wrap="square" lIns="0" tIns="91425" rIns="0" bIns="91425" anchor="t" anchorCtr="0">
            <a:noAutofit/>
          </a:bodyPr>
          <a:lstStyle/>
          <a:p>
            <a:pPr marL="216000" lvl="0" indent="-216000" algn="r" rtl="1">
              <a:lnSpc>
                <a:spcPct val="100000"/>
              </a:lnSpc>
              <a:spcBef>
                <a:spcPts val="0"/>
              </a:spcBef>
              <a:spcAft>
                <a:spcPts val="0"/>
              </a:spcAft>
              <a:buSzPts val="1800"/>
              <a:buNone/>
            </a:pPr>
            <a:r>
              <a:rPr lang="en-US"/>
              <a:t>یک برنامه کاربردی به تعدادی سرویس -های کوچکترمیشکاند </a:t>
            </a:r>
            <a:r>
              <a:rPr lang="en-US" sz="1400">
                <a:solidFill>
                  <a:schemeClr val="dk1"/>
                </a:solidFill>
                <a:highlight>
                  <a:srgbClr val="FFFFFF"/>
                </a:highlight>
              </a:rPr>
              <a:t>به صورتی که هر یک از این بخش­ها جداگانه قایل تست و نگهداری هستند، وابستگی کمی به هم دارند، به طور مستقل قابل استقرار و توسعه هستند و میتوان توسعه هر بخش را به یک تیم واگذار کرد</a:t>
            </a:r>
            <a:endParaRPr sz="1400">
              <a:solidFill>
                <a:schemeClr val="dk1"/>
              </a:solidFill>
              <a:highlight>
                <a:srgbClr val="FFFFFF"/>
              </a:highlight>
            </a:endParaRPr>
          </a:p>
          <a:p>
            <a:pPr marL="216000" lvl="0" indent="-216000" algn="r" rtl="1">
              <a:lnSpc>
                <a:spcPct val="100000"/>
              </a:lnSpc>
              <a:spcBef>
                <a:spcPts val="0"/>
              </a:spcBef>
              <a:spcAft>
                <a:spcPts val="0"/>
              </a:spcAft>
              <a:buSzPts val="1800"/>
              <a:buNone/>
            </a:pPr>
            <a:r>
              <a:rPr lang="en-US" sz="1400">
                <a:solidFill>
                  <a:schemeClr val="dk1"/>
                </a:solidFill>
                <a:highlight>
                  <a:srgbClr val="FFFFFF"/>
                </a:highlight>
              </a:rPr>
              <a:t>این بخش ها بری برقراری ارتباط از api استفاده میکند</a:t>
            </a:r>
            <a:endParaRPr sz="1400">
              <a:solidFill>
                <a:schemeClr val="dk1"/>
              </a:solidFill>
              <a:highlight>
                <a:srgbClr val="FFFFFF"/>
              </a:highlight>
            </a:endParaRPr>
          </a:p>
          <a:p>
            <a:pPr marL="216000" lvl="0" indent="-216000" algn="r" rtl="1">
              <a:lnSpc>
                <a:spcPct val="100000"/>
              </a:lnSpc>
              <a:spcBef>
                <a:spcPts val="0"/>
              </a:spcBef>
              <a:spcAft>
                <a:spcPts val="0"/>
              </a:spcAft>
              <a:buSzPts val="1800"/>
              <a:buNone/>
            </a:pPr>
            <a:r>
              <a:rPr lang="en-US" sz="1400">
                <a:solidFill>
                  <a:schemeClr val="dk1"/>
                </a:solidFill>
                <a:highlight>
                  <a:srgbClr val="FFFFFF"/>
                </a:highlight>
              </a:rPr>
              <a:t>تیم</a:t>
            </a:r>
            <a:endParaRPr sz="1400">
              <a:solidFill>
                <a:schemeClr val="dk1"/>
              </a:solidFill>
              <a:highlight>
                <a:srgbClr val="FFFFFF"/>
              </a:highlight>
            </a:endParaRPr>
          </a:p>
          <a:p>
            <a:pPr marL="216000" lvl="0" indent="-216000" algn="r" rtl="1">
              <a:lnSpc>
                <a:spcPct val="100000"/>
              </a:lnSpc>
              <a:spcBef>
                <a:spcPts val="0"/>
              </a:spcBef>
              <a:spcAft>
                <a:spcPts val="0"/>
              </a:spcAft>
              <a:buSzPts val="1800"/>
              <a:buNone/>
            </a:pPr>
            <a:r>
              <a:rPr lang="en-US" sz="1400">
                <a:solidFill>
                  <a:schemeClr val="dk1"/>
                </a:solidFill>
                <a:highlight>
                  <a:srgbClr val="FFFFFF"/>
                </a:highlight>
              </a:rPr>
              <a:t>فناوری</a:t>
            </a:r>
            <a:endParaRPr sz="1400">
              <a:solidFill>
                <a:schemeClr val="dk1"/>
              </a:solidFill>
              <a:highlight>
                <a:srgbClr val="FFFFFF"/>
              </a:highlight>
            </a:endParaRPr>
          </a:p>
          <a:p>
            <a:pPr marL="216000" lvl="0" indent="-216000" algn="r" rtl="1">
              <a:lnSpc>
                <a:spcPct val="100000"/>
              </a:lnSpc>
              <a:spcBef>
                <a:spcPts val="0"/>
              </a:spcBef>
              <a:spcAft>
                <a:spcPts val="0"/>
              </a:spcAft>
              <a:buSzPts val="1800"/>
              <a:buNone/>
            </a:pPr>
            <a:r>
              <a:rPr lang="en-US" sz="1400">
                <a:solidFill>
                  <a:schemeClr val="dk1"/>
                </a:solidFill>
                <a:highlight>
                  <a:srgbClr val="FFFFFF"/>
                </a:highlight>
              </a:rPr>
              <a:t>خطا و تغییر</a:t>
            </a:r>
            <a:endParaRPr sz="1400">
              <a:solidFill>
                <a:schemeClr val="dk1"/>
              </a:solidFill>
              <a:highlight>
                <a:srgbClr val="FFFFFF"/>
              </a:highlight>
            </a:endParaRPr>
          </a:p>
          <a:p>
            <a:pPr marL="216000" lvl="0" indent="-216000" algn="r" rtl="1">
              <a:lnSpc>
                <a:spcPct val="100000"/>
              </a:lnSpc>
              <a:spcBef>
                <a:spcPts val="0"/>
              </a:spcBef>
              <a:spcAft>
                <a:spcPts val="0"/>
              </a:spcAft>
              <a:buSzPts val="1800"/>
              <a:buNone/>
            </a:pPr>
            <a:r>
              <a:rPr lang="en-US" sz="1400">
                <a:solidFill>
                  <a:schemeClr val="dk1"/>
                </a:solidFill>
                <a:highlight>
                  <a:srgbClr val="FFFFFF"/>
                </a:highlight>
              </a:rPr>
              <a:t>سرعت</a:t>
            </a:r>
            <a:endParaRPr sz="1400">
              <a:solidFill>
                <a:schemeClr val="dk1"/>
              </a:solidFill>
              <a:highlight>
                <a:srgbClr val="FFFFFF"/>
              </a:highlight>
            </a:endParaRPr>
          </a:p>
          <a:p>
            <a:pPr marL="216000" lvl="0" indent="-216000" algn="r" rtl="1">
              <a:lnSpc>
                <a:spcPct val="100000"/>
              </a:lnSpc>
              <a:spcBef>
                <a:spcPts val="0"/>
              </a:spcBef>
              <a:spcAft>
                <a:spcPts val="0"/>
              </a:spcAft>
              <a:buSzPts val="1800"/>
              <a:buNone/>
            </a:pPr>
            <a:r>
              <a:rPr lang="en-US" sz="1400">
                <a:solidFill>
                  <a:schemeClr val="dk1"/>
                </a:solidFill>
                <a:highlight>
                  <a:srgbClr val="FFFFFF"/>
                </a:highlight>
              </a:rPr>
              <a:t>مقیاس پذیری هر میکروسرویس به اندازه نیاز خود منابع و امکانات دریافت خواهد</a:t>
            </a:r>
            <a:endParaRPr sz="1400">
              <a:solidFill>
                <a:schemeClr val="dk1"/>
              </a:solidFill>
              <a:highlight>
                <a:srgbClr val="FFFFFF"/>
              </a:highlight>
            </a:endParaRPr>
          </a:p>
          <a:p>
            <a:pPr marL="216000" lvl="0" indent="-216000" algn="r" rtl="1">
              <a:lnSpc>
                <a:spcPct val="100000"/>
              </a:lnSpc>
              <a:spcBef>
                <a:spcPts val="0"/>
              </a:spcBef>
              <a:spcAft>
                <a:spcPts val="0"/>
              </a:spcAft>
              <a:buSzPts val="1800"/>
              <a:buNone/>
            </a:pPr>
            <a:r>
              <a:rPr lang="en-US" sz="1400">
                <a:solidFill>
                  <a:schemeClr val="dk1"/>
                </a:solidFill>
                <a:highlight>
                  <a:srgbClr val="FFFFFF"/>
                </a:highlight>
              </a:rPr>
              <a:t>پیچیدگی، مدیریت، تست، یکپارچکی داده، نصب و راه اندازی و مهارت</a:t>
            </a:r>
            <a:endParaRPr sz="1400">
              <a:solidFill>
                <a:schemeClr val="dk1"/>
              </a:solidFill>
              <a:highlight>
                <a:srgbClr val="FFFFFF"/>
              </a:highlight>
            </a:endParaRPr>
          </a:p>
        </p:txBody>
      </p:sp>
      <p:sp>
        <p:nvSpPr>
          <p:cNvPr id="278" name="Google Shape;278;p6: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01409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notes"/>
          <p:cNvSpPr>
            <a:spLocks noGrp="1" noRot="1" noChangeAspect="1"/>
          </p:cNvSpPr>
          <p:nvPr>
            <p:ph type="sldImg" idx="2"/>
          </p:nvPr>
        </p:nvSpPr>
        <p:spPr>
          <a:xfrm>
            <a:off x="215900" y="812800"/>
            <a:ext cx="7126288"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5:notes"/>
          <p:cNvSpPr txBox="1">
            <a:spLocks noGrp="1"/>
          </p:cNvSpPr>
          <p:nvPr>
            <p:ph type="body" idx="1"/>
          </p:nvPr>
        </p:nvSpPr>
        <p:spPr>
          <a:xfrm>
            <a:off x="756000" y="5078520"/>
            <a:ext cx="6046920" cy="481032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SzPts val="2000"/>
              <a:buNone/>
            </a:pPr>
            <a:endParaRPr sz="2000" b="0" strike="noStrike">
              <a:latin typeface="Arial"/>
              <a:ea typeface="Arial"/>
              <a:cs typeface="Arial"/>
              <a:sym typeface="Arial"/>
            </a:endParaRPr>
          </a:p>
          <a:p>
            <a:pPr marL="216000" lvl="0" indent="-216000" algn="l" rtl="0">
              <a:lnSpc>
                <a:spcPct val="100000"/>
              </a:lnSpc>
              <a:spcBef>
                <a:spcPts val="0"/>
              </a:spcBef>
              <a:spcAft>
                <a:spcPts val="0"/>
              </a:spcAft>
              <a:buSzPts val="2000"/>
              <a:buFont typeface="Arial"/>
              <a:buNone/>
            </a:pPr>
            <a:r>
              <a:rPr lang="en-US" sz="2000" b="0" strike="noStrike">
                <a:latin typeface="Arial"/>
                <a:ea typeface="Arial"/>
                <a:cs typeface="Arial"/>
                <a:sym typeface="Arial"/>
              </a:rPr>
              <a:t>سرویس ما در واقع از کنار هم قرار گرفتن و استفاده از تعدادی ابزار شکل گرفته که این ابزار ها رو در این اسلاید میبینیم: …</a:t>
            </a:r>
            <a:endParaRPr sz="2000" b="0" strike="noStrike">
              <a:latin typeface="Arial"/>
              <a:ea typeface="Arial"/>
              <a:cs typeface="Arial"/>
              <a:sym typeface="Arial"/>
            </a:endParaRPr>
          </a:p>
          <a:p>
            <a:pPr marL="216000" lvl="0" indent="-216000" algn="l" rtl="0">
              <a:lnSpc>
                <a:spcPct val="100000"/>
              </a:lnSpc>
              <a:spcBef>
                <a:spcPts val="0"/>
              </a:spcBef>
              <a:spcAft>
                <a:spcPts val="0"/>
              </a:spcAft>
              <a:buSzPts val="2000"/>
              <a:buFont typeface="Arial"/>
              <a:buNone/>
            </a:pPr>
            <a:r>
              <a:rPr lang="en-US" sz="2000" b="0" strike="noStrike">
                <a:latin typeface="Arial"/>
                <a:ea typeface="Arial"/>
                <a:cs typeface="Arial"/>
                <a:sym typeface="Arial"/>
              </a:rPr>
              <a:t>یک بخش مربوط به منطق اصلی تشخیص چهرست که با کتابخونه openCV پیاده سازی شده یک بخش مربوط پیاده سازی این سرویس در قالب API است که به کمک fast API, swagger , uvicorn پیاده سازی شده بخش دیگه مربوط به دیتابیس هستش در نهایت تمام این بخش ها به کمک داکر در کنار هم قرار میگیرند و مفاهیم اسکیل کردن و تست و اعتبارسنجی هم پیاده شده اند. در ادامه هر کدام از این بخش ها رو با جزییات بیشت توضیح میدیم.</a:t>
            </a:r>
            <a:endParaRPr sz="2000" b="0" strike="noStrike">
              <a:latin typeface="Arial"/>
              <a:ea typeface="Arial"/>
              <a:cs typeface="Arial"/>
              <a:sym typeface="Arial"/>
            </a:endParaRPr>
          </a:p>
          <a:p>
            <a:pPr marL="216000" lvl="0" indent="-216000" algn="l" rtl="0">
              <a:lnSpc>
                <a:spcPct val="100000"/>
              </a:lnSpc>
              <a:spcBef>
                <a:spcPts val="0"/>
              </a:spcBef>
              <a:spcAft>
                <a:spcPts val="0"/>
              </a:spcAft>
              <a:buSzPts val="2000"/>
              <a:buNone/>
            </a:pPr>
            <a:endParaRPr sz="2000" b="0" strike="noStrike">
              <a:latin typeface="Arial"/>
              <a:ea typeface="Arial"/>
              <a:cs typeface="Arial"/>
              <a:sym typeface="Arial"/>
            </a:endParaRPr>
          </a:p>
        </p:txBody>
      </p:sp>
    </p:spTree>
    <p:extLst>
      <p:ext uri="{BB962C8B-B14F-4D97-AF65-F5344CB8AC3E}">
        <p14:creationId xmlns:p14="http://schemas.microsoft.com/office/powerpoint/2010/main" val="20440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0" name="Google Shape;340;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50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8:notes"/>
          <p:cNvSpPr>
            <a:spLocks noGrp="1" noRot="1" noChangeAspect="1"/>
          </p:cNvSpPr>
          <p:nvPr>
            <p:ph type="sldImg" idx="2"/>
          </p:nvPr>
        </p:nvSpPr>
        <p:spPr>
          <a:xfrm>
            <a:off x="215900" y="812800"/>
            <a:ext cx="7126288"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8:notes"/>
          <p:cNvSpPr/>
          <p:nvPr/>
        </p:nvSpPr>
        <p:spPr>
          <a:xfrm>
            <a:off x="685800" y="4847400"/>
            <a:ext cx="5484960" cy="4113360"/>
          </a:xfrm>
          <a:prstGeom prst="rect">
            <a:avLst/>
          </a:prstGeom>
          <a:noFill/>
          <a:ln>
            <a:noFill/>
          </a:ln>
        </p:spPr>
        <p:txBody>
          <a:bodyPr spcFirstLastPara="1" wrap="square" lIns="0" tIns="91425" rIns="0" bIns="91425" anchor="t" anchorCtr="0">
            <a:noAutofit/>
          </a:bodyPr>
          <a:lstStyle/>
          <a:p>
            <a:pPr marL="216000" marR="0" lvl="0" indent="-216000" algn="r" rtl="1">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اولین بخشی که در موردش صحبت میکنیم بخش منطق اصلی تشخیص چهرست با توجه به اینکه هدف اصلی تمرکز روی بخش های دیگر بوده به کمک openCV این بخش با چند خط کد پیاده سازی کردیم . openCV مجموعه ای از کتابخانه‌های برنامه‌نویسی پردازش تصویر و یادگیری ماشین است. این مجموعه بیشتر بر پردازش تصویر  استفاده میشه و دارای رابط برنامه نویسی به زبان های مختلف است که ما از رابط پایتون که همان کتابخانه cv2 باشه استفاده میکنیم</a:t>
            </a:r>
            <a:endParaRPr sz="1100" b="0" i="0" u="none" strike="noStrike" cap="none">
              <a:latin typeface="Arial"/>
              <a:ea typeface="Arial"/>
              <a:cs typeface="Arial"/>
              <a:sym typeface="Arial"/>
            </a:endParaRPr>
          </a:p>
          <a:p>
            <a:pPr marL="216000" marR="0" lvl="0" indent="-216000" algn="r" rtl="1">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توضیح کد:</a:t>
            </a:r>
            <a:endParaRPr sz="1100" b="0" i="0" u="none" strike="noStrike" cap="none">
              <a:latin typeface="Arial"/>
              <a:ea typeface="Arial"/>
              <a:cs typeface="Arial"/>
              <a:sym typeface="Arial"/>
            </a:endParaRPr>
          </a:p>
          <a:p>
            <a:pPr marL="216000" marR="0" lvl="0" indent="-216000" algn="r" rtl="1">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 عکس سیاه و سفید میکنیم</a:t>
            </a:r>
            <a:endParaRPr sz="1100" b="0" i="0" u="none" strike="noStrike" cap="none">
              <a:latin typeface="Arial"/>
              <a:ea typeface="Arial"/>
              <a:cs typeface="Arial"/>
              <a:sym typeface="Arial"/>
            </a:endParaRPr>
          </a:p>
          <a:p>
            <a:pPr marL="216000" marR="0" lvl="0" indent="-216000" algn="r" rtl="1">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2- OpenCV یک روش آموزشی (به آموزش طبقه‌بندی کننده آبشار مراجعه کنید) یا مدل‌های از پیش آموزش داده شده ارائه می‌کند که می‌توان با استفاده از روش cv::CascadeClassifier::load خواند. و haarcascade یک الگوریتم محبوب برای تشخیص چهره است.</a:t>
            </a:r>
            <a:endParaRPr sz="1100" b="0" i="0" u="none" strike="noStrike" cap="none">
              <a:latin typeface="Arial"/>
              <a:ea typeface="Arial"/>
              <a:cs typeface="Arial"/>
              <a:sym typeface="Arial"/>
            </a:endParaRPr>
          </a:p>
          <a:p>
            <a:pPr marL="216000" marR="0" lvl="0" indent="-216000" algn="r" rtl="1">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2-تابع detectMultiScale یک تابع عمومی است که اشیا را تشخیص می دهد. از آنجایی که ما آن را روی آبشار چهره می نامیم، این همان چیزی است که تشخیص می دهد.</a:t>
            </a:r>
            <a:endParaRPr sz="1100" b="0" i="0" u="none" strike="noStrike" cap="none">
              <a:latin typeface="Arial"/>
              <a:ea typeface="Arial"/>
              <a:cs typeface="Arial"/>
              <a:sym typeface="Arial"/>
            </a:endParaRPr>
          </a:p>
          <a:p>
            <a:pPr marL="216000" marR="0" lvl="0" indent="-216000" algn="r" rtl="1">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3- attributes: -دوم scaleFactor است. از آنجایی که برخی از چهره‌ها ممکن است به دوربین نزدیک‌تر باشند، بزرگ‌تر از چهره‌های پشت به نظر می‌رسند. ضریب مقیاس این را جبران می کند.</a:t>
            </a:r>
            <a:endParaRPr sz="1100" b="0" i="0" u="none" strike="noStrike" cap="none">
              <a:latin typeface="Arial"/>
              <a:ea typeface="Arial"/>
              <a:cs typeface="Arial"/>
              <a:sym typeface="Arial"/>
            </a:endParaRPr>
          </a:p>
          <a:p>
            <a:pPr marL="216000" marR="0" lvl="0" indent="-216000" algn="r" rtl="1">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-الگوریتم تشخیص از یک پنجره متحرک برای تشخیص اشیا استفاده می کند. minNeighbors تعیین می کند که قبل از اینکه چهره پیدا شده را اعلام کند، چند شی در نزدیکی جسم فعلی شناسایی می شود.</a:t>
            </a:r>
            <a:endParaRPr sz="1100" b="0" i="0" u="none" strike="noStrike" cap="none">
              <a:latin typeface="Arial"/>
              <a:ea typeface="Arial"/>
              <a:cs typeface="Arial"/>
              <a:sym typeface="Arial"/>
            </a:endParaRPr>
          </a:p>
          <a:p>
            <a:pPr marL="216000" marR="0" lvl="0" indent="-216000" algn="r" rtl="1">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تابع لیستی از مستطیل ها را برمی گرداند که معتقد است در آن صورت پیدا کرده است</a:t>
            </a:r>
            <a:endParaRPr sz="1100" b="0" i="0" u="none" strike="noStrike" cap="none">
              <a:latin typeface="Arial"/>
              <a:ea typeface="Arial"/>
              <a:cs typeface="Arial"/>
              <a:sym typeface="Arial"/>
            </a:endParaRPr>
          </a:p>
          <a:p>
            <a:pPr marL="216000" marR="0" lvl="0" indent="-216000" algn="r" rtl="1">
              <a:lnSpc>
                <a:spcPct val="100000"/>
              </a:lnSpc>
              <a:spcBef>
                <a:spcPts val="0"/>
              </a:spcBef>
              <a:spcAft>
                <a:spcPts val="0"/>
              </a:spcAft>
              <a:buSzPts val="1100"/>
              <a:buFont typeface="Arial"/>
              <a:buNone/>
            </a:pPr>
            <a:endParaRPr sz="1100" b="0" i="0" u="none" strike="noStrike" cap="none">
              <a:latin typeface="Arial"/>
              <a:ea typeface="Arial"/>
              <a:cs typeface="Arial"/>
              <a:sym typeface="Arial"/>
            </a:endParaRPr>
          </a:p>
        </p:txBody>
      </p:sp>
      <p:sp>
        <p:nvSpPr>
          <p:cNvPr id="355" name="Google Shape;355;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400">
                <a:solidFill>
                  <a:schemeClr val="dk1"/>
                </a:solidFill>
              </a:rPr>
              <a:t>اوپن سی وی مجموعه ای از کتابخانه‌های برنامه‌نویسی پردازش تصویر و یادگیری ماشین است. </a:t>
            </a:r>
            <a:endParaRPr/>
          </a:p>
        </p:txBody>
      </p:sp>
    </p:spTree>
    <p:extLst>
      <p:ext uri="{BB962C8B-B14F-4D97-AF65-F5344CB8AC3E}">
        <p14:creationId xmlns:p14="http://schemas.microsoft.com/office/powerpoint/2010/main" val="2137345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9: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9:notes"/>
          <p:cNvSpPr/>
          <p:nvPr/>
        </p:nvSpPr>
        <p:spPr>
          <a:xfrm>
            <a:off x="353160" y="4332960"/>
            <a:ext cx="6046920" cy="4810320"/>
          </a:xfrm>
          <a:prstGeom prst="rect">
            <a:avLst/>
          </a:prstGeom>
          <a:noFill/>
          <a:ln>
            <a:noFill/>
          </a:ln>
        </p:spPr>
        <p:txBody>
          <a:bodyPr spcFirstLastPara="1" wrap="square" lIns="0" tIns="0" rIns="0" bIns="0" anchor="t" anchorCtr="0">
            <a:noAutofit/>
          </a:bodyPr>
          <a:lstStyle/>
          <a:p>
            <a:pPr marL="216000" marR="0" lvl="0" indent="-21600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حال ممکن است این پرسش مطرح شود که سرویس‌های مختلف یک اپلیکیشن با معماری میکروسرویس چگونه با یکدیگر ارتباط برقرار می‌کنند؟ در پاسخ به این سؤال باید گفت، همان‌طور که در تصویر فوق مشخص است، با استفاده از ریکوئست‌هایی از جنس HTTP و یکسری API به اصطلاح RESTful این ارتباط برقرار خواهد شد</a:t>
            </a:r>
            <a:endParaRPr sz="1400" b="0" i="0" u="none" strike="noStrike" cap="none">
              <a:latin typeface="Arial"/>
              <a:ea typeface="Arial"/>
              <a:cs typeface="Arial"/>
              <a:sym typeface="Arial"/>
            </a:endParaRPr>
          </a:p>
          <a:p>
            <a:pPr marL="216000" marR="0" lvl="0" indent="-21600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برای این کار (ساخت ای پی ای ها) نیاز به استفاده از وب فریم ورک داریم. برای مثال از Django REST, Flask Restful, Falcon, FastAPI, Hug میتوانم استفاده کنیم ما در اینجا از fastAPI استفاده میکنیم زیرا این وب فریم ورک مدرن و سریع (با کارایی بالا) هستش.</a:t>
            </a:r>
            <a:endParaRPr sz="1400" b="0" i="0" u="none" strike="noStrike" cap="none">
              <a:latin typeface="Arial"/>
              <a:ea typeface="Arial"/>
              <a:cs typeface="Arial"/>
              <a:sym typeface="Arial"/>
            </a:endParaRPr>
          </a:p>
          <a:p>
            <a:pPr marL="216000" marR="0" lvl="0" indent="-21600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که اینجا یک نمونه را مشاهده میکنیم</a:t>
            </a:r>
            <a:endParaRPr sz="1400" b="0" i="0" u="none" strike="noStrike" cap="none">
              <a:latin typeface="Arial"/>
              <a:ea typeface="Arial"/>
              <a:cs typeface="Arial"/>
              <a:sym typeface="Arial"/>
            </a:endParaRPr>
          </a:p>
          <a:p>
            <a:pPr marL="216000" marR="0" lvl="0" indent="-21600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بعد از پیاده سازی fastAPI برای استفاده از اون نیاز ۱- نیاز داریم اجراشون کنیم و ۲- نیاز داریم بتونیم با API ها ارتباط برقرار کنیم و ازشون استفاده کنیم</a:t>
            </a:r>
            <a:endParaRPr sz="1400" b="0" i="0" u="none" strike="noStrike" cap="none">
              <a:latin typeface="Arial"/>
              <a:ea typeface="Arial"/>
              <a:cs typeface="Arial"/>
              <a:sym typeface="Arial"/>
            </a:endParaRPr>
          </a:p>
          <a:p>
            <a:pPr marL="216000" marR="0" lvl="0" indent="-216000" algn="r" rtl="0">
              <a:lnSpc>
                <a:spcPct val="100000"/>
              </a:lnSpc>
              <a:spcBef>
                <a:spcPts val="0"/>
              </a:spcBef>
              <a:spcAft>
                <a:spcPts val="0"/>
              </a:spcAft>
              <a:buSzPts val="1400"/>
              <a:buFont typeface="Arial"/>
              <a:buNone/>
            </a:pPr>
            <a:endParaRPr sz="1400" b="0" i="0" u="none" strike="noStrike" cap="none">
              <a:latin typeface="Arial"/>
              <a:ea typeface="Arial"/>
              <a:cs typeface="Arial"/>
              <a:sym typeface="Arial"/>
            </a:endParaRPr>
          </a:p>
        </p:txBody>
      </p:sp>
      <p:grpSp>
        <p:nvGrpSpPr>
          <p:cNvPr id="369" name="Google Shape;369;p9:notes"/>
          <p:cNvGrpSpPr/>
          <p:nvPr/>
        </p:nvGrpSpPr>
        <p:grpSpPr>
          <a:xfrm>
            <a:off x="4330080" y="1237320"/>
            <a:ext cx="179280" cy="179280"/>
            <a:chOff x="4330080" y="1237320"/>
            <a:chExt cx="179280" cy="179280"/>
          </a:xfrm>
        </p:grpSpPr>
        <p:sp>
          <p:nvSpPr>
            <p:cNvPr id="370" name="Google Shape;370;p9:notes"/>
            <p:cNvSpPr/>
            <p:nvPr/>
          </p:nvSpPr>
          <p:spPr>
            <a:xfrm>
              <a:off x="4330080" y="1237320"/>
              <a:ext cx="179280" cy="179280"/>
            </a:xfrm>
            <a:prstGeom prst="ellipse">
              <a:avLst/>
            </a:prstGeom>
            <a:solidFill>
              <a:srgbClr val="3FAF46"/>
            </a:solidFill>
            <a:ln w="10075" cap="rnd" cmpd="sng">
              <a:solidFill>
                <a:srgbClr val="3FAF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notes"/>
            <p:cNvSpPr/>
            <p:nvPr/>
          </p:nvSpPr>
          <p:spPr>
            <a:xfrm>
              <a:off x="4376880" y="1294560"/>
              <a:ext cx="85680" cy="65160"/>
            </a:xfrm>
            <a:custGeom>
              <a:avLst/>
              <a:gdLst/>
              <a:ahLst/>
              <a:cxnLst/>
              <a:rect l="l" t="t" r="r" b="b"/>
              <a:pathLst>
                <a:path w="240" h="183" fill="none" extrusionOk="0">
                  <a:moveTo>
                    <a:pt x="0" y="102"/>
                  </a:moveTo>
                  <a:lnTo>
                    <a:pt x="82" y="183"/>
                  </a:lnTo>
                  <a:lnTo>
                    <a:pt x="240" y="0"/>
                  </a:lnTo>
                </a:path>
              </a:pathLst>
            </a:custGeom>
            <a:noFill/>
            <a:ln w="19075" cap="rnd" cmpd="sng">
              <a:solidFill>
                <a:srgbClr val="FFFFFF"/>
              </a:solidFill>
              <a:prstDash val="solid"/>
              <a:round/>
              <a:headEnd type="none" w="sm" len="sm"/>
              <a:tailEnd type="none" w="sm" len="sm"/>
            </a:ln>
          </p:spPr>
        </p:sp>
      </p:grpSp>
      <p:sp>
        <p:nvSpPr>
          <p:cNvPr id="372" name="Google Shape;372;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751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7"/>
        <p:cNvGrpSpPr/>
        <p:nvPr/>
      </p:nvGrpSpPr>
      <p:grpSpPr>
        <a:xfrm>
          <a:off x="0" y="0"/>
          <a:ext cx="0" cy="0"/>
          <a:chOff x="0" y="0"/>
          <a:chExt cx="0" cy="0"/>
        </a:xfrm>
      </p:grpSpPr>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7"/>
        <p:cNvGrpSpPr/>
        <p:nvPr/>
      </p:nvGrpSpPr>
      <p:grpSpPr>
        <a:xfrm>
          <a:off x="0" y="0"/>
          <a:ext cx="0" cy="0"/>
          <a:chOff x="0" y="0"/>
          <a:chExt cx="0" cy="0"/>
        </a:xfrm>
      </p:grpSpPr>
      <p:sp>
        <p:nvSpPr>
          <p:cNvPr id="58" name="Google Shape;58;p5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6"/>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56"/>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1"/>
        <p:cNvGrpSpPr/>
        <p:nvPr/>
      </p:nvGrpSpPr>
      <p:grpSpPr>
        <a:xfrm>
          <a:off x="0" y="0"/>
          <a:ext cx="0" cy="0"/>
          <a:chOff x="0" y="0"/>
          <a:chExt cx="0" cy="0"/>
        </a:xfrm>
      </p:grpSpPr>
      <p:sp>
        <p:nvSpPr>
          <p:cNvPr id="62" name="Google Shape;62;p5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5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5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57"/>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7"/>
        <p:cNvGrpSpPr/>
        <p:nvPr/>
      </p:nvGrpSpPr>
      <p:grpSpPr>
        <a:xfrm>
          <a:off x="0" y="0"/>
          <a:ext cx="0" cy="0"/>
          <a:chOff x="0" y="0"/>
          <a:chExt cx="0" cy="0"/>
        </a:xfrm>
      </p:grpSpPr>
      <p:sp>
        <p:nvSpPr>
          <p:cNvPr id="68" name="Google Shape;68;p5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8"/>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58"/>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58"/>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58"/>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58"/>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 name="Google Shape;74;p58"/>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0"/>
        <p:cNvGrpSpPr/>
        <p:nvPr/>
      </p:nvGrpSpPr>
      <p:grpSpPr>
        <a:xfrm>
          <a:off x="0" y="0"/>
          <a:ext cx="0" cy="0"/>
          <a:chOff x="0" y="0"/>
          <a:chExt cx="0" cy="0"/>
        </a:xfrm>
      </p:grpSpPr>
      <p:sp>
        <p:nvSpPr>
          <p:cNvPr id="81" name="Google Shape;81;p4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4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43"/>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5"/>
        <p:cNvGrpSpPr/>
        <p:nvPr/>
      </p:nvGrpSpPr>
      <p:grpSpPr>
        <a:xfrm>
          <a:off x="0" y="0"/>
          <a:ext cx="0" cy="0"/>
          <a:chOff x="0" y="0"/>
          <a:chExt cx="0" cy="0"/>
        </a:xfrm>
      </p:grpSpPr>
      <p:sp>
        <p:nvSpPr>
          <p:cNvPr id="86" name="Google Shape;86;p92"/>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87"/>
        <p:cNvGrpSpPr/>
        <p:nvPr/>
      </p:nvGrpSpPr>
      <p:grpSpPr>
        <a:xfrm>
          <a:off x="0" y="0"/>
          <a:ext cx="0" cy="0"/>
          <a:chOff x="0" y="0"/>
          <a:chExt cx="0" cy="0"/>
        </a:xfrm>
      </p:grpSpPr>
      <p:sp>
        <p:nvSpPr>
          <p:cNvPr id="88" name="Google Shape;88;p9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3"/>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1"/>
        <p:cNvGrpSpPr/>
        <p:nvPr/>
      </p:nvGrpSpPr>
      <p:grpSpPr>
        <a:xfrm>
          <a:off x="0" y="0"/>
          <a:ext cx="0" cy="0"/>
          <a:chOff x="0" y="0"/>
          <a:chExt cx="0" cy="0"/>
        </a:xfrm>
      </p:grpSpPr>
      <p:sp>
        <p:nvSpPr>
          <p:cNvPr id="92" name="Google Shape;92;p9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9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94"/>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9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95"/>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8"/>
        <p:cNvGrpSpPr/>
        <p:nvPr/>
      </p:nvGrpSpPr>
      <p:grpSpPr>
        <a:xfrm>
          <a:off x="0" y="0"/>
          <a:ext cx="0" cy="0"/>
          <a:chOff x="0" y="0"/>
          <a:chExt cx="0" cy="0"/>
        </a:xfrm>
      </p:grpSpPr>
      <p:sp>
        <p:nvSpPr>
          <p:cNvPr id="99" name="Google Shape;99;p96"/>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96"/>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1"/>
        <p:cNvGrpSpPr/>
        <p:nvPr/>
      </p:nvGrpSpPr>
      <p:grpSpPr>
        <a:xfrm>
          <a:off x="0" y="0"/>
          <a:ext cx="0" cy="0"/>
          <a:chOff x="0" y="0"/>
          <a:chExt cx="0" cy="0"/>
        </a:xfrm>
      </p:grpSpPr>
      <p:sp>
        <p:nvSpPr>
          <p:cNvPr id="102" name="Google Shape;102;p9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9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9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9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97"/>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8"/>
        <p:cNvGrpSpPr/>
        <p:nvPr/>
      </p:nvGrpSpPr>
      <p:grpSpPr>
        <a:xfrm>
          <a:off x="0" y="0"/>
          <a:ext cx="0" cy="0"/>
          <a:chOff x="0" y="0"/>
          <a:chExt cx="0" cy="0"/>
        </a:xfrm>
      </p:grpSpPr>
      <p:sp>
        <p:nvSpPr>
          <p:cNvPr id="29" name="Google Shape;29;p4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8"/>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7"/>
        <p:cNvGrpSpPr/>
        <p:nvPr/>
      </p:nvGrpSpPr>
      <p:grpSpPr>
        <a:xfrm>
          <a:off x="0" y="0"/>
          <a:ext cx="0" cy="0"/>
          <a:chOff x="0" y="0"/>
          <a:chExt cx="0" cy="0"/>
        </a:xfrm>
      </p:grpSpPr>
      <p:sp>
        <p:nvSpPr>
          <p:cNvPr id="108" name="Google Shape;108;p9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9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9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9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98"/>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3"/>
        <p:cNvGrpSpPr/>
        <p:nvPr/>
      </p:nvGrpSpPr>
      <p:grpSpPr>
        <a:xfrm>
          <a:off x="0" y="0"/>
          <a:ext cx="0" cy="0"/>
          <a:chOff x="0" y="0"/>
          <a:chExt cx="0" cy="0"/>
        </a:xfrm>
      </p:grpSpPr>
      <p:sp>
        <p:nvSpPr>
          <p:cNvPr id="114" name="Google Shape;114;p9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9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9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9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99"/>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9"/>
        <p:cNvGrpSpPr/>
        <p:nvPr/>
      </p:nvGrpSpPr>
      <p:grpSpPr>
        <a:xfrm>
          <a:off x="0" y="0"/>
          <a:ext cx="0" cy="0"/>
          <a:chOff x="0" y="0"/>
          <a:chExt cx="0" cy="0"/>
        </a:xfrm>
      </p:grpSpPr>
      <p:sp>
        <p:nvSpPr>
          <p:cNvPr id="120" name="Google Shape;120;p10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0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10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100"/>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4"/>
        <p:cNvGrpSpPr/>
        <p:nvPr/>
      </p:nvGrpSpPr>
      <p:grpSpPr>
        <a:xfrm>
          <a:off x="0" y="0"/>
          <a:ext cx="0" cy="0"/>
          <a:chOff x="0" y="0"/>
          <a:chExt cx="0" cy="0"/>
        </a:xfrm>
      </p:grpSpPr>
      <p:sp>
        <p:nvSpPr>
          <p:cNvPr id="125" name="Google Shape;125;p10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0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10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8" name="Google Shape;128;p10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9" name="Google Shape;129;p10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0" name="Google Shape;130;p101"/>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31"/>
        <p:cNvGrpSpPr/>
        <p:nvPr/>
      </p:nvGrpSpPr>
      <p:grpSpPr>
        <a:xfrm>
          <a:off x="0" y="0"/>
          <a:ext cx="0" cy="0"/>
          <a:chOff x="0" y="0"/>
          <a:chExt cx="0" cy="0"/>
        </a:xfrm>
      </p:grpSpPr>
      <p:sp>
        <p:nvSpPr>
          <p:cNvPr id="132" name="Google Shape;132;p10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0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10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10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10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7" name="Google Shape;137;p10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10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102"/>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4"/>
        <p:cNvGrpSpPr/>
        <p:nvPr/>
      </p:nvGrpSpPr>
      <p:grpSpPr>
        <a:xfrm>
          <a:off x="0" y="0"/>
          <a:ext cx="0" cy="0"/>
          <a:chOff x="0" y="0"/>
          <a:chExt cx="0" cy="0"/>
        </a:xfrm>
      </p:grpSpPr>
      <p:sp>
        <p:nvSpPr>
          <p:cNvPr id="145" name="Google Shape;145;p47"/>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6"/>
        <p:cNvGrpSpPr/>
        <p:nvPr/>
      </p:nvGrpSpPr>
      <p:grpSpPr>
        <a:xfrm>
          <a:off x="0" y="0"/>
          <a:ext cx="0" cy="0"/>
          <a:chOff x="0" y="0"/>
          <a:chExt cx="0" cy="0"/>
        </a:xfrm>
      </p:grpSpPr>
      <p:sp>
        <p:nvSpPr>
          <p:cNvPr id="147" name="Google Shape;147;p11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14"/>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14"/>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0"/>
        <p:cNvGrpSpPr/>
        <p:nvPr/>
      </p:nvGrpSpPr>
      <p:grpSpPr>
        <a:xfrm>
          <a:off x="0" y="0"/>
          <a:ext cx="0" cy="0"/>
          <a:chOff x="0" y="0"/>
          <a:chExt cx="0" cy="0"/>
        </a:xfrm>
      </p:grpSpPr>
      <p:sp>
        <p:nvSpPr>
          <p:cNvPr id="151" name="Google Shape;151;p11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1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3" name="Google Shape;153;p115"/>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4"/>
        <p:cNvGrpSpPr/>
        <p:nvPr/>
      </p:nvGrpSpPr>
      <p:grpSpPr>
        <a:xfrm>
          <a:off x="0" y="0"/>
          <a:ext cx="0" cy="0"/>
          <a:chOff x="0" y="0"/>
          <a:chExt cx="0" cy="0"/>
        </a:xfrm>
      </p:grpSpPr>
      <p:sp>
        <p:nvSpPr>
          <p:cNvPr id="155" name="Google Shape;155;p11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1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7" name="Google Shape;157;p11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8" name="Google Shape;158;p116"/>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sp>
        <p:nvSpPr>
          <p:cNvPr id="160" name="Google Shape;160;p11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17"/>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1"/>
        <p:cNvGrpSpPr/>
        <p:nvPr/>
      </p:nvGrpSpPr>
      <p:grpSpPr>
        <a:xfrm>
          <a:off x="0" y="0"/>
          <a:ext cx="0" cy="0"/>
          <a:chOff x="0" y="0"/>
          <a:chExt cx="0" cy="0"/>
        </a:xfrm>
      </p:grpSpPr>
      <p:sp>
        <p:nvSpPr>
          <p:cNvPr id="32" name="Google Shape;32;p4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62"/>
        <p:cNvGrpSpPr/>
        <p:nvPr/>
      </p:nvGrpSpPr>
      <p:grpSpPr>
        <a:xfrm>
          <a:off x="0" y="0"/>
          <a:ext cx="0" cy="0"/>
          <a:chOff x="0" y="0"/>
          <a:chExt cx="0" cy="0"/>
        </a:xfrm>
      </p:grpSpPr>
      <p:sp>
        <p:nvSpPr>
          <p:cNvPr id="163" name="Google Shape;163;p118"/>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18"/>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65"/>
        <p:cNvGrpSpPr/>
        <p:nvPr/>
      </p:nvGrpSpPr>
      <p:grpSpPr>
        <a:xfrm>
          <a:off x="0" y="0"/>
          <a:ext cx="0" cy="0"/>
          <a:chOff x="0" y="0"/>
          <a:chExt cx="0" cy="0"/>
        </a:xfrm>
      </p:grpSpPr>
      <p:sp>
        <p:nvSpPr>
          <p:cNvPr id="166" name="Google Shape;166;p11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1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8" name="Google Shape;168;p119"/>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9" name="Google Shape;169;p11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0" name="Google Shape;170;p119"/>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71"/>
        <p:cNvGrpSpPr/>
        <p:nvPr/>
      </p:nvGrpSpPr>
      <p:grpSpPr>
        <a:xfrm>
          <a:off x="0" y="0"/>
          <a:ext cx="0" cy="0"/>
          <a:chOff x="0" y="0"/>
          <a:chExt cx="0" cy="0"/>
        </a:xfrm>
      </p:grpSpPr>
      <p:sp>
        <p:nvSpPr>
          <p:cNvPr id="172" name="Google Shape;172;p12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2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4" name="Google Shape;174;p12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5" name="Google Shape;175;p120"/>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6" name="Google Shape;176;p120"/>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77"/>
        <p:cNvGrpSpPr/>
        <p:nvPr/>
      </p:nvGrpSpPr>
      <p:grpSpPr>
        <a:xfrm>
          <a:off x="0" y="0"/>
          <a:ext cx="0" cy="0"/>
          <a:chOff x="0" y="0"/>
          <a:chExt cx="0" cy="0"/>
        </a:xfrm>
      </p:grpSpPr>
      <p:sp>
        <p:nvSpPr>
          <p:cNvPr id="178" name="Google Shape;178;p12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1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0" name="Google Shape;180;p12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1" name="Google Shape;181;p121"/>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2" name="Google Shape;182;p121"/>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83"/>
        <p:cNvGrpSpPr/>
        <p:nvPr/>
      </p:nvGrpSpPr>
      <p:grpSpPr>
        <a:xfrm>
          <a:off x="0" y="0"/>
          <a:ext cx="0" cy="0"/>
          <a:chOff x="0" y="0"/>
          <a:chExt cx="0" cy="0"/>
        </a:xfrm>
      </p:grpSpPr>
      <p:sp>
        <p:nvSpPr>
          <p:cNvPr id="184" name="Google Shape;184;p12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122"/>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6" name="Google Shape;186;p122"/>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7" name="Google Shape;187;p122"/>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88"/>
        <p:cNvGrpSpPr/>
        <p:nvPr/>
      </p:nvGrpSpPr>
      <p:grpSpPr>
        <a:xfrm>
          <a:off x="0" y="0"/>
          <a:ext cx="0" cy="0"/>
          <a:chOff x="0" y="0"/>
          <a:chExt cx="0" cy="0"/>
        </a:xfrm>
      </p:grpSpPr>
      <p:sp>
        <p:nvSpPr>
          <p:cNvPr id="189" name="Google Shape;189;p12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2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1" name="Google Shape;191;p12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2" name="Google Shape;192;p12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3" name="Google Shape;193;p123"/>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4" name="Google Shape;194;p123"/>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95"/>
        <p:cNvGrpSpPr/>
        <p:nvPr/>
      </p:nvGrpSpPr>
      <p:grpSpPr>
        <a:xfrm>
          <a:off x="0" y="0"/>
          <a:ext cx="0" cy="0"/>
          <a:chOff x="0" y="0"/>
          <a:chExt cx="0" cy="0"/>
        </a:xfrm>
      </p:grpSpPr>
      <p:sp>
        <p:nvSpPr>
          <p:cNvPr id="196" name="Google Shape;196;p12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124"/>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8" name="Google Shape;198;p124"/>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9" name="Google Shape;199;p124"/>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0" name="Google Shape;200;p124"/>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1" name="Google Shape;201;p124"/>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2" name="Google Shape;202;p124"/>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3" name="Google Shape;203;p124"/>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lvl="0"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1pPr>
            <a:lvl2pPr marL="0" lvl="1"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2pPr>
            <a:lvl3pPr marL="0" lvl="2"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3pPr>
            <a:lvl4pPr marL="0" lvl="3"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4pPr>
            <a:lvl5pPr marL="0" lvl="4"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5pPr>
            <a:lvl6pPr marL="0" lvl="5"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6pPr>
            <a:lvl7pPr marL="0" lvl="6"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7pPr>
            <a:lvl8pPr marL="0" lvl="7"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8pPr>
            <a:lvl9pPr marL="0" lvl="8" indent="0" algn="r">
              <a:lnSpc>
                <a:spcPct val="100000"/>
              </a:lnSpc>
              <a:spcBef>
                <a:spcPts val="0"/>
              </a:spcBef>
              <a:buClr>
                <a:srgbClr val="0091EA"/>
              </a:buClr>
              <a:buSzPts val="1300"/>
              <a:buFont typeface="Source Sans Pro"/>
              <a:buNone/>
              <a:defRPr sz="1300" b="1" strike="noStrik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
        <p:cNvGrpSpPr/>
        <p:nvPr/>
      </p:nvGrpSpPr>
      <p:grpSpPr>
        <a:xfrm>
          <a:off x="0" y="0"/>
          <a:ext cx="0" cy="0"/>
          <a:chOff x="0" y="0"/>
          <a:chExt cx="0" cy="0"/>
        </a:xfrm>
      </p:grpSpPr>
      <p:sp>
        <p:nvSpPr>
          <p:cNvPr id="35" name="Google Shape;35;p5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5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5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0"/>
        <p:cNvGrpSpPr/>
        <p:nvPr/>
      </p:nvGrpSpPr>
      <p:grpSpPr>
        <a:xfrm>
          <a:off x="0" y="0"/>
          <a:ext cx="0" cy="0"/>
          <a:chOff x="0" y="0"/>
          <a:chExt cx="0" cy="0"/>
        </a:xfrm>
      </p:grpSpPr>
      <p:sp>
        <p:nvSpPr>
          <p:cNvPr id="41" name="Google Shape;41;p52"/>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
        <p:cNvGrpSpPr/>
        <p:nvPr/>
      </p:nvGrpSpPr>
      <p:grpSpPr>
        <a:xfrm>
          <a:off x="0" y="0"/>
          <a:ext cx="0" cy="0"/>
          <a:chOff x="0" y="0"/>
          <a:chExt cx="0" cy="0"/>
        </a:xfrm>
      </p:grpSpPr>
      <p:sp>
        <p:nvSpPr>
          <p:cNvPr id="43" name="Google Shape;43;p5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7"/>
        <p:cNvGrpSpPr/>
        <p:nvPr/>
      </p:nvGrpSpPr>
      <p:grpSpPr>
        <a:xfrm>
          <a:off x="0" y="0"/>
          <a:ext cx="0" cy="0"/>
          <a:chOff x="0" y="0"/>
          <a:chExt cx="0" cy="0"/>
        </a:xfrm>
      </p:grpSpPr>
      <p:sp>
        <p:nvSpPr>
          <p:cNvPr id="48" name="Google Shape;48;p5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5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54"/>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2"/>
        <p:cNvGrpSpPr/>
        <p:nvPr/>
      </p:nvGrpSpPr>
      <p:grpSpPr>
        <a:xfrm>
          <a:off x="0" y="0"/>
          <a:ext cx="0" cy="0"/>
          <a:chOff x="0" y="0"/>
          <a:chExt cx="0" cy="0"/>
        </a:xfrm>
      </p:grpSpPr>
      <p:sp>
        <p:nvSpPr>
          <p:cNvPr id="53" name="Google Shape;53;p5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5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55"/>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34"/>
          <p:cNvSpPr/>
          <p:nvPr/>
        </p:nvSpPr>
        <p:spPr>
          <a:xfrm>
            <a:off x="7337520" y="4629960"/>
            <a:ext cx="94680" cy="94320"/>
          </a:xfrm>
          <a:prstGeom prst="ellipse">
            <a:avLst/>
          </a:prstGeom>
          <a:solidFill>
            <a:srgbClr val="0091EA"/>
          </a:solid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34"/>
          <p:cNvSpPr/>
          <p:nvPr/>
        </p:nvSpPr>
        <p:spPr>
          <a:xfrm>
            <a:off x="7790400" y="4182480"/>
            <a:ext cx="94680" cy="94320"/>
          </a:xfrm>
          <a:prstGeom prst="ellipse">
            <a:avLst/>
          </a:prstGeom>
          <a:solidFill>
            <a:srgbClr val="0091EA"/>
          </a:solid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4"/>
          <p:cNvSpPr/>
          <p:nvPr/>
        </p:nvSpPr>
        <p:spPr>
          <a:xfrm>
            <a:off x="8893080" y="3333240"/>
            <a:ext cx="55800" cy="55800"/>
          </a:xfrm>
          <a:prstGeom prst="ellipse">
            <a:avLst/>
          </a:prstGeom>
          <a:solidFill>
            <a:srgbClr val="0091EA"/>
          </a:solid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4"/>
          <p:cNvSpPr/>
          <p:nvPr/>
        </p:nvSpPr>
        <p:spPr>
          <a:xfrm>
            <a:off x="8771400" y="4923720"/>
            <a:ext cx="94680" cy="94320"/>
          </a:xfrm>
          <a:prstGeom prst="ellipse">
            <a:avLst/>
          </a:prstGeom>
          <a:solidFill>
            <a:srgbClr val="0091EA"/>
          </a:solid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4"/>
          <p:cNvSpPr/>
          <p:nvPr/>
        </p:nvSpPr>
        <p:spPr>
          <a:xfrm>
            <a:off x="2386440" y="507960"/>
            <a:ext cx="94680" cy="94320"/>
          </a:xfrm>
          <a:prstGeom prst="ellipse">
            <a:avLst/>
          </a:prstGeom>
          <a:solidFill>
            <a:srgbClr val="0091EA"/>
          </a:solid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4"/>
          <p:cNvSpPr/>
          <p:nvPr/>
        </p:nvSpPr>
        <p:spPr>
          <a:xfrm>
            <a:off x="479520" y="2703960"/>
            <a:ext cx="94680" cy="94320"/>
          </a:xfrm>
          <a:prstGeom prst="ellipse">
            <a:avLst/>
          </a:prstGeom>
          <a:solidFill>
            <a:srgbClr val="0091EA"/>
          </a:solid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4"/>
          <p:cNvSpPr/>
          <p:nvPr/>
        </p:nvSpPr>
        <p:spPr>
          <a:xfrm>
            <a:off x="261720" y="642960"/>
            <a:ext cx="94680" cy="94320"/>
          </a:xfrm>
          <a:prstGeom prst="ellipse">
            <a:avLst/>
          </a:prstGeom>
          <a:solidFill>
            <a:srgbClr val="0091EA"/>
          </a:solid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4"/>
          <p:cNvSpPr/>
          <p:nvPr/>
        </p:nvSpPr>
        <p:spPr>
          <a:xfrm>
            <a:off x="507240" y="1080720"/>
            <a:ext cx="190800" cy="190440"/>
          </a:xfrm>
          <a:prstGeom prst="ellipse">
            <a:avLst/>
          </a:prstGeom>
          <a:no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4"/>
          <p:cNvSpPr/>
          <p:nvPr/>
        </p:nvSpPr>
        <p:spPr>
          <a:xfrm>
            <a:off x="8313840" y="3625200"/>
            <a:ext cx="142560" cy="142200"/>
          </a:xfrm>
          <a:prstGeom prst="ellipse">
            <a:avLst/>
          </a:prstGeom>
          <a:no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4"/>
          <p:cNvSpPr/>
          <p:nvPr/>
        </p:nvSpPr>
        <p:spPr>
          <a:xfrm>
            <a:off x="8883000" y="4186800"/>
            <a:ext cx="142560" cy="142200"/>
          </a:xfrm>
          <a:prstGeom prst="ellipse">
            <a:avLst/>
          </a:prstGeom>
          <a:no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4"/>
          <p:cNvSpPr/>
          <p:nvPr/>
        </p:nvSpPr>
        <p:spPr>
          <a:xfrm>
            <a:off x="158400" y="1596600"/>
            <a:ext cx="55800" cy="55800"/>
          </a:xfrm>
          <a:prstGeom prst="ellipse">
            <a:avLst/>
          </a:prstGeom>
          <a:solidFill>
            <a:srgbClr val="0091EA"/>
          </a:solid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4"/>
          <p:cNvSpPr/>
          <p:nvPr/>
        </p:nvSpPr>
        <p:spPr>
          <a:xfrm>
            <a:off x="1396440" y="226440"/>
            <a:ext cx="190800" cy="190440"/>
          </a:xfrm>
          <a:prstGeom prst="ellipse">
            <a:avLst/>
          </a:prstGeom>
          <a:no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4"/>
          <p:cNvSpPr/>
          <p:nvPr/>
        </p:nvSpPr>
        <p:spPr>
          <a:xfrm>
            <a:off x="617400" y="2000520"/>
            <a:ext cx="55800" cy="55800"/>
          </a:xfrm>
          <a:prstGeom prst="ellipse">
            <a:avLst/>
          </a:prstGeom>
          <a:solidFill>
            <a:srgbClr val="0091EA"/>
          </a:solid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4"/>
          <p:cNvSpPr/>
          <p:nvPr/>
        </p:nvSpPr>
        <p:spPr>
          <a:xfrm>
            <a:off x="3425400" y="387720"/>
            <a:ext cx="55800" cy="55800"/>
          </a:xfrm>
          <a:prstGeom prst="ellipse">
            <a:avLst/>
          </a:prstGeom>
          <a:solidFill>
            <a:srgbClr val="0091EA"/>
          </a:solid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4"/>
          <p:cNvSpPr/>
          <p:nvPr/>
        </p:nvSpPr>
        <p:spPr>
          <a:xfrm>
            <a:off x="8013960" y="4567680"/>
            <a:ext cx="190800" cy="190440"/>
          </a:xfrm>
          <a:prstGeom prst="ellipse">
            <a:avLst/>
          </a:prstGeom>
          <a:noFill/>
          <a:ln w="190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 name="Google Shape;26;p3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75"/>
        <p:cNvGrpSpPr/>
        <p:nvPr/>
      </p:nvGrpSpPr>
      <p:grpSpPr>
        <a:xfrm>
          <a:off x="0" y="0"/>
          <a:ext cx="0" cy="0"/>
          <a:chOff x="0" y="0"/>
          <a:chExt cx="0" cy="0"/>
        </a:xfrm>
      </p:grpSpPr>
      <p:sp>
        <p:nvSpPr>
          <p:cNvPr id="76" name="Google Shape;76;p42"/>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7" name="Google Shape;77;p42"/>
          <p:cNvSpPr txBox="1">
            <a:spLocks noGrp="1"/>
          </p:cNvSpPr>
          <p:nvPr>
            <p:ph type="body" idx="1"/>
          </p:nvPr>
        </p:nvSpPr>
        <p:spPr>
          <a:xfrm>
            <a:off x="457200" y="1203480"/>
            <a:ext cx="4015440" cy="2982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8" name="Google Shape;78;p42"/>
          <p:cNvSpPr txBox="1">
            <a:spLocks noGrp="1"/>
          </p:cNvSpPr>
          <p:nvPr>
            <p:ph type="body" idx="2"/>
          </p:nvPr>
        </p:nvSpPr>
        <p:spPr>
          <a:xfrm>
            <a:off x="4674240" y="1203480"/>
            <a:ext cx="4015440" cy="2982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9" name="Google Shape;79;p42"/>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marR="0" lvl="0"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1pPr>
            <a:lvl2pPr marL="0" marR="0" lvl="1"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2pPr>
            <a:lvl3pPr marL="0" marR="0" lvl="2"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3pPr>
            <a:lvl4pPr marL="0" marR="0" lvl="3"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4pPr>
            <a:lvl5pPr marL="0" marR="0" lvl="4"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5pPr>
            <a:lvl6pPr marL="0" marR="0" lvl="5"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6pPr>
            <a:lvl7pPr marL="0" marR="0" lvl="6"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7pPr>
            <a:lvl8pPr marL="0" marR="0" lvl="7"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8pPr>
            <a:lvl9pPr marL="0" marR="0" lvl="8"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b="0">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140"/>
        <p:cNvGrpSpPr/>
        <p:nvPr/>
      </p:nvGrpSpPr>
      <p:grpSpPr>
        <a:xfrm>
          <a:off x="0" y="0"/>
          <a:ext cx="0" cy="0"/>
          <a:chOff x="0" y="0"/>
          <a:chExt cx="0" cy="0"/>
        </a:xfrm>
      </p:grpSpPr>
      <p:sp>
        <p:nvSpPr>
          <p:cNvPr id="141" name="Google Shape;141;p46"/>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lvl1pPr marL="0" marR="0" lvl="0"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1pPr>
            <a:lvl2pPr marL="0" marR="0" lvl="1"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2pPr>
            <a:lvl3pPr marL="0" marR="0" lvl="2"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3pPr>
            <a:lvl4pPr marL="0" marR="0" lvl="3"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4pPr>
            <a:lvl5pPr marL="0" marR="0" lvl="4"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5pPr>
            <a:lvl6pPr marL="0" marR="0" lvl="5"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6pPr>
            <a:lvl7pPr marL="0" marR="0" lvl="6"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7pPr>
            <a:lvl8pPr marL="0" marR="0" lvl="7"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8pPr>
            <a:lvl9pPr marL="0" marR="0" lvl="8" indent="0" algn="r" rtl="0">
              <a:lnSpc>
                <a:spcPct val="100000"/>
              </a:lnSpc>
              <a:spcBef>
                <a:spcPts val="0"/>
              </a:spcBef>
              <a:buClr>
                <a:srgbClr val="0091EA"/>
              </a:buClr>
              <a:buSzPts val="1300"/>
              <a:buFont typeface="Source Sans Pro"/>
              <a:buNone/>
              <a:defRPr sz="1300" b="1" i="0" u="none" strike="noStrike" cap="none">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b="0">
              <a:latin typeface="Times New Roman"/>
              <a:ea typeface="Times New Roman"/>
              <a:cs typeface="Times New Roman"/>
              <a:sym typeface="Times New Roman"/>
            </a:endParaRPr>
          </a:p>
        </p:txBody>
      </p:sp>
      <p:sp>
        <p:nvSpPr>
          <p:cNvPr id="142" name="Google Shape;142;p4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3" name="Google Shape;143;p46"/>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5.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5.xml"/><Relationship Id="rId5" Type="http://schemas.openxmlformats.org/officeDocument/2006/relationships/image" Target="../media/image34.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6.png"/><Relationship Id="rId7"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5.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8" Type="http://schemas.openxmlformats.org/officeDocument/2006/relationships/hyperlink" Target="https://doc.traefik.io/traefik/" TargetMode="External"/><Relationship Id="rId3" Type="http://schemas.openxmlformats.org/officeDocument/2006/relationships/hyperlink" Target="https://testdriven.io/blog/fastapi-crud/" TargetMode="External"/><Relationship Id="rId7" Type="http://schemas.openxmlformats.org/officeDocument/2006/relationships/hyperlink" Target="https://docs.pytest.org/en/7.1.x/how-to/monkeypatch.html" TargetMode="External"/><Relationship Id="rId2" Type="http://schemas.openxmlformats.org/officeDocument/2006/relationships/notesSlide" Target="../notesSlides/notesSlide34.xml"/><Relationship Id="rId1" Type="http://schemas.openxmlformats.org/officeDocument/2006/relationships/slideLayout" Target="../slideLayouts/slideLayout25.xml"/><Relationship Id="rId6" Type="http://schemas.openxmlformats.org/officeDocument/2006/relationships/hyperlink" Target="https://fastapi.tiangolo.com/" TargetMode="External"/><Relationship Id="rId5" Type="http://schemas.openxmlformats.org/officeDocument/2006/relationships/hyperlink" Target="https://realpython.com/face-recognition-with-python/" TargetMode="External"/><Relationship Id="rId4" Type="http://schemas.openxmlformats.org/officeDocument/2006/relationships/hyperlink" Target="https://www.youtube.com/watch?v=3c-iBn73dD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
          <p:cNvSpPr txBox="1">
            <a:spLocks noGrp="1"/>
          </p:cNvSpPr>
          <p:nvPr>
            <p:ph type="title" idx="4294967295"/>
          </p:nvPr>
        </p:nvSpPr>
        <p:spPr>
          <a:xfrm>
            <a:off x="1447800" y="990600"/>
            <a:ext cx="7085100" cy="38847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91EA"/>
              </a:buClr>
              <a:buSzPts val="4000"/>
              <a:buFont typeface="Roboto Slab"/>
              <a:buNone/>
            </a:pPr>
            <a:r>
              <a:rPr lang="en-US" sz="4000" b="1" i="0" u="none" strike="noStrike" cap="none">
                <a:solidFill>
                  <a:srgbClr val="0091EA"/>
                </a:solidFill>
                <a:latin typeface="Roboto Slab"/>
                <a:ea typeface="Roboto Slab"/>
                <a:cs typeface="Roboto Slab"/>
                <a:sym typeface="Roboto Slab"/>
              </a:rPr>
              <a:t>Face Detection Service</a:t>
            </a:r>
            <a:r>
              <a:rPr lang="en-US" sz="4000" b="0" i="0" u="none" strike="noStrike" cap="none"/>
              <a:t/>
            </a:r>
            <a:br>
              <a:rPr lang="en-US" sz="4000" b="0" i="0" u="none" strike="noStrike" cap="none"/>
            </a:br>
            <a:r>
              <a:rPr lang="en-US" sz="4000" b="0" i="0" u="none" strike="noStrike" cap="none"/>
              <a:t/>
            </a:r>
            <a:br>
              <a:rPr lang="en-US" sz="4000" b="0" i="0" u="none" strike="noStrike" cap="none"/>
            </a:br>
            <a:r>
              <a:rPr lang="en-US" sz="2800" b="0" i="0" u="none" strike="noStrike" cap="none">
                <a:solidFill>
                  <a:srgbClr val="000000"/>
                </a:solidFill>
                <a:latin typeface="Roboto Slab"/>
                <a:ea typeface="Roboto Slab"/>
                <a:cs typeface="Roboto Slab"/>
                <a:sym typeface="Roboto Slab"/>
              </a:rPr>
              <a:t>Presenter: Hosna Oyarhoseini</a:t>
            </a:r>
            <a:endParaRPr sz="2800">
              <a:latin typeface="Roboto Slab"/>
              <a:ea typeface="Roboto Slab"/>
              <a:cs typeface="Roboto Slab"/>
              <a:sym typeface="Roboto Slab"/>
            </a:endParaRPr>
          </a:p>
          <a:p>
            <a:pPr marL="0" marR="0" lvl="0" indent="0" algn="l" rtl="0">
              <a:lnSpc>
                <a:spcPct val="100000"/>
              </a:lnSpc>
              <a:spcBef>
                <a:spcPts val="0"/>
              </a:spcBef>
              <a:spcAft>
                <a:spcPts val="0"/>
              </a:spcAft>
              <a:buClr>
                <a:srgbClr val="0091EA"/>
              </a:buClr>
              <a:buSzPts val="4000"/>
              <a:buFont typeface="Roboto Slab"/>
              <a:buNone/>
            </a:pPr>
            <a:r>
              <a:rPr lang="en-US" sz="2800" b="0" i="0" u="none" strike="noStrike" cap="none"/>
              <a:t/>
            </a:r>
            <a:br>
              <a:rPr lang="en-US" sz="2800" b="0" i="0" u="none" strike="noStrike" cap="none"/>
            </a:br>
            <a:r>
              <a:rPr lang="en-US" sz="2400" b="0" i="0" u="none" strike="noStrike" cap="none">
                <a:solidFill>
                  <a:srgbClr val="000000"/>
                </a:solidFill>
                <a:latin typeface="Roboto Slab"/>
                <a:ea typeface="Roboto Slab"/>
                <a:cs typeface="Roboto Slab"/>
                <a:sym typeface="Roboto Slab"/>
              </a:rPr>
              <a:t>Under supervision: Mr. Aghapoor</a:t>
            </a:r>
            <a:r>
              <a:rPr lang="en-US" sz="3200" b="0" i="0" u="none" strike="noStrike" cap="none"/>
              <a:t/>
            </a:r>
            <a:br>
              <a:rPr lang="en-US" sz="3200" b="0" i="0" u="none" strike="noStrike" cap="none"/>
            </a:br>
            <a:r>
              <a:rPr lang="en-US" sz="3200" b="0" i="0" u="none" strike="noStrike" cap="none"/>
              <a:t/>
            </a:r>
            <a:br>
              <a:rPr lang="en-US" sz="3200" b="0" i="0" u="none" strike="noStrike" cap="none"/>
            </a:br>
            <a:r>
              <a:rPr lang="en-US" sz="2200" b="0" i="0" u="none" strike="noStrike" cap="none"/>
              <a:t/>
            </a:r>
            <a:br>
              <a:rPr lang="en-US" sz="2200" b="0" i="0" u="none" strike="noStrike" cap="none"/>
            </a:br>
            <a:r>
              <a:rPr lang="en-US" sz="2200" b="0" i="0" u="none" strike="noStrike" cap="none">
                <a:solidFill>
                  <a:srgbClr val="000000"/>
                </a:solidFill>
                <a:latin typeface="Roboto Slab"/>
                <a:ea typeface="Roboto Slab"/>
                <a:cs typeface="Roboto Slab"/>
                <a:sym typeface="Roboto Slab"/>
              </a:rPr>
              <a:t>August - 2022</a:t>
            </a:r>
            <a:endParaRPr sz="2200" b="0" i="0" u="none" strike="noStrike" cap="none">
              <a:latin typeface="Arial"/>
              <a:ea typeface="Arial"/>
              <a:cs typeface="Arial"/>
              <a:sym typeface="Arial"/>
            </a:endParaRPr>
          </a:p>
        </p:txBody>
      </p:sp>
      <p:pic>
        <p:nvPicPr>
          <p:cNvPr id="209" name="Google Shape;209;p1"/>
          <p:cNvPicPr preferRelativeResize="0"/>
          <p:nvPr/>
        </p:nvPicPr>
        <p:blipFill rotWithShape="1">
          <a:blip r:embed="rId3">
            <a:alphaModFix/>
          </a:blip>
          <a:srcRect/>
          <a:stretch/>
        </p:blipFill>
        <p:spPr>
          <a:xfrm>
            <a:off x="7594560" y="121680"/>
            <a:ext cx="1427400" cy="1055880"/>
          </a:xfrm>
          <a:prstGeom prst="rect">
            <a:avLst/>
          </a:prstGeom>
          <a:noFill/>
          <a:ln>
            <a:noFill/>
          </a:ln>
        </p:spPr>
      </p:pic>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0"/>
          <p:cNvSpPr txBox="1">
            <a:spLocks noGrp="1"/>
          </p:cNvSpPr>
          <p:nvPr>
            <p:ph type="title" idx="4294967295"/>
          </p:nvPr>
        </p:nvSpPr>
        <p:spPr>
          <a:xfrm>
            <a:off x="457200" y="228600"/>
            <a:ext cx="6170760" cy="137016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How to run in a remote server machine?</a:t>
            </a:r>
            <a:endParaRPr sz="3600" b="0" i="0" u="none" strike="noStrike" cap="none">
              <a:latin typeface="Arial"/>
              <a:ea typeface="Arial"/>
              <a:cs typeface="Arial"/>
              <a:sym typeface="Arial"/>
            </a:endParaRPr>
          </a:p>
        </p:txBody>
      </p:sp>
      <p:sp>
        <p:nvSpPr>
          <p:cNvPr id="391" name="Google Shape;391;p10"/>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10</a:t>
            </a:fld>
            <a:endParaRPr sz="1300" b="0" i="0" u="none" strike="noStrike" cap="none">
              <a:solidFill>
                <a:srgbClr val="0091EA"/>
              </a:solidFill>
              <a:latin typeface="Times New Roman"/>
              <a:ea typeface="Times New Roman"/>
              <a:cs typeface="Times New Roman"/>
              <a:sym typeface="Times New Roman"/>
            </a:endParaRPr>
          </a:p>
        </p:txBody>
      </p:sp>
      <p:pic>
        <p:nvPicPr>
          <p:cNvPr id="392" name="Google Shape;392;p10"/>
          <p:cNvPicPr preferRelativeResize="0"/>
          <p:nvPr/>
        </p:nvPicPr>
        <p:blipFill rotWithShape="1">
          <a:blip r:embed="rId3">
            <a:alphaModFix/>
          </a:blip>
          <a:srcRect/>
          <a:stretch/>
        </p:blipFill>
        <p:spPr>
          <a:xfrm>
            <a:off x="394920" y="2550600"/>
            <a:ext cx="8447040" cy="912600"/>
          </a:xfrm>
          <a:prstGeom prst="rect">
            <a:avLst/>
          </a:prstGeom>
          <a:noFill/>
          <a:ln>
            <a:noFill/>
          </a:ln>
        </p:spPr>
      </p:pic>
      <p:sp>
        <p:nvSpPr>
          <p:cNvPr id="393" name="Google Shape;393;p10"/>
          <p:cNvSpPr/>
          <p:nvPr/>
        </p:nvSpPr>
        <p:spPr>
          <a:xfrm>
            <a:off x="457200" y="1599480"/>
            <a:ext cx="7570080" cy="1863720"/>
          </a:xfrm>
          <a:prstGeom prst="rect">
            <a:avLst/>
          </a:prstGeom>
          <a:noFill/>
          <a:ln>
            <a:noFill/>
          </a:ln>
        </p:spPr>
        <p:txBody>
          <a:bodyPr spcFirstLastPara="1" wrap="square" lIns="0" tIns="91425" rIns="0" bIns="91425" anchor="t" anchorCtr="0">
            <a:noAutofit/>
          </a:bodyPr>
          <a:lstStyle/>
          <a:p>
            <a:pPr marL="457200" marR="0" lvl="0"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Run a </a:t>
            </a:r>
            <a:r>
              <a:rPr lang="en-US" sz="2000" b="0" i="0" u="none" strike="noStrike" cap="none" dirty="0" err="1">
                <a:solidFill>
                  <a:srgbClr val="263238"/>
                </a:solidFill>
                <a:latin typeface="Source Sans Pro"/>
                <a:ea typeface="Source Sans Pro"/>
                <a:cs typeface="Source Sans Pro"/>
                <a:sym typeface="Source Sans Pro"/>
              </a:rPr>
              <a:t>FastAPI</a:t>
            </a:r>
            <a:r>
              <a:rPr lang="en-US" sz="2000" b="0" i="0" u="none" strike="noStrike" cap="none" dirty="0">
                <a:solidFill>
                  <a:srgbClr val="263238"/>
                </a:solidFill>
                <a:latin typeface="Source Sans Pro"/>
                <a:ea typeface="Source Sans Pro"/>
                <a:cs typeface="Source Sans Pro"/>
                <a:sym typeface="Source Sans Pro"/>
              </a:rPr>
              <a:t> application in a remote server machine</a:t>
            </a:r>
            <a:endParaRPr sz="2000" b="0" i="0" u="none" strike="noStrike" cap="none" dirty="0">
              <a:latin typeface="Arial"/>
              <a:ea typeface="Arial"/>
              <a:cs typeface="Arial"/>
              <a:sym typeface="Arial"/>
            </a:endParaRPr>
          </a:p>
          <a:p>
            <a:pPr marL="457200" marR="0" lvl="0" indent="-380880" algn="l" rtl="0">
              <a:lnSpc>
                <a:spcPct val="100000"/>
              </a:lnSpc>
              <a:spcBef>
                <a:spcPts val="566"/>
              </a:spcBef>
              <a:spcAft>
                <a:spcPts val="0"/>
              </a:spcAft>
              <a:buClr>
                <a:srgbClr val="CFD8DC"/>
              </a:buClr>
              <a:buSzPts val="2000"/>
              <a:buFont typeface="Source Sans Pro"/>
              <a:buChar char="◎"/>
            </a:pPr>
            <a:r>
              <a:rPr lang="en-US" sz="2000" b="0" i="0" u="none" strike="noStrike" cap="none" dirty="0" err="1">
                <a:solidFill>
                  <a:srgbClr val="263238"/>
                </a:solidFill>
                <a:latin typeface="Source Sans Pro"/>
                <a:ea typeface="Source Sans Pro"/>
                <a:cs typeface="Source Sans Pro"/>
                <a:sym typeface="Source Sans Pro"/>
              </a:rPr>
              <a:t>Hypercorn</a:t>
            </a:r>
            <a:r>
              <a:rPr lang="en-US" sz="2000" b="0" i="0" u="none" strike="noStrike" cap="none" dirty="0">
                <a:solidFill>
                  <a:srgbClr val="263238"/>
                </a:solidFill>
                <a:latin typeface="Source Sans Pro"/>
                <a:ea typeface="Source Sans Pro"/>
                <a:cs typeface="Source Sans Pro"/>
                <a:sym typeface="Source Sans Pro"/>
              </a:rPr>
              <a:t>, Daphne, </a:t>
            </a:r>
            <a:r>
              <a:rPr lang="en-US" sz="2000" b="0" i="0" u="none" strike="noStrike" cap="none" dirty="0" err="1">
                <a:solidFill>
                  <a:srgbClr val="0091EA"/>
                </a:solidFill>
                <a:latin typeface="Source Sans Pro"/>
                <a:ea typeface="Source Sans Pro"/>
                <a:cs typeface="Source Sans Pro"/>
                <a:sym typeface="Source Sans Pro"/>
              </a:rPr>
              <a:t>Uvicorn</a:t>
            </a:r>
            <a:endParaRPr sz="2000" b="0" i="0" u="none" strike="noStrike" cap="none" dirty="0">
              <a:latin typeface="Arial"/>
              <a:ea typeface="Arial"/>
              <a:cs typeface="Arial"/>
              <a:sym typeface="Arial"/>
            </a:endParaRPr>
          </a:p>
          <a:p>
            <a:pPr marL="0" marR="0" lvl="0" indent="0" algn="l" rtl="0">
              <a:lnSpc>
                <a:spcPct val="100000"/>
              </a:lnSpc>
              <a:spcBef>
                <a:spcPts val="566"/>
              </a:spcBef>
              <a:spcAft>
                <a:spcPts val="0"/>
              </a:spcAft>
              <a:buSzPts val="2000"/>
              <a:buFont typeface="Arial"/>
              <a:buNone/>
            </a:pPr>
            <a:endParaRPr sz="2000" b="0" i="0" u="none" strike="noStrike" cap="none" dirty="0">
              <a:latin typeface="Arial"/>
              <a:ea typeface="Arial"/>
              <a:cs typeface="Arial"/>
              <a:sym typeface="Arial"/>
            </a:endParaRPr>
          </a:p>
          <a:p>
            <a:pPr marL="0" marR="0" lvl="0" indent="0" algn="l" rtl="0">
              <a:lnSpc>
                <a:spcPct val="100000"/>
              </a:lnSpc>
              <a:spcBef>
                <a:spcPts val="566"/>
              </a:spcBef>
              <a:spcAft>
                <a:spcPts val="0"/>
              </a:spcAft>
              <a:buSzPts val="2000"/>
              <a:buFont typeface="Arial"/>
              <a:buNone/>
            </a:pPr>
            <a:endParaRPr sz="2000" b="0" i="0" u="none" strike="noStrike" cap="none" dirty="0">
              <a:latin typeface="Arial"/>
              <a:ea typeface="Arial"/>
              <a:cs typeface="Arial"/>
              <a:sym typeface="Arial"/>
            </a:endParaRPr>
          </a:p>
          <a:p>
            <a:pPr marL="0" marR="0" lvl="0" indent="0" algn="l" rtl="0">
              <a:lnSpc>
                <a:spcPct val="100000"/>
              </a:lnSpc>
              <a:spcBef>
                <a:spcPts val="566"/>
              </a:spcBef>
              <a:spcAft>
                <a:spcPts val="0"/>
              </a:spcAft>
              <a:buSzPts val="2000"/>
              <a:buFont typeface="Arial"/>
              <a:buNone/>
            </a:pPr>
            <a:endParaRPr sz="2000" b="0" i="0" u="none" strike="noStrike" cap="none" dirty="0">
              <a:latin typeface="Arial"/>
              <a:ea typeface="Arial"/>
              <a:cs typeface="Arial"/>
              <a:sym typeface="Arial"/>
            </a:endParaRPr>
          </a:p>
          <a:p>
            <a:pPr marL="457200" marR="0" lvl="0" indent="-380880" algn="l" rtl="0">
              <a:lnSpc>
                <a:spcPct val="100000"/>
              </a:lnSpc>
              <a:spcBef>
                <a:spcPts val="566"/>
              </a:spcBef>
              <a:spcAft>
                <a:spcPts val="0"/>
              </a:spcAft>
              <a:buClr>
                <a:srgbClr val="CFD8DC"/>
              </a:buClr>
              <a:buSzPts val="2000"/>
              <a:buFont typeface="Source Sans Pro"/>
              <a:buChar char="◎"/>
            </a:pPr>
            <a:r>
              <a:rPr lang="en-US" sz="2000" b="0" i="0" u="none" strike="noStrike" cap="none" dirty="0" err="1">
                <a:solidFill>
                  <a:srgbClr val="000000"/>
                </a:solidFill>
                <a:latin typeface="Arial"/>
                <a:ea typeface="Arial"/>
                <a:cs typeface="Arial"/>
                <a:sym typeface="Arial"/>
              </a:rPr>
              <a:t>Uvicorn</a:t>
            </a:r>
            <a:r>
              <a:rPr lang="en-US" sz="2000" b="0" i="0" u="none" strike="noStrike" cap="none" dirty="0">
                <a:solidFill>
                  <a:srgbClr val="000000"/>
                </a:solidFill>
                <a:latin typeface="Arial"/>
                <a:ea typeface="Arial"/>
                <a:cs typeface="Arial"/>
                <a:sym typeface="Arial"/>
              </a:rPr>
              <a:t> is an ASGI web server implementation for Python.</a:t>
            </a:r>
            <a:endParaRPr sz="2000" b="0" i="0" u="none" strike="noStrike" cap="none" dirty="0">
              <a:latin typeface="Arial"/>
              <a:ea typeface="Arial"/>
              <a:cs typeface="Arial"/>
              <a:sym typeface="Arial"/>
            </a:endParaRPr>
          </a:p>
          <a:p>
            <a:pPr marL="0" marR="0" lvl="0" indent="0" algn="l" rtl="0">
              <a:lnSpc>
                <a:spcPct val="100000"/>
              </a:lnSpc>
              <a:spcBef>
                <a:spcPts val="1167"/>
              </a:spcBef>
              <a:spcAft>
                <a:spcPts val="0"/>
              </a:spcAft>
              <a:buSzPts val="1400"/>
              <a:buFont typeface="Arial"/>
              <a:buNone/>
            </a:pPr>
            <a:endParaRPr sz="1400" b="0" i="0" u="none" strike="noStrike" cap="none" dirty="0">
              <a:latin typeface="Arial"/>
              <a:ea typeface="Arial"/>
              <a:cs typeface="Arial"/>
              <a:sym typeface="Arial"/>
            </a:endParaRPr>
          </a:p>
          <a:p>
            <a:pPr marL="0" marR="0" lvl="0" indent="0" algn="l" rtl="0">
              <a:lnSpc>
                <a:spcPct val="100000"/>
              </a:lnSpc>
              <a:spcBef>
                <a:spcPts val="1167"/>
              </a:spcBef>
              <a:spcAft>
                <a:spcPts val="0"/>
              </a:spcAft>
              <a:buSzPts val="2000"/>
              <a:buFont typeface="Arial"/>
              <a:buNone/>
            </a:pPr>
            <a:endParaRPr sz="2000" b="0" i="0" u="none" strike="noStrike" cap="none" dirty="0">
              <a:latin typeface="Arial"/>
              <a:ea typeface="Arial"/>
              <a:cs typeface="Arial"/>
              <a:sym typeface="Arial"/>
            </a:endParaRPr>
          </a:p>
          <a:p>
            <a:pPr marL="432000" marR="0" lvl="0" indent="-266759" algn="l" rtl="0">
              <a:lnSpc>
                <a:spcPct val="100000"/>
              </a:lnSpc>
              <a:spcBef>
                <a:spcPts val="1167"/>
              </a:spcBef>
              <a:spcAft>
                <a:spcPts val="0"/>
              </a:spcAft>
              <a:buSzPts val="2000"/>
              <a:buFont typeface="Arial"/>
              <a:buNone/>
            </a:pPr>
            <a:endParaRPr sz="2000" b="0" i="0" u="none" strike="noStrike" cap="none" dirty="0">
              <a:latin typeface="Arial"/>
              <a:ea typeface="Arial"/>
              <a:cs typeface="Arial"/>
              <a:sym typeface="Arial"/>
            </a:endParaRPr>
          </a:p>
        </p:txBody>
      </p:sp>
      <p:sp>
        <p:nvSpPr>
          <p:cNvPr id="394" name="Google Shape;394;p10"/>
          <p:cNvSpPr/>
          <p:nvPr/>
        </p:nvSpPr>
        <p:spPr>
          <a:xfrm>
            <a:off x="2818080" y="476784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395" name="Google Shape;395;p10"/>
          <p:cNvSpPr/>
          <p:nvPr/>
        </p:nvSpPr>
        <p:spPr>
          <a:xfrm>
            <a:off x="2791800" y="476784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396" name="Google Shape;396;p10"/>
          <p:cNvSpPr/>
          <p:nvPr/>
        </p:nvSpPr>
        <p:spPr>
          <a:xfrm>
            <a:off x="2683440" y="476784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397" name="Google Shape;397;p10"/>
          <p:cNvSpPr/>
          <p:nvPr/>
        </p:nvSpPr>
        <p:spPr>
          <a:xfrm>
            <a:off x="2791800" y="476784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398" name="Google Shape;398;p10"/>
          <p:cNvSpPr/>
          <p:nvPr/>
        </p:nvSpPr>
        <p:spPr>
          <a:xfrm>
            <a:off x="2683440" y="476784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3">
                                            <p:txEl>
                                              <p:pRg st="1" end="1"/>
                                            </p:txEl>
                                          </p:spTgt>
                                        </p:tgtEl>
                                        <p:attrNameLst>
                                          <p:attrName>style.visibility</p:attrName>
                                        </p:attrNameLst>
                                      </p:cBhvr>
                                      <p:to>
                                        <p:strVal val="visible"/>
                                      </p:to>
                                    </p:set>
                                    <p:animEffect transition="in" filter="fade">
                                      <p:cBhvr>
                                        <p:cTn id="7" dur="1000"/>
                                        <p:tgtEl>
                                          <p:spTgt spid="393">
                                            <p:txEl>
                                              <p:pRg st="1" end="1"/>
                                            </p:txEl>
                                          </p:spTgt>
                                        </p:tgtEl>
                                      </p:cBhvr>
                                    </p:animEffect>
                                    <p:anim calcmode="lin" valueType="num">
                                      <p:cBhvr>
                                        <p:cTn id="8" dur="1000" fill="hold"/>
                                        <p:tgtEl>
                                          <p:spTgt spid="39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2"/>
                                        </p:tgtEl>
                                        <p:attrNameLst>
                                          <p:attrName>style.visibility</p:attrName>
                                        </p:attrNameLst>
                                      </p:cBhvr>
                                      <p:to>
                                        <p:strVal val="visible"/>
                                      </p:to>
                                    </p:set>
                                    <p:animEffect transition="in" filter="fade">
                                      <p:cBhvr>
                                        <p:cTn id="14" dur="1000"/>
                                        <p:tgtEl>
                                          <p:spTgt spid="392"/>
                                        </p:tgtEl>
                                      </p:cBhvr>
                                    </p:animEffect>
                                    <p:anim calcmode="lin" valueType="num">
                                      <p:cBhvr>
                                        <p:cTn id="15" dur="1000" fill="hold"/>
                                        <p:tgtEl>
                                          <p:spTgt spid="392"/>
                                        </p:tgtEl>
                                        <p:attrNameLst>
                                          <p:attrName>ppt_x</p:attrName>
                                        </p:attrNameLst>
                                      </p:cBhvr>
                                      <p:tavLst>
                                        <p:tav tm="0">
                                          <p:val>
                                            <p:strVal val="#ppt_x"/>
                                          </p:val>
                                        </p:tav>
                                        <p:tav tm="100000">
                                          <p:val>
                                            <p:strVal val="#ppt_x"/>
                                          </p:val>
                                        </p:tav>
                                      </p:tavLst>
                                    </p:anim>
                                    <p:anim calcmode="lin" valueType="num">
                                      <p:cBhvr>
                                        <p:cTn id="16" dur="1000" fill="hold"/>
                                        <p:tgtEl>
                                          <p:spTgt spid="39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3">
                                            <p:txEl>
                                              <p:pRg st="5" end="5"/>
                                            </p:txEl>
                                          </p:spTgt>
                                        </p:tgtEl>
                                        <p:attrNameLst>
                                          <p:attrName>style.visibility</p:attrName>
                                        </p:attrNameLst>
                                      </p:cBhvr>
                                      <p:to>
                                        <p:strVal val="visible"/>
                                      </p:to>
                                    </p:set>
                                    <p:anim calcmode="lin" valueType="num">
                                      <p:cBhvr additive="base">
                                        <p:cTn id="21" dur="500" fill="hold"/>
                                        <p:tgtEl>
                                          <p:spTgt spid="39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1"/>
          <p:cNvSpPr txBox="1">
            <a:spLocks noGrp="1"/>
          </p:cNvSpPr>
          <p:nvPr>
            <p:ph type="title" idx="4294967295"/>
          </p:nvPr>
        </p:nvSpPr>
        <p:spPr>
          <a:xfrm>
            <a:off x="429840" y="66960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How to interact with the APIs? </a:t>
            </a:r>
            <a:endParaRPr sz="3600" b="0" i="0" u="none" strike="noStrike" cap="none">
              <a:latin typeface="Arial"/>
              <a:ea typeface="Arial"/>
              <a:cs typeface="Arial"/>
              <a:sym typeface="Arial"/>
            </a:endParaRPr>
          </a:p>
        </p:txBody>
      </p:sp>
      <p:sp>
        <p:nvSpPr>
          <p:cNvPr id="407" name="Google Shape;407;p11"/>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11</a:t>
            </a:fld>
            <a:endParaRPr sz="1300" b="0" i="0" u="none" strike="noStrike" cap="none">
              <a:solidFill>
                <a:srgbClr val="0091EA"/>
              </a:solidFill>
              <a:latin typeface="Times New Roman"/>
              <a:ea typeface="Times New Roman"/>
              <a:cs typeface="Times New Roman"/>
              <a:sym typeface="Times New Roman"/>
            </a:endParaRPr>
          </a:p>
        </p:txBody>
      </p:sp>
      <p:sp>
        <p:nvSpPr>
          <p:cNvPr id="408" name="Google Shape;408;p11"/>
          <p:cNvSpPr txBox="1">
            <a:spLocks noGrp="1"/>
          </p:cNvSpPr>
          <p:nvPr>
            <p:ph type="body" idx="4294967295"/>
          </p:nvPr>
        </p:nvSpPr>
        <p:spPr>
          <a:xfrm>
            <a:off x="429480" y="1371600"/>
            <a:ext cx="4599000" cy="2742480"/>
          </a:xfrm>
          <a:prstGeom prst="rect">
            <a:avLst/>
          </a:prstGeom>
          <a:noFill/>
          <a:ln>
            <a:noFill/>
          </a:ln>
        </p:spPr>
        <p:txBody>
          <a:bodyPr spcFirstLastPara="1" wrap="square" lIns="0" tIns="91425" rIns="0" bIns="91425" anchor="t" anchorCtr="0">
            <a:noAutofit/>
          </a:bodyPr>
          <a:lstStyle/>
          <a:p>
            <a:pPr marL="457200" marR="0" lvl="0"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Python client</a:t>
            </a:r>
            <a:endParaRPr sz="2000" dirty="0">
              <a:solidFill>
                <a:srgbClr val="263238"/>
              </a:solidFill>
              <a:latin typeface="Source Sans Pro"/>
              <a:ea typeface="Source Sans Pro"/>
              <a:cs typeface="Source Sans Pro"/>
              <a:sym typeface="Source Sans Pro"/>
            </a:endParaRPr>
          </a:p>
          <a:p>
            <a:pPr marL="457200" marR="0" lvl="0"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curl</a:t>
            </a:r>
            <a:endParaRPr sz="2000" dirty="0">
              <a:solidFill>
                <a:srgbClr val="263238"/>
              </a:solidFill>
              <a:latin typeface="Source Sans Pro"/>
              <a:ea typeface="Source Sans Pro"/>
              <a:cs typeface="Source Sans Pro"/>
              <a:sym typeface="Source Sans Pro"/>
            </a:endParaRPr>
          </a:p>
          <a:p>
            <a:pPr marL="457200" marR="0" lvl="0"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 Postman, </a:t>
            </a:r>
            <a:r>
              <a:rPr lang="en-US" sz="2000" b="0" i="0" u="none" strike="noStrike" cap="none" dirty="0">
                <a:solidFill>
                  <a:srgbClr val="3393E2"/>
                </a:solidFill>
                <a:latin typeface="Source Sans Pro"/>
                <a:ea typeface="Source Sans Pro"/>
                <a:cs typeface="Source Sans Pro"/>
                <a:sym typeface="Source Sans Pro"/>
              </a:rPr>
              <a:t>Swagger UI</a:t>
            </a:r>
            <a:endParaRPr sz="2000" b="0" i="0" u="none" strike="noStrike" cap="none" dirty="0">
              <a:latin typeface="Arial"/>
              <a:ea typeface="Arial"/>
              <a:cs typeface="Arial"/>
              <a:sym typeface="Arial"/>
            </a:endParaRPr>
          </a:p>
          <a:p>
            <a:pPr marL="457200" marR="0" lvl="0" indent="-380880" algn="l" rtl="0">
              <a:lnSpc>
                <a:spcPct val="100000"/>
              </a:lnSpc>
              <a:spcBef>
                <a:spcPts val="2302"/>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visualize and interact with the API’s resources </a:t>
            </a:r>
            <a:endParaRPr sz="2000" b="0" i="0" u="none" strike="noStrike" cap="none" dirty="0">
              <a:latin typeface="Arial"/>
              <a:ea typeface="Arial"/>
              <a:cs typeface="Arial"/>
              <a:sym typeface="Arial"/>
            </a:endParaRPr>
          </a:p>
          <a:p>
            <a:pPr marL="457200" marR="0" lvl="0" indent="-380880" algn="l" rtl="0">
              <a:lnSpc>
                <a:spcPct val="100000"/>
              </a:lnSpc>
              <a:spcBef>
                <a:spcPts val="2302"/>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without any implementation automatically generated from </a:t>
            </a:r>
            <a:r>
              <a:rPr lang="en-US" sz="2000" b="0" i="0" u="none" strike="noStrike" cap="none" dirty="0" err="1">
                <a:solidFill>
                  <a:srgbClr val="263238"/>
                </a:solidFill>
                <a:latin typeface="Source Sans Pro"/>
                <a:ea typeface="Source Sans Pro"/>
                <a:cs typeface="Source Sans Pro"/>
                <a:sym typeface="Source Sans Pro"/>
              </a:rPr>
              <a:t>OpenAPI</a:t>
            </a:r>
            <a:endParaRPr sz="2000" b="0" i="0" u="none" strike="noStrike" cap="none" dirty="0">
              <a:latin typeface="Arial"/>
              <a:ea typeface="Arial"/>
              <a:cs typeface="Arial"/>
              <a:sym typeface="Arial"/>
            </a:endParaRPr>
          </a:p>
          <a:p>
            <a:pPr marL="457200" marR="0" lvl="0" indent="-253799" algn="l" rtl="0">
              <a:lnSpc>
                <a:spcPct val="100000"/>
              </a:lnSpc>
              <a:spcBef>
                <a:spcPts val="2302"/>
              </a:spcBef>
              <a:spcAft>
                <a:spcPts val="0"/>
              </a:spcAft>
              <a:buSzPts val="2000"/>
              <a:buFont typeface="Arial"/>
              <a:buNone/>
            </a:pPr>
            <a:endParaRPr sz="2000" b="0" i="0" u="none" strike="noStrike" cap="none" dirty="0">
              <a:latin typeface="Arial"/>
              <a:ea typeface="Arial"/>
              <a:cs typeface="Arial"/>
              <a:sym typeface="Arial"/>
            </a:endParaRPr>
          </a:p>
        </p:txBody>
      </p:sp>
      <p:pic>
        <p:nvPicPr>
          <p:cNvPr id="409" name="Google Shape;409;p11"/>
          <p:cNvPicPr preferRelativeResize="0"/>
          <p:nvPr/>
        </p:nvPicPr>
        <p:blipFill rotWithShape="1">
          <a:blip r:embed="rId3">
            <a:alphaModFix/>
          </a:blip>
          <a:srcRect/>
          <a:stretch/>
        </p:blipFill>
        <p:spPr>
          <a:xfrm>
            <a:off x="5114160" y="2050440"/>
            <a:ext cx="3800521" cy="2368439"/>
          </a:xfrm>
          <a:prstGeom prst="rect">
            <a:avLst/>
          </a:prstGeom>
          <a:noFill/>
          <a:ln>
            <a:noFill/>
          </a:ln>
        </p:spPr>
      </p:pic>
      <p:sp>
        <p:nvSpPr>
          <p:cNvPr id="410" name="Google Shape;410;p11"/>
          <p:cNvSpPr/>
          <p:nvPr/>
        </p:nvSpPr>
        <p:spPr>
          <a:xfrm>
            <a:off x="2818080" y="476784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411" name="Google Shape;411;p11"/>
          <p:cNvSpPr/>
          <p:nvPr/>
        </p:nvSpPr>
        <p:spPr>
          <a:xfrm>
            <a:off x="2791800" y="476784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412" name="Google Shape;412;p11"/>
          <p:cNvSpPr/>
          <p:nvPr/>
        </p:nvSpPr>
        <p:spPr>
          <a:xfrm>
            <a:off x="2683440" y="476784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413" name="Google Shape;413;p11"/>
          <p:cNvSpPr/>
          <p:nvPr/>
        </p:nvSpPr>
        <p:spPr>
          <a:xfrm>
            <a:off x="2791800" y="476784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414" name="Google Shape;414;p11"/>
          <p:cNvSpPr/>
          <p:nvPr/>
        </p:nvSpPr>
        <p:spPr>
          <a:xfrm>
            <a:off x="2683440" y="476784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anim calcmode="lin" valueType="num">
                                      <p:cBhvr additive="base">
                                        <p:cTn id="7" dur="500" fill="hold"/>
                                        <p:tgtEl>
                                          <p:spTgt spid="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8">
                                            <p:txEl>
                                              <p:pRg st="1" end="1"/>
                                            </p:txEl>
                                          </p:spTgt>
                                        </p:tgtEl>
                                        <p:attrNameLst>
                                          <p:attrName>style.visibility</p:attrName>
                                        </p:attrNameLst>
                                      </p:cBhvr>
                                      <p:to>
                                        <p:strVal val="visible"/>
                                      </p:to>
                                    </p:set>
                                    <p:anim calcmode="lin" valueType="num">
                                      <p:cBhvr additive="base">
                                        <p:cTn id="13" dur="500" fill="hold"/>
                                        <p:tgtEl>
                                          <p:spTgt spid="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8">
                                            <p:txEl>
                                              <p:pRg st="2" end="2"/>
                                            </p:txEl>
                                          </p:spTgt>
                                        </p:tgtEl>
                                        <p:attrNameLst>
                                          <p:attrName>style.visibility</p:attrName>
                                        </p:attrNameLst>
                                      </p:cBhvr>
                                      <p:to>
                                        <p:strVal val="visible"/>
                                      </p:to>
                                    </p:set>
                                    <p:anim calcmode="lin" valueType="num">
                                      <p:cBhvr additive="base">
                                        <p:cTn id="19" dur="500" fill="hold"/>
                                        <p:tgtEl>
                                          <p:spTgt spid="4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8">
                                            <p:txEl>
                                              <p:pRg st="3" end="3"/>
                                            </p:txEl>
                                          </p:spTgt>
                                        </p:tgtEl>
                                        <p:attrNameLst>
                                          <p:attrName>style.visibility</p:attrName>
                                        </p:attrNameLst>
                                      </p:cBhvr>
                                      <p:to>
                                        <p:strVal val="visible"/>
                                      </p:to>
                                    </p:set>
                                    <p:anim calcmode="lin" valueType="num">
                                      <p:cBhvr additive="base">
                                        <p:cTn id="25" dur="500" fill="hold"/>
                                        <p:tgtEl>
                                          <p:spTgt spid="4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8">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8">
                                            <p:txEl>
                                              <p:pRg st="4" end="4"/>
                                            </p:txEl>
                                          </p:spTgt>
                                        </p:tgtEl>
                                        <p:attrNameLst>
                                          <p:attrName>style.visibility</p:attrName>
                                        </p:attrNameLst>
                                      </p:cBhvr>
                                      <p:to>
                                        <p:strVal val="visible"/>
                                      </p:to>
                                    </p:set>
                                    <p:anim calcmode="lin" valueType="num">
                                      <p:cBhvr additive="base">
                                        <p:cTn id="29" dur="500" fill="hold"/>
                                        <p:tgtEl>
                                          <p:spTgt spid="40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9"/>
                                        </p:tgtEl>
                                        <p:attrNameLst>
                                          <p:attrName>style.visibility</p:attrName>
                                        </p:attrNameLst>
                                      </p:cBhvr>
                                      <p:to>
                                        <p:strVal val="visible"/>
                                      </p:to>
                                    </p:set>
                                    <p:anim calcmode="lin" valueType="num">
                                      <p:cBhvr additive="base">
                                        <p:cTn id="35" dur="500" fill="hold"/>
                                        <p:tgtEl>
                                          <p:spTgt spid="409"/>
                                        </p:tgtEl>
                                        <p:attrNameLst>
                                          <p:attrName>ppt_x</p:attrName>
                                        </p:attrNameLst>
                                      </p:cBhvr>
                                      <p:tavLst>
                                        <p:tav tm="0">
                                          <p:val>
                                            <p:strVal val="#ppt_x"/>
                                          </p:val>
                                        </p:tav>
                                        <p:tav tm="100000">
                                          <p:val>
                                            <p:strVal val="#ppt_x"/>
                                          </p:val>
                                        </p:tav>
                                      </p:tavLst>
                                    </p:anim>
                                    <p:anim calcmode="lin" valueType="num">
                                      <p:cBhvr additive="base">
                                        <p:cTn id="36" dur="500" fill="hold"/>
                                        <p:tgtEl>
                                          <p:spTgt spid="4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2"/>
          <p:cNvSpPr txBox="1">
            <a:spLocks noGrp="1"/>
          </p:cNvSpPr>
          <p:nvPr>
            <p:ph type="title" idx="4294967295"/>
          </p:nvPr>
        </p:nvSpPr>
        <p:spPr>
          <a:xfrm>
            <a:off x="457200" y="22860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Database:</a:t>
            </a:r>
            <a:endParaRPr sz="3600" b="0" i="0" u="none" strike="noStrike" cap="none">
              <a:latin typeface="Arial"/>
              <a:ea typeface="Arial"/>
              <a:cs typeface="Arial"/>
              <a:sym typeface="Arial"/>
            </a:endParaRPr>
          </a:p>
        </p:txBody>
      </p:sp>
      <p:sp>
        <p:nvSpPr>
          <p:cNvPr id="420" name="Google Shape;420;p12"/>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12</a:t>
            </a:fld>
            <a:endParaRPr sz="1300" b="0" i="0" u="none" strike="noStrike" cap="none">
              <a:solidFill>
                <a:srgbClr val="0091EA"/>
              </a:solidFill>
              <a:latin typeface="Times New Roman"/>
              <a:ea typeface="Times New Roman"/>
              <a:cs typeface="Times New Roman"/>
              <a:sym typeface="Times New Roman"/>
            </a:endParaRPr>
          </a:p>
        </p:txBody>
      </p:sp>
      <p:grpSp>
        <p:nvGrpSpPr>
          <p:cNvPr id="421" name="Google Shape;421;p12"/>
          <p:cNvGrpSpPr/>
          <p:nvPr/>
        </p:nvGrpSpPr>
        <p:grpSpPr>
          <a:xfrm>
            <a:off x="372600" y="1087560"/>
            <a:ext cx="2081520" cy="3495600"/>
            <a:chOff x="372600" y="1087560"/>
            <a:chExt cx="2081520" cy="3495600"/>
          </a:xfrm>
        </p:grpSpPr>
        <p:sp>
          <p:nvSpPr>
            <p:cNvPr id="422" name="Google Shape;422;p12"/>
            <p:cNvSpPr/>
            <p:nvPr/>
          </p:nvSpPr>
          <p:spPr>
            <a:xfrm>
              <a:off x="392400" y="1087560"/>
              <a:ext cx="1916280" cy="720360"/>
            </a:xfrm>
            <a:prstGeom prst="round2SameRect">
              <a:avLst>
                <a:gd name="adj1" fmla="val 8975"/>
                <a:gd name="adj2" fmla="val 0"/>
              </a:avLst>
            </a:prstGeom>
            <a:solidFill>
              <a:srgbClr val="346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2"/>
            <p:cNvSpPr/>
            <p:nvPr/>
          </p:nvSpPr>
          <p:spPr>
            <a:xfrm>
              <a:off x="392400" y="1809720"/>
              <a:ext cx="1916280" cy="2737440"/>
            </a:xfrm>
            <a:prstGeom prst="rect">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12"/>
            <p:cNvGrpSpPr/>
            <p:nvPr/>
          </p:nvGrpSpPr>
          <p:grpSpPr>
            <a:xfrm>
              <a:off x="1424520" y="2148120"/>
              <a:ext cx="170280" cy="153720"/>
              <a:chOff x="1424520" y="2148120"/>
              <a:chExt cx="170280" cy="153720"/>
            </a:xfrm>
          </p:grpSpPr>
          <p:sp>
            <p:nvSpPr>
              <p:cNvPr id="425" name="Google Shape;425;p12"/>
              <p:cNvSpPr/>
              <p:nvPr/>
            </p:nvSpPr>
            <p:spPr>
              <a:xfrm>
                <a:off x="1424520" y="2219040"/>
                <a:ext cx="131400" cy="32760"/>
              </a:xfrm>
              <a:custGeom>
                <a:avLst/>
                <a:gdLst/>
                <a:ahLst/>
                <a:cxnLst/>
                <a:rect l="l" t="t" r="r" b="b"/>
                <a:pathLst>
                  <a:path w="367" h="93" extrusionOk="0">
                    <a:moveTo>
                      <a:pt x="0" y="25"/>
                    </a:moveTo>
                    <a:lnTo>
                      <a:pt x="0" y="25"/>
                    </a:lnTo>
                    <a:cubicBezTo>
                      <a:pt x="72" y="28"/>
                      <a:pt x="250" y="42"/>
                      <a:pt x="361" y="0"/>
                    </a:cubicBezTo>
                    <a:cubicBezTo>
                      <a:pt x="362" y="17"/>
                      <a:pt x="365" y="43"/>
                      <a:pt x="367" y="62"/>
                    </a:cubicBezTo>
                    <a:cubicBezTo>
                      <a:pt x="255" y="62"/>
                      <a:pt x="115" y="53"/>
                      <a:pt x="9" y="93"/>
                    </a:cubicBezTo>
                    <a:cubicBezTo>
                      <a:pt x="6" y="80"/>
                      <a:pt x="1" y="36"/>
                      <a:pt x="0" y="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2"/>
              <p:cNvSpPr/>
              <p:nvPr/>
            </p:nvSpPr>
            <p:spPr>
              <a:xfrm>
                <a:off x="1526040" y="2148120"/>
                <a:ext cx="68760" cy="153720"/>
              </a:xfrm>
              <a:custGeom>
                <a:avLst/>
                <a:gdLst/>
                <a:ahLst/>
                <a:cxnLst/>
                <a:rect l="l" t="t" r="r" b="b"/>
                <a:pathLst>
                  <a:path w="193" h="429" extrusionOk="0">
                    <a:moveTo>
                      <a:pt x="141" y="235"/>
                    </a:moveTo>
                    <a:cubicBezTo>
                      <a:pt x="98" y="187"/>
                      <a:pt x="44" y="120"/>
                      <a:pt x="10" y="69"/>
                    </a:cubicBezTo>
                    <a:cubicBezTo>
                      <a:pt x="6" y="47"/>
                      <a:pt x="3" y="19"/>
                      <a:pt x="0" y="0"/>
                    </a:cubicBezTo>
                    <a:cubicBezTo>
                      <a:pt x="62" y="134"/>
                      <a:pt x="152" y="175"/>
                      <a:pt x="182" y="193"/>
                    </a:cubicBezTo>
                    <a:cubicBezTo>
                      <a:pt x="185" y="211"/>
                      <a:pt x="189" y="233"/>
                      <a:pt x="193" y="248"/>
                    </a:cubicBezTo>
                    <a:cubicBezTo>
                      <a:pt x="127" y="281"/>
                      <a:pt x="70" y="362"/>
                      <a:pt x="13" y="429"/>
                    </a:cubicBezTo>
                    <a:cubicBezTo>
                      <a:pt x="9" y="408"/>
                      <a:pt x="5" y="385"/>
                      <a:pt x="1" y="363"/>
                    </a:cubicBezTo>
                    <a:cubicBezTo>
                      <a:pt x="48" y="315"/>
                      <a:pt x="97" y="279"/>
                      <a:pt x="141" y="23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12"/>
            <p:cNvSpPr/>
            <p:nvPr/>
          </p:nvSpPr>
          <p:spPr>
            <a:xfrm>
              <a:off x="372600" y="2062080"/>
              <a:ext cx="2081520" cy="2521080"/>
            </a:xfrm>
            <a:prstGeom prst="rect">
              <a:avLst/>
            </a:prstGeom>
            <a:noFill/>
            <a:ln>
              <a:noFill/>
            </a:ln>
          </p:spPr>
          <p:txBody>
            <a:bodyPr spcFirstLastPara="1" wrap="square" lIns="90000" tIns="45000" rIns="90000" bIns="45000" anchor="t" anchorCtr="0">
              <a:noAutofit/>
            </a:bodyPr>
            <a:lstStyle/>
            <a:p>
              <a:pPr marL="216000" marR="0" lvl="0" indent="-216000" algn="l" rtl="0">
                <a:lnSpc>
                  <a:spcPct val="100000"/>
                </a:lnSpc>
                <a:spcBef>
                  <a:spcPts val="0"/>
                </a:spcBef>
                <a:spcAft>
                  <a:spcPts val="0"/>
                </a:spcAft>
                <a:buClr>
                  <a:srgbClr val="000000"/>
                </a:buClr>
                <a:buSzPts val="675"/>
                <a:buFont typeface="Noto Sans Symbols"/>
                <a:buChar char="●"/>
              </a:pPr>
              <a:r>
                <a:rPr lang="en-US" sz="1500" b="0" i="0" u="none" strike="noStrike" cap="none">
                  <a:solidFill>
                    <a:srgbClr val="5C5C5C"/>
                  </a:solidFill>
                  <a:latin typeface="Roboto"/>
                  <a:ea typeface="Roboto"/>
                  <a:cs typeface="Roboto"/>
                  <a:sym typeface="Roboto"/>
                </a:rPr>
                <a:t>FastAPI      allow any relational database</a:t>
              </a:r>
              <a:r>
                <a:rPr lang="en-US" sz="1500" b="0" i="0" u="none" strike="noStrike" cap="none">
                  <a:latin typeface="Arial"/>
                  <a:ea typeface="Arial"/>
                  <a:cs typeface="Arial"/>
                  <a:sym typeface="Arial"/>
                </a:rPr>
                <a:t/>
              </a:r>
              <a:br>
                <a:rPr lang="en-US" sz="1500" b="0" i="0" u="none" strike="noStrike" cap="none">
                  <a:latin typeface="Arial"/>
                  <a:ea typeface="Arial"/>
                  <a:cs typeface="Arial"/>
                  <a:sym typeface="Arial"/>
                </a:rPr>
              </a:br>
              <a:r>
                <a:rPr lang="en-US" sz="1500" b="0" i="0" u="none" strike="noStrike" cap="none">
                  <a:solidFill>
                    <a:srgbClr val="5C5C5C"/>
                  </a:solidFill>
                  <a:latin typeface="Roboto"/>
                  <a:ea typeface="Roboto"/>
                  <a:cs typeface="Roboto"/>
                  <a:sym typeface="Roboto"/>
                </a:rPr>
                <a:t> </a:t>
              </a:r>
              <a:endParaRPr sz="1500" b="0" i="0" u="none" strike="noStrike" cap="non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675"/>
                <a:buFont typeface="Noto Sans Symbols"/>
                <a:buChar char="●"/>
              </a:pPr>
              <a:r>
                <a:rPr lang="en-US" sz="1500" b="0" i="0" u="none" strike="noStrike" cap="none">
                  <a:solidFill>
                    <a:srgbClr val="5C5C5C"/>
                  </a:solidFill>
                  <a:latin typeface="Roboto"/>
                  <a:ea typeface="Roboto"/>
                  <a:cs typeface="Roboto"/>
                  <a:sym typeface="Roboto"/>
                </a:rPr>
                <a:t>free and open-source relational database management system</a:t>
              </a:r>
              <a:endParaRPr sz="1500" b="0" i="0" u="none" strike="noStrike" cap="none">
                <a:latin typeface="Arial"/>
                <a:ea typeface="Arial"/>
                <a:cs typeface="Arial"/>
                <a:sym typeface="Arial"/>
              </a:endParaRPr>
            </a:p>
          </p:txBody>
        </p:sp>
      </p:grpSp>
      <p:grpSp>
        <p:nvGrpSpPr>
          <p:cNvPr id="428" name="Google Shape;428;p12"/>
          <p:cNvGrpSpPr/>
          <p:nvPr/>
        </p:nvGrpSpPr>
        <p:grpSpPr>
          <a:xfrm>
            <a:off x="2539440" y="1087560"/>
            <a:ext cx="4195440" cy="3459600"/>
            <a:chOff x="2539440" y="1087560"/>
            <a:chExt cx="4195440" cy="3459600"/>
          </a:xfrm>
        </p:grpSpPr>
        <p:sp>
          <p:nvSpPr>
            <p:cNvPr id="429" name="Google Shape;429;p12"/>
            <p:cNvSpPr/>
            <p:nvPr/>
          </p:nvSpPr>
          <p:spPr>
            <a:xfrm>
              <a:off x="2539440" y="1087560"/>
              <a:ext cx="4195440" cy="720360"/>
            </a:xfrm>
            <a:prstGeom prst="round2SameRect">
              <a:avLst>
                <a:gd name="adj1" fmla="val 8975"/>
                <a:gd name="adj2" fmla="val 0"/>
              </a:avLst>
            </a:prstGeom>
            <a:solidFill>
              <a:srgbClr val="729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2"/>
            <p:cNvSpPr/>
            <p:nvPr/>
          </p:nvSpPr>
          <p:spPr>
            <a:xfrm>
              <a:off x="2539440" y="1809720"/>
              <a:ext cx="4195440" cy="2737440"/>
            </a:xfrm>
            <a:prstGeom prst="rect">
              <a:avLst/>
            </a:prstGeom>
            <a:solidFill>
              <a:srgbClr val="F2F2F2"/>
            </a:solidFill>
            <a:ln>
              <a:noFill/>
            </a:ln>
          </p:spPr>
          <p:txBody>
            <a:bodyPr spcFirstLastPara="1" wrap="square" lIns="90000" tIns="108000" rIns="90000" bIns="45000" anchor="t" anchorCtr="0">
              <a:noAutofit/>
            </a:bodyPr>
            <a:lstStyle/>
            <a:p>
              <a:pPr marL="457200" marR="0" lvl="0" indent="0" algn="l" rtl="0">
                <a:lnSpc>
                  <a:spcPct val="150000"/>
                </a:lnSpc>
                <a:spcBef>
                  <a:spcPts val="0"/>
                </a:spcBef>
                <a:spcAft>
                  <a:spcPts val="0"/>
                </a:spcAft>
                <a:buNone/>
              </a:pPr>
              <a:r>
                <a:rPr lang="en-US" sz="1500" b="0" i="0" u="none" strike="noStrike" cap="none">
                  <a:solidFill>
                    <a:srgbClr val="5C5C5C"/>
                  </a:solidFill>
                  <a:latin typeface="Roboto"/>
                  <a:ea typeface="Roboto"/>
                  <a:cs typeface="Roboto"/>
                  <a:sym typeface="Roboto"/>
                </a:rPr>
                <a:t> </a:t>
              </a:r>
              <a:endParaRPr sz="1500" b="0" i="0" u="none" strike="noStrike" cap="none">
                <a:latin typeface="Arial"/>
                <a:ea typeface="Arial"/>
                <a:cs typeface="Arial"/>
                <a:sym typeface="Arial"/>
              </a:endParaRPr>
            </a:p>
            <a:p>
              <a:pPr marL="0" marR="0" lvl="0" indent="0" algn="l" rtl="0">
                <a:lnSpc>
                  <a:spcPct val="150000"/>
                </a:lnSpc>
                <a:spcBef>
                  <a:spcPts val="0"/>
                </a:spcBef>
                <a:spcAft>
                  <a:spcPts val="0"/>
                </a:spcAft>
                <a:buSzPts val="1500"/>
                <a:buFont typeface="Arial"/>
                <a:buNone/>
              </a:pPr>
              <a:endParaRPr sz="1500" b="0" i="0" u="none" strike="noStrike" cap="none">
                <a:latin typeface="Arial"/>
                <a:ea typeface="Arial"/>
                <a:cs typeface="Arial"/>
                <a:sym typeface="Arial"/>
              </a:endParaRPr>
            </a:p>
            <a:p>
              <a:pPr marL="0" marR="0" lvl="0" indent="0" algn="l" rtl="0">
                <a:lnSpc>
                  <a:spcPct val="150000"/>
                </a:lnSpc>
                <a:spcBef>
                  <a:spcPts val="0"/>
                </a:spcBef>
                <a:spcAft>
                  <a:spcPts val="0"/>
                </a:spcAft>
                <a:buSzPts val="1500"/>
                <a:buFont typeface="Arial"/>
                <a:buNone/>
              </a:pPr>
              <a:r>
                <a:rPr lang="en-US" sz="1500" b="0" i="0" u="none" strike="noStrike" cap="none">
                  <a:latin typeface="Arial"/>
                  <a:ea typeface="Arial"/>
                  <a:cs typeface="Arial"/>
                  <a:sym typeface="Arial"/>
                </a:rPr>
                <a:t/>
              </a:r>
              <a:br>
                <a:rPr lang="en-US" sz="1500" b="0" i="0" u="none" strike="noStrike" cap="none">
                  <a:latin typeface="Arial"/>
                  <a:ea typeface="Arial"/>
                  <a:cs typeface="Arial"/>
                  <a:sym typeface="Arial"/>
                </a:rPr>
              </a:br>
              <a:endParaRPr sz="1500" b="0" i="0" u="none" strike="noStrike" cap="none">
                <a:latin typeface="Arial"/>
                <a:ea typeface="Arial"/>
                <a:cs typeface="Arial"/>
                <a:sym typeface="Arial"/>
              </a:endParaRPr>
            </a:p>
          </p:txBody>
        </p:sp>
        <p:sp>
          <p:nvSpPr>
            <p:cNvPr id="431" name="Google Shape;431;p12"/>
            <p:cNvSpPr/>
            <p:nvPr/>
          </p:nvSpPr>
          <p:spPr>
            <a:xfrm>
              <a:off x="2610000" y="2035080"/>
              <a:ext cx="4018680" cy="2307600"/>
            </a:xfrm>
            <a:prstGeom prst="rect">
              <a:avLst/>
            </a:prstGeom>
            <a:noFill/>
            <a:ln>
              <a:noFill/>
            </a:ln>
          </p:spPr>
          <p:txBody>
            <a:bodyPr spcFirstLastPara="1" wrap="square" lIns="90000" tIns="45000" rIns="90000" bIns="45000" anchor="t" anchorCtr="0">
              <a:noAutofit/>
            </a:bodyPr>
            <a:lstStyle/>
            <a:p>
              <a:pPr marL="216000" marR="0" lvl="0" indent="-216000" algn="l" rtl="0">
                <a:lnSpc>
                  <a:spcPct val="100000"/>
                </a:lnSpc>
                <a:spcBef>
                  <a:spcPts val="0"/>
                </a:spcBef>
                <a:spcAft>
                  <a:spcPts val="0"/>
                </a:spcAft>
                <a:buClr>
                  <a:srgbClr val="000000"/>
                </a:buClr>
                <a:buSzPts val="675"/>
                <a:buFont typeface="Noto Sans Symbols"/>
                <a:buChar char="●"/>
              </a:pPr>
              <a:r>
                <a:rPr lang="en-US" sz="1500" b="0" i="0" u="none" strike="noStrike" cap="none">
                  <a:solidFill>
                    <a:srgbClr val="5C5C5C"/>
                  </a:solidFill>
                  <a:latin typeface="Roboto"/>
                  <a:ea typeface="Roboto"/>
                  <a:cs typeface="Roboto"/>
                  <a:sym typeface="Roboto"/>
                </a:rPr>
                <a:t>Python SQL toolkit and Object Relational Mapper</a:t>
              </a:r>
              <a:endParaRPr sz="1500" b="0" i="0" u="none" strike="noStrike" cap="none">
                <a:latin typeface="Arial"/>
                <a:ea typeface="Arial"/>
                <a:cs typeface="Arial"/>
                <a:sym typeface="Arial"/>
              </a:endParaRPr>
            </a:p>
            <a:p>
              <a:pPr marL="0" marR="0" lvl="0" indent="0" algn="l" rtl="0">
                <a:lnSpc>
                  <a:spcPct val="100000"/>
                </a:lnSpc>
                <a:spcBef>
                  <a:spcPts val="0"/>
                </a:spcBef>
                <a:spcAft>
                  <a:spcPts val="0"/>
                </a:spcAft>
                <a:buSzPts val="1500"/>
                <a:buFont typeface="Arial"/>
                <a:buNone/>
              </a:pPr>
              <a:endParaRPr sz="1500" b="0" i="0" u="none" strike="noStrike" cap="non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675"/>
                <a:buFont typeface="Noto Sans Symbols"/>
                <a:buChar char="●"/>
              </a:pPr>
              <a:r>
                <a:rPr lang="en-US" sz="1500" b="0" i="0" u="none" strike="noStrike" cap="none">
                  <a:solidFill>
                    <a:srgbClr val="5C5C5C"/>
                  </a:solidFill>
                  <a:latin typeface="Roboto"/>
                  <a:ea typeface="Roboto"/>
                  <a:cs typeface="Roboto"/>
                  <a:sym typeface="Roboto"/>
                </a:rPr>
                <a:t>Object-relational mapper (ORM)</a:t>
              </a:r>
              <a:endParaRPr sz="1500" b="0" i="0" u="none" strike="noStrike" cap="none">
                <a:latin typeface="Arial"/>
                <a:ea typeface="Arial"/>
                <a:cs typeface="Arial"/>
                <a:sym typeface="Arial"/>
              </a:endParaRPr>
            </a:p>
            <a:p>
              <a:pPr marL="0" marR="0" lvl="0" indent="0" algn="l" rtl="0">
                <a:lnSpc>
                  <a:spcPct val="100000"/>
                </a:lnSpc>
                <a:spcBef>
                  <a:spcPts val="0"/>
                </a:spcBef>
                <a:spcAft>
                  <a:spcPts val="0"/>
                </a:spcAft>
                <a:buSzPts val="1500"/>
                <a:buFont typeface="Arial"/>
                <a:buNone/>
              </a:pPr>
              <a:endParaRPr sz="1500" b="0" i="0" u="none" strike="noStrike" cap="non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675"/>
                <a:buFont typeface="Noto Sans Symbols"/>
                <a:buChar char="●"/>
              </a:pPr>
              <a:r>
                <a:rPr lang="en-US" sz="1500" b="0" i="0" u="none" strike="noStrike" cap="none">
                  <a:solidFill>
                    <a:srgbClr val="5C5C5C"/>
                  </a:solidFill>
                  <a:latin typeface="Roboto"/>
                  <a:ea typeface="Roboto"/>
                  <a:cs typeface="Roboto"/>
                  <a:sym typeface="Roboto"/>
                </a:rPr>
                <a:t>Accommodate object collections and  tables and rows</a:t>
              </a:r>
              <a:endParaRPr sz="1500" b="0" i="0" u="none" strike="noStrike" cap="none">
                <a:latin typeface="Arial"/>
                <a:ea typeface="Arial"/>
                <a:cs typeface="Arial"/>
                <a:sym typeface="Arial"/>
              </a:endParaRPr>
            </a:p>
            <a:p>
              <a:pPr marL="0" marR="0" lvl="0" indent="0" algn="l" rtl="0">
                <a:lnSpc>
                  <a:spcPct val="100000"/>
                </a:lnSpc>
                <a:spcBef>
                  <a:spcPts val="0"/>
                </a:spcBef>
                <a:spcAft>
                  <a:spcPts val="0"/>
                </a:spcAft>
                <a:buSzPts val="1500"/>
                <a:buFont typeface="Arial"/>
                <a:buNone/>
              </a:pPr>
              <a:endParaRPr sz="1500" b="0" i="0" u="none" strike="noStrike" cap="non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675"/>
                <a:buFont typeface="Noto Sans Symbols"/>
                <a:buChar char="●"/>
              </a:pPr>
              <a:r>
                <a:rPr lang="en-US" sz="1500" b="0" i="0" u="none" strike="noStrike" cap="none">
                  <a:solidFill>
                    <a:srgbClr val="5C5C5C"/>
                  </a:solidFill>
                  <a:latin typeface="Roboto"/>
                  <a:ea typeface="Roboto"/>
                  <a:cs typeface="Roboto"/>
                  <a:sym typeface="Roboto"/>
                </a:rPr>
                <a:t>Database to be a relational algebra engine</a:t>
              </a:r>
              <a:endParaRPr sz="1500" b="0" i="0" u="none" strike="noStrike" cap="none">
                <a:latin typeface="Arial"/>
                <a:ea typeface="Arial"/>
                <a:cs typeface="Arial"/>
                <a:sym typeface="Arial"/>
              </a:endParaRPr>
            </a:p>
          </p:txBody>
        </p:sp>
      </p:grpSp>
      <p:grpSp>
        <p:nvGrpSpPr>
          <p:cNvPr id="432" name="Google Shape;432;p12"/>
          <p:cNvGrpSpPr/>
          <p:nvPr/>
        </p:nvGrpSpPr>
        <p:grpSpPr>
          <a:xfrm>
            <a:off x="6833520" y="1087560"/>
            <a:ext cx="1916280" cy="3459600"/>
            <a:chOff x="6833520" y="1087560"/>
            <a:chExt cx="1916280" cy="3459600"/>
          </a:xfrm>
        </p:grpSpPr>
        <p:sp>
          <p:nvSpPr>
            <p:cNvPr id="433" name="Google Shape;433;p12"/>
            <p:cNvSpPr/>
            <p:nvPr/>
          </p:nvSpPr>
          <p:spPr>
            <a:xfrm>
              <a:off x="6833520" y="1087560"/>
              <a:ext cx="1916280" cy="720360"/>
            </a:xfrm>
            <a:prstGeom prst="round2SameRect">
              <a:avLst>
                <a:gd name="adj1" fmla="val 8975"/>
                <a:gd name="adj2" fmla="val 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2"/>
            <p:cNvSpPr/>
            <p:nvPr/>
          </p:nvSpPr>
          <p:spPr>
            <a:xfrm>
              <a:off x="6833520" y="1809720"/>
              <a:ext cx="1916280" cy="2737440"/>
            </a:xfrm>
            <a:prstGeom prst="rect">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12"/>
          <p:cNvSpPr/>
          <p:nvPr/>
        </p:nvSpPr>
        <p:spPr>
          <a:xfrm>
            <a:off x="437760" y="1255680"/>
            <a:ext cx="1826280" cy="333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FFFFFF"/>
              </a:buClr>
              <a:buSzPts val="1600"/>
              <a:buFont typeface="Roboto"/>
              <a:buNone/>
            </a:pPr>
            <a:r>
              <a:rPr lang="en-US" sz="1600" b="1" i="0" u="none" strike="noStrike" cap="none" dirty="0" err="1">
                <a:solidFill>
                  <a:srgbClr val="FFFFFF"/>
                </a:solidFill>
                <a:latin typeface="Roboto"/>
                <a:ea typeface="Roboto"/>
                <a:cs typeface="Roboto"/>
                <a:sym typeface="Roboto"/>
              </a:rPr>
              <a:t>Postgress</a:t>
            </a:r>
            <a:r>
              <a:rPr lang="en-US" sz="1600" b="1" i="0" u="none" strike="noStrike" cap="none" dirty="0">
                <a:solidFill>
                  <a:srgbClr val="FFFFFF"/>
                </a:solidFill>
                <a:latin typeface="Roboto"/>
                <a:ea typeface="Roboto"/>
                <a:cs typeface="Roboto"/>
                <a:sym typeface="Roboto"/>
              </a:rPr>
              <a:t> SQL</a:t>
            </a:r>
            <a:endParaRPr sz="1600" b="0" i="0" u="none" strike="noStrike" cap="none" dirty="0">
              <a:latin typeface="Arial"/>
              <a:ea typeface="Arial"/>
              <a:cs typeface="Arial"/>
              <a:sym typeface="Arial"/>
            </a:endParaRPr>
          </a:p>
        </p:txBody>
      </p:sp>
      <p:sp>
        <p:nvSpPr>
          <p:cNvPr id="436" name="Google Shape;436;p12"/>
          <p:cNvSpPr/>
          <p:nvPr/>
        </p:nvSpPr>
        <p:spPr>
          <a:xfrm>
            <a:off x="3801240" y="1255680"/>
            <a:ext cx="1672200" cy="333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FFFFFF"/>
              </a:buClr>
              <a:buSzPts val="1600"/>
              <a:buFont typeface="Roboto"/>
              <a:buNone/>
            </a:pPr>
            <a:r>
              <a:rPr lang="en-US" sz="1600" b="1" i="0" u="none" strike="noStrike" cap="none">
                <a:solidFill>
                  <a:srgbClr val="FFFFFF"/>
                </a:solidFill>
                <a:latin typeface="Roboto"/>
                <a:ea typeface="Roboto"/>
                <a:cs typeface="Roboto"/>
                <a:sym typeface="Roboto"/>
              </a:rPr>
              <a:t>SQLAlchemy </a:t>
            </a:r>
            <a:endParaRPr sz="1600" b="0" i="0" u="none" strike="noStrike" cap="none">
              <a:latin typeface="Arial"/>
              <a:ea typeface="Arial"/>
              <a:cs typeface="Arial"/>
              <a:sym typeface="Arial"/>
            </a:endParaRPr>
          </a:p>
        </p:txBody>
      </p:sp>
      <p:sp>
        <p:nvSpPr>
          <p:cNvPr id="437" name="Google Shape;437;p12"/>
          <p:cNvSpPr/>
          <p:nvPr/>
        </p:nvSpPr>
        <p:spPr>
          <a:xfrm>
            <a:off x="7165440" y="1245600"/>
            <a:ext cx="1180080" cy="333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FFFFFF"/>
              </a:buClr>
              <a:buSzPts val="1600"/>
              <a:buFont typeface="Roboto"/>
              <a:buNone/>
            </a:pPr>
            <a:r>
              <a:rPr lang="en-US" sz="1600" b="1" i="0" u="none" strike="noStrike" cap="none">
                <a:solidFill>
                  <a:srgbClr val="FFFFFF"/>
                </a:solidFill>
                <a:latin typeface="Roboto"/>
                <a:ea typeface="Roboto"/>
                <a:cs typeface="Roboto"/>
                <a:sym typeface="Roboto"/>
              </a:rPr>
              <a:t>Pydantic</a:t>
            </a:r>
            <a:endParaRPr sz="1600" b="0" i="0" u="none" strike="noStrike" cap="none">
              <a:latin typeface="Arial"/>
              <a:ea typeface="Arial"/>
              <a:cs typeface="Arial"/>
              <a:sym typeface="Arial"/>
            </a:endParaRPr>
          </a:p>
        </p:txBody>
      </p:sp>
      <p:sp>
        <p:nvSpPr>
          <p:cNvPr id="438" name="Google Shape;438;p12"/>
          <p:cNvSpPr/>
          <p:nvPr/>
        </p:nvSpPr>
        <p:spPr>
          <a:xfrm>
            <a:off x="6833520" y="1940400"/>
            <a:ext cx="1916280" cy="1415880"/>
          </a:xfrm>
          <a:prstGeom prst="rect">
            <a:avLst/>
          </a:prstGeom>
          <a:noFill/>
          <a:ln>
            <a:noFill/>
          </a:ln>
        </p:spPr>
        <p:txBody>
          <a:bodyPr spcFirstLastPara="1" wrap="square" lIns="90000" tIns="45000" rIns="90000" bIns="45000" anchor="t" anchorCtr="0">
            <a:noAutofit/>
          </a:bodyPr>
          <a:lstStyle/>
          <a:p>
            <a:pPr marL="216000" marR="0" lvl="0" indent="-216000" algn="l" rtl="0">
              <a:lnSpc>
                <a:spcPct val="100000"/>
              </a:lnSpc>
              <a:spcBef>
                <a:spcPts val="0"/>
              </a:spcBef>
              <a:spcAft>
                <a:spcPts val="0"/>
              </a:spcAft>
              <a:buClr>
                <a:srgbClr val="000000"/>
              </a:buClr>
              <a:buSzPts val="675"/>
              <a:buFont typeface="Noto Sans Symbols"/>
              <a:buChar char="●"/>
            </a:pPr>
            <a:r>
              <a:rPr lang="en-US" sz="1500" b="0" i="0" u="none" strike="noStrike" cap="none" dirty="0">
                <a:solidFill>
                  <a:srgbClr val="5C5C5C"/>
                </a:solidFill>
                <a:latin typeface="Roboto"/>
                <a:ea typeface="Roboto"/>
                <a:cs typeface="Roboto"/>
                <a:sym typeface="Roboto"/>
              </a:rPr>
              <a:t>Data validation and settings management using Python type hints</a:t>
            </a:r>
            <a:endParaRPr sz="15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1500"/>
              <a:buFont typeface="Arial"/>
              <a:buNone/>
            </a:pPr>
            <a:endParaRPr sz="1500" b="0" i="0" u="none" strike="noStrike" cap="none" dirty="0">
              <a:latin typeface="Arial"/>
              <a:ea typeface="Arial"/>
              <a:cs typeface="Arial"/>
              <a:sym typeface="Arial"/>
            </a:endParaRPr>
          </a:p>
        </p:txBody>
      </p:sp>
      <p:pic>
        <p:nvPicPr>
          <p:cNvPr id="439" name="Google Shape;439;p12"/>
          <p:cNvPicPr preferRelativeResize="0"/>
          <p:nvPr/>
        </p:nvPicPr>
        <p:blipFill rotWithShape="1">
          <a:blip r:embed="rId3">
            <a:alphaModFix/>
          </a:blip>
          <a:srcRect/>
          <a:stretch/>
        </p:blipFill>
        <p:spPr>
          <a:xfrm>
            <a:off x="6593400" y="2743200"/>
            <a:ext cx="2441880" cy="2115360"/>
          </a:xfrm>
          <a:prstGeom prst="rect">
            <a:avLst/>
          </a:prstGeom>
          <a:noFill/>
          <a:ln>
            <a:noFill/>
          </a:ln>
        </p:spPr>
      </p:pic>
      <p:sp>
        <p:nvSpPr>
          <p:cNvPr id="440" name="Google Shape;440;p12"/>
          <p:cNvSpPr/>
          <p:nvPr/>
        </p:nvSpPr>
        <p:spPr>
          <a:xfrm>
            <a:off x="2818080" y="476784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441" name="Google Shape;441;p12"/>
          <p:cNvSpPr/>
          <p:nvPr/>
        </p:nvSpPr>
        <p:spPr>
          <a:xfrm>
            <a:off x="2791800" y="476784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442" name="Google Shape;442;p12"/>
          <p:cNvSpPr/>
          <p:nvPr/>
        </p:nvSpPr>
        <p:spPr>
          <a:xfrm>
            <a:off x="2683440" y="476784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443" name="Google Shape;443;p12"/>
          <p:cNvSpPr/>
          <p:nvPr/>
        </p:nvSpPr>
        <p:spPr>
          <a:xfrm>
            <a:off x="2791800" y="476784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444" name="Google Shape;444;p12"/>
          <p:cNvSpPr/>
          <p:nvPr/>
        </p:nvSpPr>
        <p:spPr>
          <a:xfrm>
            <a:off x="2683440" y="476784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pic>
        <p:nvPicPr>
          <p:cNvPr id="445" name="Google Shape;445;p12"/>
          <p:cNvPicPr preferRelativeResize="0"/>
          <p:nvPr/>
        </p:nvPicPr>
        <p:blipFill>
          <a:blip r:embed="rId4">
            <a:alphaModFix/>
          </a:blip>
          <a:stretch>
            <a:fillRect/>
          </a:stretch>
        </p:blipFill>
        <p:spPr>
          <a:xfrm>
            <a:off x="2911654" y="-394120"/>
            <a:ext cx="6289251" cy="1849780"/>
          </a:xfrm>
          <a:prstGeom prst="rect">
            <a:avLst/>
          </a:prstGeom>
          <a:noFill/>
          <a:ln>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fade">
                                      <p:cBhvr>
                                        <p:cTn id="7" dur="500"/>
                                        <p:tgtEl>
                                          <p:spTgt spid="4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8"/>
                                        </p:tgtEl>
                                        <p:attrNameLst>
                                          <p:attrName>style.visibility</p:attrName>
                                        </p:attrNameLst>
                                      </p:cBhvr>
                                      <p:to>
                                        <p:strVal val="visible"/>
                                      </p:to>
                                    </p:set>
                                    <p:animEffect transition="in" filter="fade">
                                      <p:cBhvr>
                                        <p:cTn id="12" dur="500"/>
                                        <p:tgtEl>
                                          <p:spTgt spid="4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2"/>
                                        </p:tgtEl>
                                        <p:attrNameLst>
                                          <p:attrName>style.visibility</p:attrName>
                                        </p:attrNameLst>
                                      </p:cBhvr>
                                      <p:to>
                                        <p:strVal val="visible"/>
                                      </p:to>
                                    </p:set>
                                    <p:animEffect transition="in" filter="fade">
                                      <p:cBhvr>
                                        <p:cTn id="17" dur="500"/>
                                        <p:tgtEl>
                                          <p:spTgt spid="4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38"/>
                                        </p:tgtEl>
                                        <p:attrNameLst>
                                          <p:attrName>style.visibility</p:attrName>
                                        </p:attrNameLst>
                                      </p:cBhvr>
                                      <p:to>
                                        <p:strVal val="visible"/>
                                      </p:to>
                                    </p:set>
                                    <p:animEffect transition="in" filter="fade">
                                      <p:cBhvr>
                                        <p:cTn id="20" dur="500"/>
                                        <p:tgtEl>
                                          <p:spTgt spid="43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39"/>
                                        </p:tgtEl>
                                        <p:attrNameLst>
                                          <p:attrName>style.visibility</p:attrName>
                                        </p:attrNameLst>
                                      </p:cBhvr>
                                      <p:to>
                                        <p:strVal val="visible"/>
                                      </p:to>
                                    </p:set>
                                    <p:animEffect transition="in" filter="barn(inVertical)">
                                      <p:cBhvr>
                                        <p:cTn id="25" dur="500"/>
                                        <p:tgtEl>
                                          <p:spTgt spid="43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45"/>
                                        </p:tgtEl>
                                        <p:attrNameLst>
                                          <p:attrName>style.visibility</p:attrName>
                                        </p:attrNameLst>
                                      </p:cBhvr>
                                      <p:to>
                                        <p:strVal val="visible"/>
                                      </p:to>
                                    </p:set>
                                    <p:animEffect transition="in" filter="wipe(down)">
                                      <p:cBhvr>
                                        <p:cTn id="30"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3"/>
          <p:cNvSpPr txBox="1">
            <a:spLocks noGrp="1"/>
          </p:cNvSpPr>
          <p:nvPr>
            <p:ph type="title" idx="4294967295"/>
          </p:nvPr>
        </p:nvSpPr>
        <p:spPr>
          <a:xfrm>
            <a:off x="430200" y="22860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Docker</a:t>
            </a:r>
            <a:endParaRPr sz="3600" b="0" i="0" u="none" strike="noStrike" cap="none">
              <a:latin typeface="Arial"/>
              <a:ea typeface="Arial"/>
              <a:cs typeface="Arial"/>
              <a:sym typeface="Arial"/>
            </a:endParaRPr>
          </a:p>
        </p:txBody>
      </p:sp>
      <p:sp>
        <p:nvSpPr>
          <p:cNvPr id="451" name="Google Shape;451;p13"/>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13</a:t>
            </a:fld>
            <a:endParaRPr sz="1300" b="0" i="0" u="none" strike="noStrike" cap="none">
              <a:solidFill>
                <a:srgbClr val="0091EA"/>
              </a:solidFill>
              <a:latin typeface="Times New Roman"/>
              <a:ea typeface="Times New Roman"/>
              <a:cs typeface="Times New Roman"/>
              <a:sym typeface="Times New Roman"/>
            </a:endParaRPr>
          </a:p>
        </p:txBody>
      </p:sp>
      <p:sp>
        <p:nvSpPr>
          <p:cNvPr id="452" name="Google Shape;452;p13"/>
          <p:cNvSpPr/>
          <p:nvPr/>
        </p:nvSpPr>
        <p:spPr>
          <a:xfrm>
            <a:off x="387350" y="1082156"/>
            <a:ext cx="1364100" cy="1019100"/>
          </a:xfrm>
          <a:prstGeom prst="rect">
            <a:avLst/>
          </a:prstGeom>
          <a:solidFill>
            <a:srgbClr val="355269"/>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Roboto"/>
              <a:buNone/>
            </a:pPr>
            <a:r>
              <a:rPr lang="en-US" sz="1800" b="1" i="0" u="none" strike="noStrike" cap="none">
                <a:solidFill>
                  <a:srgbClr val="FFFFFF"/>
                </a:solidFill>
                <a:latin typeface="Roboto"/>
                <a:ea typeface="Roboto"/>
                <a:cs typeface="Roboto"/>
                <a:sym typeface="Roboto"/>
              </a:rPr>
              <a:t>What is docker?</a:t>
            </a:r>
            <a:endParaRPr sz="1800" b="0" i="0" u="none" strike="noStrike" cap="none">
              <a:latin typeface="Arial"/>
              <a:ea typeface="Arial"/>
              <a:cs typeface="Arial"/>
              <a:sym typeface="Arial"/>
            </a:endParaRPr>
          </a:p>
        </p:txBody>
      </p:sp>
      <p:sp>
        <p:nvSpPr>
          <p:cNvPr id="453" name="Google Shape;453;p13"/>
          <p:cNvSpPr/>
          <p:nvPr/>
        </p:nvSpPr>
        <p:spPr>
          <a:xfrm>
            <a:off x="1752458" y="1082150"/>
            <a:ext cx="5901600" cy="1019100"/>
          </a:xfrm>
          <a:prstGeom prst="rect">
            <a:avLst/>
          </a:prstGeom>
          <a:solidFill>
            <a:srgbClr val="F2F2F2"/>
          </a:solidFill>
          <a:ln>
            <a:noFill/>
          </a:ln>
        </p:spPr>
        <p:txBody>
          <a:bodyPr spcFirstLastPara="1" wrap="square" lIns="90000" tIns="45000" rIns="90000" bIns="45000" anchor="ctr" anchorCtr="0">
            <a:noAutofit/>
          </a:bodyPr>
          <a:lstStyle/>
          <a:p>
            <a:pPr marL="0" marR="0" lvl="0" indent="0" algn="ctr" rtl="0">
              <a:lnSpc>
                <a:spcPct val="115000"/>
              </a:lnSpc>
              <a:spcBef>
                <a:spcPts val="0"/>
              </a:spcBef>
              <a:spcAft>
                <a:spcPts val="0"/>
              </a:spcAft>
              <a:buClr>
                <a:srgbClr val="5C5C5C"/>
              </a:buClr>
              <a:buSzPts val="1400"/>
              <a:buFont typeface="Roboto"/>
              <a:buNone/>
            </a:pPr>
            <a:r>
              <a:rPr lang="en-US" dirty="0">
                <a:solidFill>
                  <a:srgbClr val="5C5C5C"/>
                </a:solidFill>
                <a:latin typeface="Roboto"/>
                <a:ea typeface="Roboto"/>
                <a:cs typeface="Roboto"/>
                <a:sym typeface="Roboto"/>
              </a:rPr>
              <a:t>set of platform as a service products that use OS-level virtualization to deliver software in packages called containers</a:t>
            </a:r>
            <a:endParaRPr sz="1400" b="0" i="0" u="none" strike="noStrike" cap="none" dirty="0">
              <a:latin typeface="Arial"/>
              <a:ea typeface="Arial"/>
              <a:cs typeface="Arial"/>
              <a:sym typeface="Arial"/>
            </a:endParaRPr>
          </a:p>
        </p:txBody>
      </p:sp>
      <p:sp>
        <p:nvSpPr>
          <p:cNvPr id="454" name="Google Shape;454;p13"/>
          <p:cNvSpPr/>
          <p:nvPr/>
        </p:nvSpPr>
        <p:spPr>
          <a:xfrm>
            <a:off x="2818080" y="476784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455" name="Google Shape;455;p13"/>
          <p:cNvSpPr/>
          <p:nvPr/>
        </p:nvSpPr>
        <p:spPr>
          <a:xfrm>
            <a:off x="2791800" y="476784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456" name="Google Shape;456;p13"/>
          <p:cNvSpPr/>
          <p:nvPr/>
        </p:nvSpPr>
        <p:spPr>
          <a:xfrm>
            <a:off x="2683440" y="476784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457" name="Google Shape;457;p13"/>
          <p:cNvSpPr/>
          <p:nvPr/>
        </p:nvSpPr>
        <p:spPr>
          <a:xfrm>
            <a:off x="2791800" y="476784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458" name="Google Shape;458;p13"/>
          <p:cNvSpPr/>
          <p:nvPr/>
        </p:nvSpPr>
        <p:spPr>
          <a:xfrm>
            <a:off x="2683440" y="476784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pic>
        <p:nvPicPr>
          <p:cNvPr id="459" name="Google Shape;459;p13"/>
          <p:cNvPicPr preferRelativeResize="0"/>
          <p:nvPr/>
        </p:nvPicPr>
        <p:blipFill>
          <a:blip r:embed="rId3">
            <a:alphaModFix/>
          </a:blip>
          <a:stretch>
            <a:fillRect/>
          </a:stretch>
        </p:blipFill>
        <p:spPr>
          <a:xfrm>
            <a:off x="2105175" y="148535"/>
            <a:ext cx="861071" cy="861049"/>
          </a:xfrm>
          <a:prstGeom prst="rect">
            <a:avLst/>
          </a:prstGeom>
          <a:noFill/>
          <a:ln>
            <a:noFill/>
          </a:ln>
        </p:spPr>
      </p:pic>
      <p:sp>
        <p:nvSpPr>
          <p:cNvPr id="460" name="Google Shape;460;p13"/>
          <p:cNvSpPr txBox="1"/>
          <p:nvPr/>
        </p:nvSpPr>
        <p:spPr>
          <a:xfrm>
            <a:off x="430200" y="2301275"/>
            <a:ext cx="6697500" cy="1647300"/>
          </a:xfrm>
          <a:prstGeom prst="rect">
            <a:avLst/>
          </a:prstGeom>
          <a:noFill/>
          <a:ln>
            <a:noFill/>
          </a:ln>
        </p:spPr>
        <p:txBody>
          <a:bodyPr spcFirstLastPara="1" wrap="square" lIns="91425" tIns="91425" rIns="91425" bIns="91425" anchor="t" anchorCtr="0">
            <a:spAutoFit/>
          </a:bodyPr>
          <a:lstStyle/>
          <a:p>
            <a:pPr marL="431999" lvl="0" indent="-323999" algn="l" rtl="0">
              <a:spcBef>
                <a:spcPts val="601"/>
              </a:spcBef>
              <a:spcAft>
                <a:spcPts val="0"/>
              </a:spcAft>
              <a:buClr>
                <a:schemeClr val="dk1"/>
              </a:buClr>
              <a:buSzPts val="2000"/>
              <a:buFont typeface="Noto Sans Symbols"/>
              <a:buChar char="✔"/>
            </a:pPr>
            <a:r>
              <a:rPr lang="en-US" sz="2000" dirty="0">
                <a:solidFill>
                  <a:srgbClr val="263238"/>
                </a:solidFill>
                <a:latin typeface="Source Sans Pro"/>
                <a:ea typeface="Source Sans Pro"/>
                <a:cs typeface="Source Sans Pro"/>
                <a:sym typeface="Source Sans Pro"/>
              </a:rPr>
              <a:t>what is </a:t>
            </a:r>
            <a:endParaRPr sz="2000" dirty="0">
              <a:solidFill>
                <a:srgbClr val="263238"/>
              </a:solidFill>
              <a:latin typeface="Source Sans Pro"/>
              <a:ea typeface="Source Sans Pro"/>
              <a:cs typeface="Source Sans Pro"/>
              <a:sym typeface="Source Sans Pro"/>
            </a:endParaRPr>
          </a:p>
          <a:p>
            <a:pPr marL="0" lvl="4" indent="0" algn="l" rtl="0">
              <a:spcBef>
                <a:spcPts val="601"/>
              </a:spcBef>
              <a:spcAft>
                <a:spcPts val="0"/>
              </a:spcAft>
              <a:buClr>
                <a:schemeClr val="dk1"/>
              </a:buClr>
              <a:buSzPts val="2000"/>
              <a:buFont typeface="Noto Sans Symbols"/>
              <a:buNone/>
            </a:pPr>
            <a:r>
              <a:rPr lang="en-US" sz="2000" dirty="0">
                <a:solidFill>
                  <a:srgbClr val="263238"/>
                </a:solidFill>
                <a:latin typeface="Source Sans Pro"/>
                <a:ea typeface="Source Sans Pro"/>
                <a:cs typeface="Source Sans Pro"/>
                <a:sym typeface="Source Sans Pro"/>
              </a:rPr>
              <a:t>                         image? </a:t>
            </a:r>
            <a:endParaRPr sz="2000" dirty="0">
              <a:solidFill>
                <a:srgbClr val="263238"/>
              </a:solidFill>
              <a:latin typeface="Source Sans Pro"/>
              <a:ea typeface="Source Sans Pro"/>
              <a:cs typeface="Source Sans Pro"/>
              <a:sym typeface="Source Sans Pro"/>
            </a:endParaRPr>
          </a:p>
          <a:p>
            <a:pPr marL="0" lvl="4" indent="0" algn="l" rtl="0">
              <a:spcBef>
                <a:spcPts val="601"/>
              </a:spcBef>
              <a:spcAft>
                <a:spcPts val="0"/>
              </a:spcAft>
              <a:buClr>
                <a:schemeClr val="dk1"/>
              </a:buClr>
              <a:buSzPts val="2000"/>
              <a:buFont typeface="Noto Sans Symbols"/>
              <a:buNone/>
            </a:pPr>
            <a:r>
              <a:rPr lang="en-US" sz="2000" dirty="0">
                <a:solidFill>
                  <a:srgbClr val="263238"/>
                </a:solidFill>
                <a:latin typeface="Source Sans Pro"/>
                <a:ea typeface="Source Sans Pro"/>
                <a:cs typeface="Source Sans Pro"/>
                <a:sym typeface="Source Sans Pro"/>
              </a:rPr>
              <a:t>                         container? </a:t>
            </a:r>
            <a:endParaRPr sz="2000" dirty="0">
              <a:solidFill>
                <a:srgbClr val="263238"/>
              </a:solidFill>
              <a:latin typeface="Source Sans Pro"/>
              <a:ea typeface="Source Sans Pro"/>
              <a:cs typeface="Source Sans Pro"/>
              <a:sym typeface="Source Sans Pro"/>
            </a:endParaRPr>
          </a:p>
          <a:p>
            <a:pPr marL="0" lvl="4" indent="0" algn="l" rtl="0">
              <a:spcBef>
                <a:spcPts val="601"/>
              </a:spcBef>
              <a:spcAft>
                <a:spcPts val="0"/>
              </a:spcAft>
              <a:buClr>
                <a:schemeClr val="dk1"/>
              </a:buClr>
              <a:buSzPts val="2000"/>
              <a:buFont typeface="Noto Sans Symbols"/>
              <a:buNone/>
            </a:pPr>
            <a:r>
              <a:rPr lang="en-US" sz="2000" dirty="0">
                <a:solidFill>
                  <a:srgbClr val="263238"/>
                </a:solidFill>
                <a:latin typeface="Source Sans Pro"/>
                <a:ea typeface="Source Sans Pro"/>
                <a:cs typeface="Source Sans Pro"/>
                <a:sym typeface="Source Sans Pro"/>
              </a:rPr>
              <a:t>                         </a:t>
            </a:r>
            <a:r>
              <a:rPr lang="en-US" sz="2000" dirty="0" err="1">
                <a:solidFill>
                  <a:srgbClr val="263238"/>
                </a:solidFill>
                <a:latin typeface="Source Sans Pro"/>
                <a:ea typeface="Source Sans Pro"/>
                <a:cs typeface="Source Sans Pro"/>
                <a:sym typeface="Source Sans Pro"/>
              </a:rPr>
              <a:t>Dockerfile</a:t>
            </a:r>
            <a:r>
              <a:rPr lang="en-US" sz="2000" dirty="0">
                <a:solidFill>
                  <a:srgbClr val="263238"/>
                </a:solidFill>
                <a:latin typeface="Source Sans Pro"/>
                <a:ea typeface="Source Sans Pro"/>
                <a:cs typeface="Source Sans Pro"/>
                <a:sym typeface="Source Sans Pro"/>
              </a:rPr>
              <a:t>?  </a:t>
            </a:r>
            <a:endParaRP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2"/>
                                        </p:tgtEl>
                                        <p:attrNameLst>
                                          <p:attrName>style.visibility</p:attrName>
                                        </p:attrNameLst>
                                      </p:cBhvr>
                                      <p:to>
                                        <p:strVal val="visible"/>
                                      </p:to>
                                    </p:set>
                                    <p:animEffect transition="in" filter="wipe(down)">
                                      <p:cBhvr>
                                        <p:cTn id="7" dur="500"/>
                                        <p:tgtEl>
                                          <p:spTgt spid="45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53"/>
                                        </p:tgtEl>
                                        <p:attrNameLst>
                                          <p:attrName>style.visibility</p:attrName>
                                        </p:attrNameLst>
                                      </p:cBhvr>
                                      <p:to>
                                        <p:strVal val="visible"/>
                                      </p:to>
                                    </p:set>
                                    <p:animEffect transition="in" filter="wipe(down)">
                                      <p:cBhvr>
                                        <p:cTn id="10" dur="500"/>
                                        <p:tgtEl>
                                          <p:spTgt spid="45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60"/>
                                        </p:tgtEl>
                                        <p:attrNameLst>
                                          <p:attrName>style.visibility</p:attrName>
                                        </p:attrNameLst>
                                      </p:cBhvr>
                                      <p:to>
                                        <p:strVal val="visible"/>
                                      </p:to>
                                    </p:set>
                                    <p:animEffect transition="in" filter="fade">
                                      <p:cBhvr>
                                        <p:cTn id="15" dur="1000"/>
                                        <p:tgtEl>
                                          <p:spTgt spid="460"/>
                                        </p:tgtEl>
                                      </p:cBhvr>
                                    </p:animEffect>
                                    <p:anim calcmode="lin" valueType="num">
                                      <p:cBhvr>
                                        <p:cTn id="16" dur="1000" fill="hold"/>
                                        <p:tgtEl>
                                          <p:spTgt spid="460"/>
                                        </p:tgtEl>
                                        <p:attrNameLst>
                                          <p:attrName>ppt_x</p:attrName>
                                        </p:attrNameLst>
                                      </p:cBhvr>
                                      <p:tavLst>
                                        <p:tav tm="0">
                                          <p:val>
                                            <p:strVal val="#ppt_x"/>
                                          </p:val>
                                        </p:tav>
                                        <p:tav tm="100000">
                                          <p:val>
                                            <p:strVal val="#ppt_x"/>
                                          </p:val>
                                        </p:tav>
                                      </p:tavLst>
                                    </p:anim>
                                    <p:anim calcmode="lin" valueType="num">
                                      <p:cBhvr>
                                        <p:cTn id="17" dur="1000" fill="hold"/>
                                        <p:tgtEl>
                                          <p:spTgt spid="4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 grpId="0" animBg="1"/>
      <p:bldP spid="453" grpId="0" animBg="1"/>
      <p:bldP spid="4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14820fe588c_0_10"/>
          <p:cNvSpPr txBox="1">
            <a:spLocks noGrp="1"/>
          </p:cNvSpPr>
          <p:nvPr>
            <p:ph type="title" idx="4294967295"/>
          </p:nvPr>
        </p:nvSpPr>
        <p:spPr>
          <a:xfrm>
            <a:off x="430200" y="228600"/>
            <a:ext cx="7570200" cy="70080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Docker</a:t>
            </a:r>
            <a:endParaRPr sz="3600" b="0" i="0" u="none" strike="noStrike" cap="none">
              <a:latin typeface="Arial"/>
              <a:ea typeface="Arial"/>
              <a:cs typeface="Arial"/>
              <a:sym typeface="Arial"/>
            </a:endParaRPr>
          </a:p>
        </p:txBody>
      </p:sp>
      <p:sp>
        <p:nvSpPr>
          <p:cNvPr id="466" name="Google Shape;466;g14820fe588c_0_10"/>
          <p:cNvSpPr txBox="1">
            <a:spLocks noGrp="1"/>
          </p:cNvSpPr>
          <p:nvPr>
            <p:ph type="sldNum" idx="12"/>
          </p:nvPr>
        </p:nvSpPr>
        <p:spPr>
          <a:xfrm>
            <a:off x="8404560" y="4749840"/>
            <a:ext cx="546900" cy="39180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14</a:t>
            </a:fld>
            <a:endParaRPr sz="1300" b="0" i="0" u="none" strike="noStrike" cap="none">
              <a:solidFill>
                <a:srgbClr val="0091EA"/>
              </a:solidFill>
              <a:latin typeface="Times New Roman"/>
              <a:ea typeface="Times New Roman"/>
              <a:cs typeface="Times New Roman"/>
              <a:sym typeface="Times New Roman"/>
            </a:endParaRPr>
          </a:p>
        </p:txBody>
      </p:sp>
      <p:sp>
        <p:nvSpPr>
          <p:cNvPr id="467" name="Google Shape;467;g14820fe588c_0_10"/>
          <p:cNvSpPr/>
          <p:nvPr/>
        </p:nvSpPr>
        <p:spPr>
          <a:xfrm>
            <a:off x="430195" y="1064910"/>
            <a:ext cx="1364100" cy="1629600"/>
          </a:xfrm>
          <a:prstGeom prst="rect">
            <a:avLst/>
          </a:prstGeom>
          <a:solidFill>
            <a:srgbClr val="3465A4"/>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Roboto"/>
              <a:buNone/>
            </a:pPr>
            <a:r>
              <a:rPr lang="en-US" sz="1800" b="1" i="0" u="none" strike="noStrike" cap="none">
                <a:solidFill>
                  <a:srgbClr val="FFFFFF"/>
                </a:solidFill>
                <a:latin typeface="Roboto"/>
                <a:ea typeface="Roboto"/>
                <a:cs typeface="Roboto"/>
                <a:sym typeface="Roboto"/>
              </a:rPr>
              <a:t>Docker</a:t>
            </a: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Clr>
                <a:srgbClr val="FFFFFF"/>
              </a:buClr>
              <a:buSzPts val="1800"/>
              <a:buFont typeface="Roboto"/>
              <a:buNone/>
            </a:pPr>
            <a:r>
              <a:rPr lang="en-US" sz="1800" b="1" i="0" u="none" strike="noStrike" cap="none">
                <a:solidFill>
                  <a:srgbClr val="FFFFFF"/>
                </a:solidFill>
                <a:latin typeface="Roboto"/>
                <a:ea typeface="Roboto"/>
                <a:cs typeface="Roboto"/>
                <a:sym typeface="Roboto"/>
              </a:rPr>
              <a:t>file</a:t>
            </a:r>
            <a:endParaRPr sz="1800" b="0" i="0" u="none" strike="noStrike" cap="none">
              <a:latin typeface="Arial"/>
              <a:ea typeface="Arial"/>
              <a:cs typeface="Arial"/>
              <a:sym typeface="Arial"/>
            </a:endParaRPr>
          </a:p>
        </p:txBody>
      </p:sp>
      <p:sp>
        <p:nvSpPr>
          <p:cNvPr id="468" name="Google Shape;468;g14820fe588c_0_10"/>
          <p:cNvSpPr/>
          <p:nvPr/>
        </p:nvSpPr>
        <p:spPr>
          <a:xfrm>
            <a:off x="1795315" y="1064910"/>
            <a:ext cx="2742000" cy="1629600"/>
          </a:xfrm>
          <a:prstGeom prst="rect">
            <a:avLst/>
          </a:prstGeom>
          <a:solidFill>
            <a:srgbClr val="F2F2F2"/>
          </a:solidFill>
          <a:ln>
            <a:noFill/>
          </a:ln>
        </p:spPr>
        <p:txBody>
          <a:bodyPr spcFirstLastPara="1" wrap="square" lIns="90000" tIns="45000" rIns="90000" bIns="45000" anchor="ctr" anchorCtr="0">
            <a:noAutofit/>
          </a:bodyPr>
          <a:lstStyle/>
          <a:p>
            <a:pPr marL="0" marR="0" lvl="0" indent="0" algn="ctr" rtl="0">
              <a:lnSpc>
                <a:spcPct val="115000"/>
              </a:lnSpc>
              <a:spcBef>
                <a:spcPts val="0"/>
              </a:spcBef>
              <a:spcAft>
                <a:spcPts val="0"/>
              </a:spcAft>
              <a:buClr>
                <a:srgbClr val="5C5C5C"/>
              </a:buClr>
              <a:buSzPts val="1400"/>
              <a:buFont typeface="Roboto"/>
              <a:buNone/>
            </a:pPr>
            <a:r>
              <a:rPr lang="en-US" sz="1400" b="0" i="0" u="none" strike="noStrike" cap="none">
                <a:solidFill>
                  <a:srgbClr val="5C5C5C"/>
                </a:solidFill>
                <a:latin typeface="Roboto"/>
                <a:ea typeface="Roboto"/>
                <a:cs typeface="Roboto"/>
                <a:sym typeface="Roboto"/>
              </a:rPr>
              <a:t>text document that contains all the commands a user could call on the command line to assemble an image</a:t>
            </a:r>
            <a:endParaRPr sz="1400" b="0" i="0" u="none" strike="noStrike" cap="none">
              <a:latin typeface="Arial"/>
              <a:ea typeface="Arial"/>
              <a:cs typeface="Arial"/>
              <a:sym typeface="Arial"/>
            </a:endParaRPr>
          </a:p>
        </p:txBody>
      </p:sp>
      <p:sp>
        <p:nvSpPr>
          <p:cNvPr id="469" name="Google Shape;469;g14820fe588c_0_10"/>
          <p:cNvSpPr/>
          <p:nvPr/>
        </p:nvSpPr>
        <p:spPr>
          <a:xfrm>
            <a:off x="4700120" y="1045110"/>
            <a:ext cx="1364100" cy="1649400"/>
          </a:xfrm>
          <a:prstGeom prst="rect">
            <a:avLst/>
          </a:prstGeom>
          <a:solidFill>
            <a:srgbClr val="729FC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Roboto"/>
              <a:buNone/>
            </a:pPr>
            <a:r>
              <a:rPr lang="en-US" sz="1800" b="1" i="0" u="none" strike="noStrike" cap="none">
                <a:solidFill>
                  <a:srgbClr val="FFFFFF"/>
                </a:solidFill>
                <a:latin typeface="Roboto"/>
                <a:ea typeface="Roboto"/>
                <a:cs typeface="Roboto"/>
                <a:sym typeface="Roboto"/>
              </a:rPr>
              <a:t>Image</a:t>
            </a: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Clr>
                <a:srgbClr val="FFFFFF"/>
              </a:buClr>
              <a:buSzPts val="1800"/>
              <a:buFont typeface="Roboto"/>
              <a:buNone/>
            </a:pPr>
            <a:r>
              <a:rPr lang="en-US" sz="1800" b="1" i="0" u="none" strike="noStrike" cap="none">
                <a:solidFill>
                  <a:srgbClr val="FFFFFF"/>
                </a:solidFill>
                <a:latin typeface="Roboto"/>
                <a:ea typeface="Roboto"/>
                <a:cs typeface="Roboto"/>
                <a:sym typeface="Roboto"/>
              </a:rPr>
              <a:t>vs</a:t>
            </a: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Clr>
                <a:srgbClr val="FFFFFF"/>
              </a:buClr>
              <a:buSzPts val="1600"/>
              <a:buFont typeface="Roboto"/>
              <a:buNone/>
            </a:pPr>
            <a:r>
              <a:rPr lang="en-US" sz="1600" b="1" i="0" u="none" strike="noStrike" cap="none">
                <a:solidFill>
                  <a:srgbClr val="FFFFFF"/>
                </a:solidFill>
                <a:latin typeface="Roboto"/>
                <a:ea typeface="Roboto"/>
                <a:cs typeface="Roboto"/>
                <a:sym typeface="Roboto"/>
              </a:rPr>
              <a:t>Container</a:t>
            </a:r>
            <a:endParaRPr sz="1600" b="0" i="0" u="none" strike="noStrike" cap="none">
              <a:latin typeface="Arial"/>
              <a:ea typeface="Arial"/>
              <a:cs typeface="Arial"/>
              <a:sym typeface="Arial"/>
            </a:endParaRPr>
          </a:p>
        </p:txBody>
      </p:sp>
      <p:sp>
        <p:nvSpPr>
          <p:cNvPr id="470" name="Google Shape;470;g14820fe588c_0_10"/>
          <p:cNvSpPr/>
          <p:nvPr/>
        </p:nvSpPr>
        <p:spPr>
          <a:xfrm>
            <a:off x="6065240" y="1045110"/>
            <a:ext cx="2742000" cy="1649400"/>
          </a:xfrm>
          <a:prstGeom prst="rect">
            <a:avLst/>
          </a:prstGeom>
          <a:solidFill>
            <a:srgbClr val="F2F2F2"/>
          </a:solidFill>
          <a:ln>
            <a:noFill/>
          </a:ln>
        </p:spPr>
        <p:txBody>
          <a:bodyPr spcFirstLastPara="1" wrap="square" lIns="90000" tIns="45000" rIns="90000" bIns="45000" anchor="ctr" anchorCtr="0">
            <a:noAutofit/>
          </a:bodyPr>
          <a:lstStyle/>
          <a:p>
            <a:pPr marL="0" marR="0" lvl="0" indent="0" algn="ctr" rtl="0">
              <a:lnSpc>
                <a:spcPct val="150000"/>
              </a:lnSpc>
              <a:spcBef>
                <a:spcPts val="0"/>
              </a:spcBef>
              <a:spcAft>
                <a:spcPts val="0"/>
              </a:spcAft>
              <a:buSzPts val="1200"/>
              <a:buFont typeface="Arial"/>
              <a:buNone/>
            </a:pPr>
            <a:endParaRPr sz="1200" b="0" i="0" u="none" strike="noStrike" cap="none">
              <a:latin typeface="Arial"/>
              <a:ea typeface="Arial"/>
              <a:cs typeface="Arial"/>
              <a:sym typeface="Arial"/>
            </a:endParaRPr>
          </a:p>
          <a:p>
            <a:pPr marL="0" marR="0" lvl="0" indent="0" algn="ctr" rtl="0">
              <a:lnSpc>
                <a:spcPct val="150000"/>
              </a:lnSpc>
              <a:spcBef>
                <a:spcPts val="0"/>
              </a:spcBef>
              <a:spcAft>
                <a:spcPts val="0"/>
              </a:spcAft>
              <a:buSzPts val="1200"/>
              <a:buFont typeface="Arial"/>
              <a:buNone/>
            </a:pPr>
            <a:endParaRPr sz="1200" b="0" i="0" u="none" strike="noStrike" cap="none">
              <a:latin typeface="Arial"/>
              <a:ea typeface="Arial"/>
              <a:cs typeface="Arial"/>
              <a:sym typeface="Arial"/>
            </a:endParaRPr>
          </a:p>
        </p:txBody>
      </p:sp>
      <p:sp>
        <p:nvSpPr>
          <p:cNvPr id="471" name="Google Shape;471;g14820fe588c_0_10"/>
          <p:cNvSpPr/>
          <p:nvPr/>
        </p:nvSpPr>
        <p:spPr>
          <a:xfrm>
            <a:off x="6065240" y="1127910"/>
            <a:ext cx="2672700" cy="1551300"/>
          </a:xfrm>
          <a:prstGeom prst="rect">
            <a:avLst/>
          </a:prstGeom>
          <a:noFill/>
          <a:ln>
            <a:noFill/>
          </a:ln>
        </p:spPr>
        <p:txBody>
          <a:bodyPr spcFirstLastPara="1" wrap="square" lIns="90000" tIns="45000" rIns="90000" bIns="45000" anchor="t" anchorCtr="0">
            <a:noAutofit/>
          </a:bodyPr>
          <a:lstStyle/>
          <a:p>
            <a:pPr marL="216000" marR="0" lvl="0" indent="-216000" algn="l" rtl="0">
              <a:lnSpc>
                <a:spcPct val="100000"/>
              </a:lnSpc>
              <a:spcBef>
                <a:spcPts val="0"/>
              </a:spcBef>
              <a:spcAft>
                <a:spcPts val="0"/>
              </a:spcAft>
              <a:buClr>
                <a:srgbClr val="000000"/>
              </a:buClr>
              <a:buSzPts val="630"/>
              <a:buFont typeface="Noto Sans Symbols"/>
              <a:buChar char="●"/>
            </a:pPr>
            <a:r>
              <a:rPr lang="en-US" sz="1400" b="0" i="0" u="none" strike="noStrike" cap="none">
                <a:solidFill>
                  <a:srgbClr val="5C5C5C"/>
                </a:solidFill>
                <a:latin typeface="Roboto"/>
                <a:ea typeface="Roboto"/>
                <a:cs typeface="Roboto"/>
                <a:sym typeface="Roboto"/>
              </a:rPr>
              <a:t>Image:template with instructions for creating</a:t>
            </a:r>
            <a:r>
              <a:rPr lang="en-US">
                <a:solidFill>
                  <a:srgbClr val="5C5C5C"/>
                </a:solidFill>
                <a:latin typeface="Roboto"/>
                <a:ea typeface="Roboto"/>
                <a:cs typeface="Roboto"/>
                <a:sym typeface="Roboto"/>
              </a:rPr>
              <a:t> a container</a:t>
            </a:r>
            <a:endParaRPr>
              <a:solidFill>
                <a:srgbClr val="5C5C5C"/>
              </a:solidFill>
              <a:latin typeface="Roboto"/>
              <a:ea typeface="Roboto"/>
              <a:cs typeface="Roboto"/>
              <a:sym typeface="Roboto"/>
            </a:endParaRPr>
          </a:p>
          <a:p>
            <a:pPr marL="0" marR="0" lvl="0" indent="0" algn="l" rtl="0">
              <a:lnSpc>
                <a:spcPct val="100000"/>
              </a:lnSpc>
              <a:spcBef>
                <a:spcPts val="0"/>
              </a:spcBef>
              <a:spcAft>
                <a:spcPts val="0"/>
              </a:spcAft>
              <a:buNone/>
            </a:pPr>
            <a:endParaRPr sz="900">
              <a:solidFill>
                <a:srgbClr val="5C5C5C"/>
              </a:solidFill>
              <a:latin typeface="Roboto"/>
              <a:ea typeface="Roboto"/>
              <a:cs typeface="Roboto"/>
              <a:sym typeface="Roboto"/>
            </a:endParaRPr>
          </a:p>
          <a:p>
            <a:pPr marL="216000" marR="0" lvl="0" indent="-216000" algn="l" rtl="0">
              <a:lnSpc>
                <a:spcPct val="100000"/>
              </a:lnSpc>
              <a:spcBef>
                <a:spcPts val="0"/>
              </a:spcBef>
              <a:spcAft>
                <a:spcPts val="0"/>
              </a:spcAft>
              <a:buClr>
                <a:srgbClr val="000000"/>
              </a:buClr>
              <a:buSzPts val="630"/>
              <a:buFont typeface="Noto Sans Symbols"/>
              <a:buChar char="●"/>
            </a:pPr>
            <a:r>
              <a:rPr lang="en-US" sz="1400" b="0" i="0" u="none" strike="noStrike" cap="none">
                <a:solidFill>
                  <a:srgbClr val="5C5C5C"/>
                </a:solidFill>
                <a:latin typeface="Roboto"/>
                <a:ea typeface="Roboto"/>
                <a:cs typeface="Roboto"/>
                <a:sym typeface="Roboto"/>
              </a:rPr>
              <a:t>container: A container is a runnable instance of an image. </a:t>
            </a:r>
            <a:endParaRPr sz="1400" b="0" i="0" u="none" strike="noStrike" cap="none">
              <a:latin typeface="Arial"/>
              <a:ea typeface="Arial"/>
              <a:cs typeface="Arial"/>
              <a:sym typeface="Arial"/>
            </a:endParaRPr>
          </a:p>
        </p:txBody>
      </p:sp>
      <p:sp>
        <p:nvSpPr>
          <p:cNvPr id="472" name="Google Shape;472;g14820fe588c_0_10"/>
          <p:cNvSpPr/>
          <p:nvPr/>
        </p:nvSpPr>
        <p:spPr>
          <a:xfrm>
            <a:off x="2818080" y="4767840"/>
            <a:ext cx="5329800" cy="31980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473" name="Google Shape;473;g14820fe588c_0_10"/>
          <p:cNvSpPr/>
          <p:nvPr/>
        </p:nvSpPr>
        <p:spPr>
          <a:xfrm>
            <a:off x="2791800" y="4767840"/>
            <a:ext cx="5550600" cy="31980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474" name="Google Shape;474;g14820fe588c_0_10"/>
          <p:cNvSpPr/>
          <p:nvPr/>
        </p:nvSpPr>
        <p:spPr>
          <a:xfrm>
            <a:off x="2683440" y="4767840"/>
            <a:ext cx="3372900" cy="31980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475" name="Google Shape;475;g14820fe588c_0_10"/>
          <p:cNvSpPr/>
          <p:nvPr/>
        </p:nvSpPr>
        <p:spPr>
          <a:xfrm>
            <a:off x="2791800" y="4767840"/>
            <a:ext cx="2578800" cy="319800"/>
          </a:xfrm>
          <a:prstGeom prst="homePlate">
            <a:avLst>
              <a:gd name="adj" fmla="val 32030"/>
            </a:avLst>
          </a:prstGeom>
          <a:solidFill>
            <a:srgbClr val="3393E2">
              <a:alpha val="62750"/>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476" name="Google Shape;476;g14820fe588c_0_10"/>
          <p:cNvSpPr/>
          <p:nvPr/>
        </p:nvSpPr>
        <p:spPr>
          <a:xfrm>
            <a:off x="2683440" y="4767840"/>
            <a:ext cx="1475400" cy="31980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pic>
        <p:nvPicPr>
          <p:cNvPr id="477" name="Google Shape;477;g14820fe588c_0_10"/>
          <p:cNvPicPr preferRelativeResize="0"/>
          <p:nvPr/>
        </p:nvPicPr>
        <p:blipFill>
          <a:blip r:embed="rId3">
            <a:alphaModFix/>
          </a:blip>
          <a:stretch>
            <a:fillRect/>
          </a:stretch>
        </p:blipFill>
        <p:spPr>
          <a:xfrm>
            <a:off x="2164863" y="2839260"/>
            <a:ext cx="4565427" cy="1768530"/>
          </a:xfrm>
          <a:prstGeom prst="rect">
            <a:avLst/>
          </a:prstGeom>
          <a:noFill/>
          <a:ln>
            <a:noFill/>
          </a:ln>
        </p:spPr>
      </p:pic>
      <p:pic>
        <p:nvPicPr>
          <p:cNvPr id="478" name="Google Shape;478;g14820fe588c_0_10"/>
          <p:cNvPicPr preferRelativeResize="0"/>
          <p:nvPr/>
        </p:nvPicPr>
        <p:blipFill>
          <a:blip r:embed="rId4">
            <a:alphaModFix/>
          </a:blip>
          <a:stretch>
            <a:fillRect/>
          </a:stretch>
        </p:blipFill>
        <p:spPr>
          <a:xfrm>
            <a:off x="1383304" y="2846898"/>
            <a:ext cx="2101021" cy="1649400"/>
          </a:xfrm>
          <a:prstGeom prst="rect">
            <a:avLst/>
          </a:prstGeom>
          <a:noFill/>
          <a:ln>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wipe(down)">
                                      <p:cBhvr>
                                        <p:cTn id="7" dur="500"/>
                                        <p:tgtEl>
                                          <p:spTgt spid="46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68"/>
                                        </p:tgtEl>
                                        <p:attrNameLst>
                                          <p:attrName>style.visibility</p:attrName>
                                        </p:attrNameLst>
                                      </p:cBhvr>
                                      <p:to>
                                        <p:strVal val="visible"/>
                                      </p:to>
                                    </p:set>
                                    <p:animEffect transition="in" filter="wipe(down)">
                                      <p:cBhvr>
                                        <p:cTn id="10" dur="500"/>
                                        <p:tgtEl>
                                          <p:spTgt spid="46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69"/>
                                        </p:tgtEl>
                                        <p:attrNameLst>
                                          <p:attrName>style.visibility</p:attrName>
                                        </p:attrNameLst>
                                      </p:cBhvr>
                                      <p:to>
                                        <p:strVal val="visible"/>
                                      </p:to>
                                    </p:set>
                                    <p:animEffect transition="in" filter="wipe(down)">
                                      <p:cBhvr>
                                        <p:cTn id="15" dur="500"/>
                                        <p:tgtEl>
                                          <p:spTgt spid="46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70"/>
                                        </p:tgtEl>
                                        <p:attrNameLst>
                                          <p:attrName>style.visibility</p:attrName>
                                        </p:attrNameLst>
                                      </p:cBhvr>
                                      <p:to>
                                        <p:strVal val="visible"/>
                                      </p:to>
                                    </p:set>
                                    <p:animEffect transition="in" filter="wipe(down)">
                                      <p:cBhvr>
                                        <p:cTn id="18" dur="500"/>
                                        <p:tgtEl>
                                          <p:spTgt spid="47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71"/>
                                        </p:tgtEl>
                                        <p:attrNameLst>
                                          <p:attrName>style.visibility</p:attrName>
                                        </p:attrNameLst>
                                      </p:cBhvr>
                                      <p:to>
                                        <p:strVal val="visible"/>
                                      </p:to>
                                    </p:set>
                                    <p:animEffect transition="in" filter="wipe(down)">
                                      <p:cBhvr>
                                        <p:cTn id="21" dur="500"/>
                                        <p:tgtEl>
                                          <p:spTgt spid="47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78"/>
                                        </p:tgtEl>
                                        <p:attrNameLst>
                                          <p:attrName>style.visibility</p:attrName>
                                        </p:attrNameLst>
                                      </p:cBhvr>
                                      <p:to>
                                        <p:strVal val="visible"/>
                                      </p:to>
                                    </p:set>
                                    <p:animEffect transition="in" filter="wipe(down)">
                                      <p:cBhvr>
                                        <p:cTn id="26" dur="500"/>
                                        <p:tgtEl>
                                          <p:spTgt spid="478"/>
                                        </p:tgtEl>
                                      </p:cBhvr>
                                    </p:animEffect>
                                  </p:childTnLst>
                                </p:cTn>
                              </p:par>
                              <p:par>
                                <p:cTn id="27" presetID="22" presetClass="entr" presetSubtype="4" fill="hold" nodeType="withEffect">
                                  <p:stCondLst>
                                    <p:cond delay="0"/>
                                  </p:stCondLst>
                                  <p:childTnLst>
                                    <p:set>
                                      <p:cBhvr>
                                        <p:cTn id="28" dur="1" fill="hold">
                                          <p:stCondLst>
                                            <p:cond delay="0"/>
                                          </p:stCondLst>
                                        </p:cTn>
                                        <p:tgtEl>
                                          <p:spTgt spid="477"/>
                                        </p:tgtEl>
                                        <p:attrNameLst>
                                          <p:attrName>style.visibility</p:attrName>
                                        </p:attrNameLst>
                                      </p:cBhvr>
                                      <p:to>
                                        <p:strVal val="visible"/>
                                      </p:to>
                                    </p:set>
                                    <p:animEffect transition="in" filter="wipe(down)">
                                      <p:cBhvr>
                                        <p:cTn id="29" dur="500"/>
                                        <p:tgtEl>
                                          <p:spTgt spid="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p:bldP spid="468" grpId="0" animBg="1"/>
      <p:bldP spid="469" grpId="0" animBg="1"/>
      <p:bldP spid="470" grpId="0" animBg="1"/>
      <p:bldP spid="4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14820fe588c_0_58"/>
          <p:cNvSpPr txBox="1">
            <a:spLocks noGrp="1"/>
          </p:cNvSpPr>
          <p:nvPr>
            <p:ph type="title" idx="4294967295"/>
          </p:nvPr>
        </p:nvSpPr>
        <p:spPr>
          <a:xfrm>
            <a:off x="430200" y="228600"/>
            <a:ext cx="7570200" cy="70080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Docker</a:t>
            </a:r>
            <a:endParaRPr sz="3600" b="0" i="0" u="none" strike="noStrike" cap="none">
              <a:latin typeface="Arial"/>
              <a:ea typeface="Arial"/>
              <a:cs typeface="Arial"/>
              <a:sym typeface="Arial"/>
            </a:endParaRPr>
          </a:p>
        </p:txBody>
      </p:sp>
      <p:sp>
        <p:nvSpPr>
          <p:cNvPr id="484" name="Google Shape;484;g14820fe588c_0_58"/>
          <p:cNvSpPr txBox="1">
            <a:spLocks noGrp="1"/>
          </p:cNvSpPr>
          <p:nvPr>
            <p:ph type="sldNum" idx="12"/>
          </p:nvPr>
        </p:nvSpPr>
        <p:spPr>
          <a:xfrm>
            <a:off x="8404560" y="4749840"/>
            <a:ext cx="546900" cy="39180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15</a:t>
            </a:fld>
            <a:endParaRPr sz="1300" b="0" i="0" u="none" strike="noStrike" cap="none">
              <a:solidFill>
                <a:srgbClr val="0091EA"/>
              </a:solidFill>
              <a:latin typeface="Times New Roman"/>
              <a:ea typeface="Times New Roman"/>
              <a:cs typeface="Times New Roman"/>
              <a:sym typeface="Times New Roman"/>
            </a:endParaRPr>
          </a:p>
        </p:txBody>
      </p:sp>
      <p:sp>
        <p:nvSpPr>
          <p:cNvPr id="485" name="Google Shape;485;g14820fe588c_0_58"/>
          <p:cNvSpPr/>
          <p:nvPr/>
        </p:nvSpPr>
        <p:spPr>
          <a:xfrm>
            <a:off x="387350" y="1082156"/>
            <a:ext cx="1364100" cy="1019100"/>
          </a:xfrm>
          <a:prstGeom prst="rect">
            <a:avLst/>
          </a:prstGeom>
          <a:solidFill>
            <a:srgbClr val="355269"/>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Roboto"/>
              <a:buNone/>
            </a:pPr>
            <a:r>
              <a:rPr lang="en-US" sz="1800" b="1" i="0" u="none" strike="noStrike" cap="none">
                <a:solidFill>
                  <a:srgbClr val="FFFFFF"/>
                </a:solidFill>
                <a:latin typeface="Roboto"/>
                <a:ea typeface="Roboto"/>
                <a:cs typeface="Roboto"/>
                <a:sym typeface="Roboto"/>
              </a:rPr>
              <a:t>What is docker?</a:t>
            </a:r>
            <a:endParaRPr sz="1800" b="0" i="0" u="none" strike="noStrike" cap="none">
              <a:latin typeface="Arial"/>
              <a:ea typeface="Arial"/>
              <a:cs typeface="Arial"/>
              <a:sym typeface="Arial"/>
            </a:endParaRPr>
          </a:p>
        </p:txBody>
      </p:sp>
      <p:sp>
        <p:nvSpPr>
          <p:cNvPr id="486" name="Google Shape;486;g14820fe588c_0_58"/>
          <p:cNvSpPr/>
          <p:nvPr/>
        </p:nvSpPr>
        <p:spPr>
          <a:xfrm>
            <a:off x="1752458" y="1082150"/>
            <a:ext cx="5901600" cy="1019100"/>
          </a:xfrm>
          <a:prstGeom prst="rect">
            <a:avLst/>
          </a:prstGeom>
          <a:solidFill>
            <a:srgbClr val="F2F2F2"/>
          </a:solidFill>
          <a:ln>
            <a:noFill/>
          </a:ln>
        </p:spPr>
        <p:txBody>
          <a:bodyPr spcFirstLastPara="1" wrap="square" lIns="90000" tIns="45000" rIns="90000" bIns="45000" anchor="ctr" anchorCtr="0">
            <a:noAutofit/>
          </a:bodyPr>
          <a:lstStyle/>
          <a:p>
            <a:pPr marL="0" marR="0" lvl="0" indent="0" algn="ctr" rtl="0">
              <a:lnSpc>
                <a:spcPct val="115000"/>
              </a:lnSpc>
              <a:spcBef>
                <a:spcPts val="0"/>
              </a:spcBef>
              <a:spcAft>
                <a:spcPts val="0"/>
              </a:spcAft>
              <a:buClr>
                <a:srgbClr val="5C5C5C"/>
              </a:buClr>
              <a:buSzPts val="1400"/>
              <a:buFont typeface="Roboto"/>
              <a:buNone/>
            </a:pPr>
            <a:r>
              <a:rPr lang="en-US">
                <a:solidFill>
                  <a:srgbClr val="5C5C5C"/>
                </a:solidFill>
                <a:latin typeface="Roboto"/>
                <a:ea typeface="Roboto"/>
                <a:cs typeface="Roboto"/>
                <a:sym typeface="Roboto"/>
              </a:rPr>
              <a:t>set of platform as a service products that use OS-level virtualization to deliver software in packages called containers</a:t>
            </a:r>
            <a:endParaRPr sz="1400" b="0" i="0" u="none" strike="noStrike" cap="none">
              <a:latin typeface="Arial"/>
              <a:ea typeface="Arial"/>
              <a:cs typeface="Arial"/>
              <a:sym typeface="Arial"/>
            </a:endParaRPr>
          </a:p>
        </p:txBody>
      </p:sp>
      <p:sp>
        <p:nvSpPr>
          <p:cNvPr id="487" name="Google Shape;487;g14820fe588c_0_58"/>
          <p:cNvSpPr/>
          <p:nvPr/>
        </p:nvSpPr>
        <p:spPr>
          <a:xfrm>
            <a:off x="2818080" y="4767840"/>
            <a:ext cx="5329800" cy="31980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488" name="Google Shape;488;g14820fe588c_0_58"/>
          <p:cNvSpPr/>
          <p:nvPr/>
        </p:nvSpPr>
        <p:spPr>
          <a:xfrm>
            <a:off x="2791800" y="4767840"/>
            <a:ext cx="5550600" cy="31980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489" name="Google Shape;489;g14820fe588c_0_58"/>
          <p:cNvSpPr/>
          <p:nvPr/>
        </p:nvSpPr>
        <p:spPr>
          <a:xfrm>
            <a:off x="2683440" y="4767840"/>
            <a:ext cx="3372900" cy="31980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490" name="Google Shape;490;g14820fe588c_0_58"/>
          <p:cNvSpPr/>
          <p:nvPr/>
        </p:nvSpPr>
        <p:spPr>
          <a:xfrm>
            <a:off x="2791800" y="4767840"/>
            <a:ext cx="2578800" cy="319800"/>
          </a:xfrm>
          <a:prstGeom prst="homePlate">
            <a:avLst>
              <a:gd name="adj" fmla="val 32030"/>
            </a:avLst>
          </a:prstGeom>
          <a:solidFill>
            <a:srgbClr val="3393E2">
              <a:alpha val="62750"/>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491" name="Google Shape;491;g14820fe588c_0_58"/>
          <p:cNvSpPr/>
          <p:nvPr/>
        </p:nvSpPr>
        <p:spPr>
          <a:xfrm>
            <a:off x="2683440" y="4767840"/>
            <a:ext cx="1475400" cy="31980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pic>
        <p:nvPicPr>
          <p:cNvPr id="492" name="Google Shape;492;g14820fe588c_0_58"/>
          <p:cNvPicPr preferRelativeResize="0"/>
          <p:nvPr/>
        </p:nvPicPr>
        <p:blipFill>
          <a:blip r:embed="rId3">
            <a:alphaModFix/>
          </a:blip>
          <a:stretch>
            <a:fillRect/>
          </a:stretch>
        </p:blipFill>
        <p:spPr>
          <a:xfrm>
            <a:off x="2105175" y="148535"/>
            <a:ext cx="861071" cy="861049"/>
          </a:xfrm>
          <a:prstGeom prst="rect">
            <a:avLst/>
          </a:prstGeom>
          <a:noFill/>
          <a:ln>
            <a:noFill/>
          </a:ln>
        </p:spPr>
      </p:pic>
      <p:sp>
        <p:nvSpPr>
          <p:cNvPr id="493" name="Google Shape;493;g14820fe588c_0_58"/>
          <p:cNvSpPr txBox="1">
            <a:spLocks noGrp="1"/>
          </p:cNvSpPr>
          <p:nvPr>
            <p:ph type="title" idx="4294967295"/>
          </p:nvPr>
        </p:nvSpPr>
        <p:spPr>
          <a:xfrm>
            <a:off x="430200" y="2358750"/>
            <a:ext cx="7570200" cy="70080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Docker-compose</a:t>
            </a:r>
            <a:endParaRPr sz="3600" b="0" i="0" u="none" strike="noStrike" cap="none">
              <a:latin typeface="Arial"/>
              <a:ea typeface="Arial"/>
              <a:cs typeface="Arial"/>
              <a:sym typeface="Arial"/>
            </a:endParaRPr>
          </a:p>
        </p:txBody>
      </p:sp>
      <p:sp>
        <p:nvSpPr>
          <p:cNvPr id="494" name="Google Shape;494;g14820fe588c_0_58"/>
          <p:cNvSpPr/>
          <p:nvPr/>
        </p:nvSpPr>
        <p:spPr>
          <a:xfrm>
            <a:off x="387350" y="3123507"/>
            <a:ext cx="1364100" cy="1099200"/>
          </a:xfrm>
          <a:prstGeom prst="rect">
            <a:avLst/>
          </a:prstGeom>
          <a:solidFill>
            <a:srgbClr val="5983B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Roboto"/>
              <a:buNone/>
            </a:pPr>
            <a:r>
              <a:rPr lang="en-US" sz="1800" b="1" i="0" u="none" strike="noStrike" cap="none">
                <a:solidFill>
                  <a:srgbClr val="FFFFFF"/>
                </a:solidFill>
                <a:latin typeface="Roboto"/>
                <a:ea typeface="Roboto"/>
                <a:cs typeface="Roboto"/>
                <a:sym typeface="Roboto"/>
              </a:rPr>
              <a:t>Docker compose</a:t>
            </a:r>
            <a:endParaRPr sz="1800" b="0" i="0" u="none" strike="noStrike" cap="none">
              <a:latin typeface="Arial"/>
              <a:ea typeface="Arial"/>
              <a:cs typeface="Arial"/>
              <a:sym typeface="Arial"/>
            </a:endParaRPr>
          </a:p>
        </p:txBody>
      </p:sp>
      <p:sp>
        <p:nvSpPr>
          <p:cNvPr id="495" name="Google Shape;495;g14820fe588c_0_58"/>
          <p:cNvSpPr/>
          <p:nvPr/>
        </p:nvSpPr>
        <p:spPr>
          <a:xfrm>
            <a:off x="1752451" y="3123500"/>
            <a:ext cx="5901600" cy="1099200"/>
          </a:xfrm>
          <a:prstGeom prst="rect">
            <a:avLst/>
          </a:prstGeom>
          <a:solidFill>
            <a:srgbClr val="F2F2F2"/>
          </a:solidFill>
          <a:ln>
            <a:noFill/>
          </a:ln>
        </p:spPr>
        <p:txBody>
          <a:bodyPr spcFirstLastPara="1" wrap="square" lIns="90000" tIns="45000" rIns="90000" bIns="45000" anchor="ctr" anchorCtr="0">
            <a:noAutofit/>
          </a:bodyPr>
          <a:lstStyle/>
          <a:p>
            <a:pPr marL="0" marR="0" lvl="0" indent="0" algn="ctr" rtl="0">
              <a:lnSpc>
                <a:spcPct val="115000"/>
              </a:lnSpc>
              <a:spcBef>
                <a:spcPts val="0"/>
              </a:spcBef>
              <a:spcAft>
                <a:spcPts val="0"/>
              </a:spcAft>
              <a:buClr>
                <a:srgbClr val="5C5C5C"/>
              </a:buClr>
              <a:buSzPts val="1400"/>
              <a:buFont typeface="Roboto"/>
              <a:buNone/>
            </a:pPr>
            <a:r>
              <a:rPr lang="en-US" sz="1400" b="0" i="0" u="none" strike="noStrike" cap="none">
                <a:solidFill>
                  <a:srgbClr val="5C5C5C"/>
                </a:solidFill>
                <a:latin typeface="Roboto"/>
                <a:ea typeface="Roboto"/>
                <a:cs typeface="Roboto"/>
                <a:sym typeface="Roboto"/>
              </a:rPr>
              <a:t>Docker Compose is a tool that was developed to help define and share multi-container applications</a:t>
            </a:r>
            <a:endParaRPr sz="1400" b="0" i="0" u="none" strike="noStrike" cap="none">
              <a:latin typeface="Arial"/>
              <a:ea typeface="Arial"/>
              <a:cs typeface="Arial"/>
              <a:sym typeface="Arial"/>
            </a:endParaRPr>
          </a:p>
        </p:txBody>
      </p:sp>
      <p:pic>
        <p:nvPicPr>
          <p:cNvPr id="496" name="Google Shape;496;g14820fe588c_0_58"/>
          <p:cNvPicPr preferRelativeResize="0"/>
          <p:nvPr/>
        </p:nvPicPr>
        <p:blipFill>
          <a:blip r:embed="rId4">
            <a:alphaModFix/>
          </a:blip>
          <a:stretch>
            <a:fillRect/>
          </a:stretch>
        </p:blipFill>
        <p:spPr>
          <a:xfrm>
            <a:off x="4187275" y="2177671"/>
            <a:ext cx="1792800" cy="861050"/>
          </a:xfrm>
          <a:prstGeom prst="rect">
            <a:avLst/>
          </a:prstGeom>
          <a:noFill/>
          <a:ln>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wipe(down)">
                                      <p:cBhvr>
                                        <p:cTn id="7" dur="500"/>
                                        <p:tgtEl>
                                          <p:spTgt spid="49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94"/>
                                        </p:tgtEl>
                                        <p:attrNameLst>
                                          <p:attrName>style.visibility</p:attrName>
                                        </p:attrNameLst>
                                      </p:cBhvr>
                                      <p:to>
                                        <p:strVal val="visible"/>
                                      </p:to>
                                    </p:set>
                                    <p:animEffect transition="in" filter="wipe(down)">
                                      <p:cBhvr>
                                        <p:cTn id="10" dur="500"/>
                                        <p:tgtEl>
                                          <p:spTgt spid="49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95"/>
                                        </p:tgtEl>
                                        <p:attrNameLst>
                                          <p:attrName>style.visibility</p:attrName>
                                        </p:attrNameLst>
                                      </p:cBhvr>
                                      <p:to>
                                        <p:strVal val="visible"/>
                                      </p:to>
                                    </p:set>
                                    <p:animEffect transition="in" filter="wipe(down)">
                                      <p:cBhvr>
                                        <p:cTn id="13" dur="500"/>
                                        <p:tgtEl>
                                          <p:spTgt spid="495"/>
                                        </p:tgtEl>
                                      </p:cBhvr>
                                    </p:animEffect>
                                  </p:childTnLst>
                                </p:cTn>
                              </p:par>
                              <p:par>
                                <p:cTn id="14" presetID="22" presetClass="entr" presetSubtype="4" fill="hold" nodeType="withEffect">
                                  <p:stCondLst>
                                    <p:cond delay="0"/>
                                  </p:stCondLst>
                                  <p:childTnLst>
                                    <p:set>
                                      <p:cBhvr>
                                        <p:cTn id="15" dur="1" fill="hold">
                                          <p:stCondLst>
                                            <p:cond delay="0"/>
                                          </p:stCondLst>
                                        </p:cTn>
                                        <p:tgtEl>
                                          <p:spTgt spid="496"/>
                                        </p:tgtEl>
                                        <p:attrNameLst>
                                          <p:attrName>style.visibility</p:attrName>
                                        </p:attrNameLst>
                                      </p:cBhvr>
                                      <p:to>
                                        <p:strVal val="visible"/>
                                      </p:to>
                                    </p:set>
                                    <p:animEffect transition="in" filter="wipe(down)">
                                      <p:cBhvr>
                                        <p:cTn id="16"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 grpId="0"/>
      <p:bldP spid="494" grpId="0" animBg="1"/>
      <p:bldP spid="4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g14820fe588c_0_78"/>
          <p:cNvSpPr txBox="1">
            <a:spLocks noGrp="1"/>
          </p:cNvSpPr>
          <p:nvPr>
            <p:ph type="title" idx="4294967295"/>
          </p:nvPr>
        </p:nvSpPr>
        <p:spPr>
          <a:xfrm>
            <a:off x="457200" y="228600"/>
            <a:ext cx="7570200" cy="70080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Docker in our project:</a:t>
            </a:r>
            <a:endParaRPr sz="3600" b="0" i="0" u="none" strike="noStrike" cap="none">
              <a:latin typeface="Arial"/>
              <a:ea typeface="Arial"/>
              <a:cs typeface="Arial"/>
              <a:sym typeface="Arial"/>
            </a:endParaRPr>
          </a:p>
        </p:txBody>
      </p:sp>
      <p:sp>
        <p:nvSpPr>
          <p:cNvPr id="502" name="Google Shape;502;g14820fe588c_0_78"/>
          <p:cNvSpPr txBox="1">
            <a:spLocks noGrp="1"/>
          </p:cNvSpPr>
          <p:nvPr>
            <p:ph type="body" idx="4294967295"/>
          </p:nvPr>
        </p:nvSpPr>
        <p:spPr>
          <a:xfrm>
            <a:off x="658080" y="930960"/>
            <a:ext cx="7570200" cy="35718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263238"/>
              </a:buClr>
              <a:buSzPts val="2000"/>
              <a:buFont typeface="Source Sans Pro"/>
              <a:buNone/>
            </a:pPr>
            <a:r>
              <a:rPr lang="en-US" sz="2000" b="0" i="0" u="none" strike="noStrike" cap="none">
                <a:solidFill>
                  <a:srgbClr val="263238"/>
                </a:solidFill>
                <a:latin typeface="Source Sans Pro"/>
                <a:ea typeface="Source Sans Pro"/>
                <a:cs typeface="Source Sans Pro"/>
                <a:sym typeface="Source Sans Pro"/>
              </a:rPr>
              <a:t>Project structure:</a:t>
            </a:r>
            <a:endParaRPr sz="2000" b="0" i="0" u="none" strike="noStrike" cap="none">
              <a:latin typeface="Arial"/>
              <a:ea typeface="Arial"/>
              <a:cs typeface="Arial"/>
              <a:sym typeface="Arial"/>
            </a:endParaRPr>
          </a:p>
          <a:p>
            <a:pPr marL="0" marR="0" lvl="0" indent="0" algn="l" rtl="0">
              <a:lnSpc>
                <a:spcPct val="100000"/>
              </a:lnSpc>
              <a:spcBef>
                <a:spcPts val="601"/>
              </a:spcBef>
              <a:spcAft>
                <a:spcPts val="0"/>
              </a:spcAft>
              <a:buSzPts val="2000"/>
              <a:buFont typeface="Arial"/>
              <a:buNone/>
            </a:pPr>
            <a:endParaRPr sz="2000" b="0" i="0" u="none" strike="noStrike" cap="none">
              <a:latin typeface="Arial"/>
              <a:ea typeface="Arial"/>
              <a:cs typeface="Arial"/>
              <a:sym typeface="Arial"/>
            </a:endParaRPr>
          </a:p>
        </p:txBody>
      </p:sp>
      <p:sp>
        <p:nvSpPr>
          <p:cNvPr id="503" name="Google Shape;503;g14820fe588c_0_78"/>
          <p:cNvSpPr txBox="1">
            <a:spLocks noGrp="1"/>
          </p:cNvSpPr>
          <p:nvPr>
            <p:ph type="sldNum" idx="12"/>
          </p:nvPr>
        </p:nvSpPr>
        <p:spPr>
          <a:xfrm>
            <a:off x="8404560" y="4749840"/>
            <a:ext cx="546900" cy="39180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16</a:t>
            </a:fld>
            <a:endParaRPr sz="1300" b="0" i="0" u="none" strike="noStrike" cap="none">
              <a:solidFill>
                <a:srgbClr val="0091EA"/>
              </a:solidFill>
              <a:latin typeface="Times New Roman"/>
              <a:ea typeface="Times New Roman"/>
              <a:cs typeface="Times New Roman"/>
              <a:sym typeface="Times New Roman"/>
            </a:endParaRPr>
          </a:p>
        </p:txBody>
      </p:sp>
      <p:pic>
        <p:nvPicPr>
          <p:cNvPr id="504" name="Google Shape;504;g14820fe588c_0_78"/>
          <p:cNvPicPr preferRelativeResize="0"/>
          <p:nvPr/>
        </p:nvPicPr>
        <p:blipFill rotWithShape="1">
          <a:blip r:embed="rId3">
            <a:alphaModFix/>
          </a:blip>
          <a:srcRect/>
          <a:stretch/>
        </p:blipFill>
        <p:spPr>
          <a:xfrm>
            <a:off x="685800" y="1429200"/>
            <a:ext cx="3282840" cy="3141360"/>
          </a:xfrm>
          <a:prstGeom prst="rect">
            <a:avLst/>
          </a:prstGeom>
          <a:noFill/>
          <a:ln>
            <a:noFill/>
          </a:ln>
        </p:spPr>
      </p:pic>
      <p:pic>
        <p:nvPicPr>
          <p:cNvPr id="505" name="Google Shape;505;g14820fe588c_0_78"/>
          <p:cNvPicPr preferRelativeResize="0"/>
          <p:nvPr/>
        </p:nvPicPr>
        <p:blipFill rotWithShape="1">
          <a:blip r:embed="rId4">
            <a:alphaModFix/>
          </a:blip>
          <a:srcRect/>
          <a:stretch/>
        </p:blipFill>
        <p:spPr>
          <a:xfrm>
            <a:off x="4824000" y="945000"/>
            <a:ext cx="3492720" cy="3674160"/>
          </a:xfrm>
          <a:prstGeom prst="rect">
            <a:avLst/>
          </a:prstGeom>
          <a:noFill/>
          <a:ln>
            <a:noFill/>
          </a:ln>
        </p:spPr>
      </p:pic>
      <p:sp>
        <p:nvSpPr>
          <p:cNvPr id="506" name="Google Shape;506;g14820fe588c_0_78"/>
          <p:cNvSpPr/>
          <p:nvPr/>
        </p:nvSpPr>
        <p:spPr>
          <a:xfrm>
            <a:off x="3958200" y="3054600"/>
            <a:ext cx="455760" cy="378"/>
          </a:xfrm>
          <a:custGeom>
            <a:avLst/>
            <a:gdLst/>
            <a:ahLst/>
            <a:cxnLst/>
            <a:rect l="l" t="t" r="r" b="b"/>
            <a:pathLst>
              <a:path w="21600" h="21600" extrusionOk="0">
                <a:moveTo>
                  <a:pt x="0" y="0"/>
                </a:moveTo>
                <a:lnTo>
                  <a:pt x="21600" y="21600"/>
                </a:lnTo>
              </a:path>
            </a:pathLst>
          </a:custGeom>
          <a:noFill/>
          <a:ln w="76300" cap="flat" cmpd="sng">
            <a:solidFill>
              <a:srgbClr val="3465A4"/>
            </a:solidFill>
            <a:prstDash val="solid"/>
            <a:round/>
            <a:headEnd type="none" w="sm" len="sm"/>
            <a:tailEnd type="triangle" w="med" len="med"/>
          </a:ln>
        </p:spPr>
      </p:sp>
      <p:sp>
        <p:nvSpPr>
          <p:cNvPr id="507" name="Google Shape;507;g14820fe588c_0_78"/>
          <p:cNvSpPr/>
          <p:nvPr/>
        </p:nvSpPr>
        <p:spPr>
          <a:xfrm>
            <a:off x="4957200" y="1251000"/>
            <a:ext cx="1371000" cy="49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g14820fe588c_0_78"/>
          <p:cNvSpPr/>
          <p:nvPr/>
        </p:nvSpPr>
        <p:spPr>
          <a:xfrm>
            <a:off x="5029200" y="2394000"/>
            <a:ext cx="1371000" cy="22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g14820fe588c_0_78"/>
          <p:cNvSpPr/>
          <p:nvPr/>
        </p:nvSpPr>
        <p:spPr>
          <a:xfrm>
            <a:off x="5029200" y="3618000"/>
            <a:ext cx="1371000" cy="22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g14820fe588c_0_78"/>
          <p:cNvSpPr/>
          <p:nvPr/>
        </p:nvSpPr>
        <p:spPr>
          <a:xfrm>
            <a:off x="2818080" y="4767840"/>
            <a:ext cx="5329800" cy="31980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511" name="Google Shape;511;g14820fe588c_0_78"/>
          <p:cNvSpPr/>
          <p:nvPr/>
        </p:nvSpPr>
        <p:spPr>
          <a:xfrm>
            <a:off x="2791800" y="4767840"/>
            <a:ext cx="5550600" cy="31980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512" name="Google Shape;512;g14820fe588c_0_78"/>
          <p:cNvSpPr/>
          <p:nvPr/>
        </p:nvSpPr>
        <p:spPr>
          <a:xfrm>
            <a:off x="2683440" y="4767840"/>
            <a:ext cx="3372900" cy="31980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513" name="Google Shape;513;g14820fe588c_0_78"/>
          <p:cNvSpPr/>
          <p:nvPr/>
        </p:nvSpPr>
        <p:spPr>
          <a:xfrm>
            <a:off x="2791800" y="4767840"/>
            <a:ext cx="2578800" cy="319800"/>
          </a:xfrm>
          <a:prstGeom prst="homePlate">
            <a:avLst>
              <a:gd name="adj" fmla="val 32030"/>
            </a:avLst>
          </a:prstGeom>
          <a:solidFill>
            <a:srgbClr val="3393E2">
              <a:alpha val="62750"/>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514" name="Google Shape;514;g14820fe588c_0_78"/>
          <p:cNvSpPr/>
          <p:nvPr/>
        </p:nvSpPr>
        <p:spPr>
          <a:xfrm>
            <a:off x="2683440" y="4767840"/>
            <a:ext cx="1475400" cy="31980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6"/>
                                        </p:tgtEl>
                                        <p:attrNameLst>
                                          <p:attrName>style.visibility</p:attrName>
                                        </p:attrNameLst>
                                      </p:cBhvr>
                                      <p:to>
                                        <p:strVal val="visible"/>
                                      </p:to>
                                    </p:set>
                                    <p:anim calcmode="lin" valueType="num">
                                      <p:cBhvr additive="base">
                                        <p:cTn id="7" dur="500" fill="hold"/>
                                        <p:tgtEl>
                                          <p:spTgt spid="506"/>
                                        </p:tgtEl>
                                        <p:attrNameLst>
                                          <p:attrName>ppt_x</p:attrName>
                                        </p:attrNameLst>
                                      </p:cBhvr>
                                      <p:tavLst>
                                        <p:tav tm="0">
                                          <p:val>
                                            <p:strVal val="#ppt_x"/>
                                          </p:val>
                                        </p:tav>
                                        <p:tav tm="100000">
                                          <p:val>
                                            <p:strVal val="#ppt_x"/>
                                          </p:val>
                                        </p:tav>
                                      </p:tavLst>
                                    </p:anim>
                                    <p:anim calcmode="lin" valueType="num">
                                      <p:cBhvr additive="base">
                                        <p:cTn id="8" dur="500" fill="hold"/>
                                        <p:tgtEl>
                                          <p:spTgt spid="5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5"/>
                                        </p:tgtEl>
                                        <p:attrNameLst>
                                          <p:attrName>style.visibility</p:attrName>
                                        </p:attrNameLst>
                                      </p:cBhvr>
                                      <p:to>
                                        <p:strVal val="visible"/>
                                      </p:to>
                                    </p:set>
                                    <p:anim calcmode="lin" valueType="num">
                                      <p:cBhvr additive="base">
                                        <p:cTn id="13" dur="500" fill="hold"/>
                                        <p:tgtEl>
                                          <p:spTgt spid="505"/>
                                        </p:tgtEl>
                                        <p:attrNameLst>
                                          <p:attrName>ppt_x</p:attrName>
                                        </p:attrNameLst>
                                      </p:cBhvr>
                                      <p:tavLst>
                                        <p:tav tm="0">
                                          <p:val>
                                            <p:strVal val="#ppt_x"/>
                                          </p:val>
                                        </p:tav>
                                        <p:tav tm="100000">
                                          <p:val>
                                            <p:strVal val="#ppt_x"/>
                                          </p:val>
                                        </p:tav>
                                      </p:tavLst>
                                    </p:anim>
                                    <p:anim calcmode="lin" valueType="num">
                                      <p:cBhvr additive="base">
                                        <p:cTn id="14" dur="500" fill="hold"/>
                                        <p:tgtEl>
                                          <p:spTgt spid="5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08"/>
                                        </p:tgtEl>
                                        <p:attrNameLst>
                                          <p:attrName>style.visibility</p:attrName>
                                        </p:attrNameLst>
                                      </p:cBhvr>
                                      <p:to>
                                        <p:strVal val="visible"/>
                                      </p:to>
                                    </p:set>
                                    <p:animEffect transition="in" filter="fade">
                                      <p:cBhvr>
                                        <p:cTn id="19" dur="500"/>
                                        <p:tgtEl>
                                          <p:spTgt spid="50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9"/>
                                        </p:tgtEl>
                                        <p:attrNameLst>
                                          <p:attrName>style.visibility</p:attrName>
                                        </p:attrNameLst>
                                      </p:cBhvr>
                                      <p:to>
                                        <p:strVal val="visible"/>
                                      </p:to>
                                    </p:set>
                                    <p:animEffect transition="in" filter="fade">
                                      <p:cBhvr>
                                        <p:cTn id="22" dur="500"/>
                                        <p:tgtEl>
                                          <p:spTgt spid="5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7"/>
                                        </p:tgtEl>
                                        <p:attrNameLst>
                                          <p:attrName>style.visibility</p:attrName>
                                        </p:attrNameLst>
                                      </p:cBhvr>
                                      <p:to>
                                        <p:strVal val="visible"/>
                                      </p:to>
                                    </p:set>
                                    <p:animEffect transition="in" filter="fade">
                                      <p:cBhvr>
                                        <p:cTn id="27" dur="500"/>
                                        <p:tgtEl>
                                          <p:spTgt spid="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 grpId="0" animBg="1"/>
      <p:bldP spid="508" grpId="0" animBg="1"/>
      <p:bldP spid="50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15"/>
          <p:cNvSpPr txBox="1">
            <a:spLocks noGrp="1"/>
          </p:cNvSpPr>
          <p:nvPr>
            <p:ph type="title" idx="4294967295"/>
          </p:nvPr>
        </p:nvSpPr>
        <p:spPr>
          <a:xfrm>
            <a:off x="457200" y="22860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Docker Compose:</a:t>
            </a:r>
            <a:endParaRPr sz="3600" b="0" i="0" u="none" strike="noStrike" cap="none">
              <a:latin typeface="Arial"/>
              <a:ea typeface="Arial"/>
              <a:cs typeface="Arial"/>
              <a:sym typeface="Arial"/>
            </a:endParaRPr>
          </a:p>
        </p:txBody>
      </p:sp>
      <p:sp>
        <p:nvSpPr>
          <p:cNvPr id="520" name="Google Shape;520;p15"/>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17</a:t>
            </a:fld>
            <a:endParaRPr sz="1300" b="0" i="0" u="none" strike="noStrike" cap="none">
              <a:solidFill>
                <a:srgbClr val="0091EA"/>
              </a:solidFill>
              <a:latin typeface="Times New Roman"/>
              <a:ea typeface="Times New Roman"/>
              <a:cs typeface="Times New Roman"/>
              <a:sym typeface="Times New Roman"/>
            </a:endParaRPr>
          </a:p>
        </p:txBody>
      </p:sp>
      <p:pic>
        <p:nvPicPr>
          <p:cNvPr id="521" name="Google Shape;521;p15"/>
          <p:cNvPicPr preferRelativeResize="0"/>
          <p:nvPr/>
        </p:nvPicPr>
        <p:blipFill rotWithShape="1">
          <a:blip r:embed="rId3">
            <a:alphaModFix/>
          </a:blip>
          <a:srcRect/>
          <a:stretch/>
        </p:blipFill>
        <p:spPr>
          <a:xfrm>
            <a:off x="4965840" y="-143640"/>
            <a:ext cx="4176720" cy="5141880"/>
          </a:xfrm>
          <a:prstGeom prst="rect">
            <a:avLst/>
          </a:prstGeom>
          <a:noFill/>
          <a:ln>
            <a:noFill/>
          </a:ln>
        </p:spPr>
      </p:pic>
      <p:pic>
        <p:nvPicPr>
          <p:cNvPr id="522" name="Google Shape;522;p15"/>
          <p:cNvPicPr preferRelativeResize="0"/>
          <p:nvPr/>
        </p:nvPicPr>
        <p:blipFill rotWithShape="1">
          <a:blip r:embed="rId4">
            <a:alphaModFix/>
          </a:blip>
          <a:srcRect/>
          <a:stretch/>
        </p:blipFill>
        <p:spPr>
          <a:xfrm>
            <a:off x="304800" y="2057400"/>
            <a:ext cx="2931120" cy="2562840"/>
          </a:xfrm>
          <a:prstGeom prst="rect">
            <a:avLst/>
          </a:prstGeom>
          <a:noFill/>
          <a:ln>
            <a:noFill/>
          </a:ln>
        </p:spPr>
      </p:pic>
      <p:pic>
        <p:nvPicPr>
          <p:cNvPr id="523" name="Google Shape;523;p15"/>
          <p:cNvPicPr preferRelativeResize="0"/>
          <p:nvPr/>
        </p:nvPicPr>
        <p:blipFill rotWithShape="1">
          <a:blip r:embed="rId5">
            <a:alphaModFix/>
          </a:blip>
          <a:srcRect/>
          <a:stretch/>
        </p:blipFill>
        <p:spPr>
          <a:xfrm>
            <a:off x="304800" y="685800"/>
            <a:ext cx="3022200" cy="1911240"/>
          </a:xfrm>
          <a:prstGeom prst="rect">
            <a:avLst/>
          </a:prstGeom>
          <a:noFill/>
          <a:ln>
            <a:noFill/>
          </a:ln>
        </p:spPr>
      </p:pic>
      <p:sp>
        <p:nvSpPr>
          <p:cNvPr id="524" name="Google Shape;524;p15"/>
          <p:cNvSpPr/>
          <p:nvPr/>
        </p:nvSpPr>
        <p:spPr>
          <a:xfrm flipH="1">
            <a:off x="2741760" y="1179000"/>
            <a:ext cx="2777760" cy="263160"/>
          </a:xfrm>
          <a:custGeom>
            <a:avLst/>
            <a:gdLst/>
            <a:ahLst/>
            <a:cxnLst/>
            <a:rect l="l" t="t" r="r" b="b"/>
            <a:pathLst>
              <a:path w="21600" h="21600" extrusionOk="0">
                <a:moveTo>
                  <a:pt x="0" y="0"/>
                </a:moveTo>
                <a:lnTo>
                  <a:pt x="21600" y="21600"/>
                </a:lnTo>
              </a:path>
            </a:pathLst>
          </a:custGeom>
          <a:noFill/>
          <a:ln w="9525" cap="flat" cmpd="sng">
            <a:solidFill>
              <a:srgbClr val="FF0000"/>
            </a:solidFill>
            <a:prstDash val="solid"/>
            <a:round/>
            <a:headEnd type="none" w="sm" len="sm"/>
            <a:tailEnd type="triangle" w="med" len="med"/>
          </a:ln>
        </p:spPr>
      </p:sp>
      <p:sp>
        <p:nvSpPr>
          <p:cNvPr id="525" name="Google Shape;525;p15"/>
          <p:cNvSpPr/>
          <p:nvPr/>
        </p:nvSpPr>
        <p:spPr>
          <a:xfrm flipH="1">
            <a:off x="2741760" y="1515600"/>
            <a:ext cx="2849760" cy="1117440"/>
          </a:xfrm>
          <a:custGeom>
            <a:avLst/>
            <a:gdLst/>
            <a:ahLst/>
            <a:cxnLst/>
            <a:rect l="l" t="t" r="r" b="b"/>
            <a:pathLst>
              <a:path w="21600" h="21600" extrusionOk="0">
                <a:moveTo>
                  <a:pt x="0" y="0"/>
                </a:moveTo>
                <a:lnTo>
                  <a:pt x="21600" y="21600"/>
                </a:lnTo>
              </a:path>
            </a:pathLst>
          </a:custGeom>
          <a:noFill/>
          <a:ln w="9525" cap="flat" cmpd="sng">
            <a:solidFill>
              <a:srgbClr val="FF0000"/>
            </a:solidFill>
            <a:prstDash val="solid"/>
            <a:round/>
            <a:headEnd type="none" w="sm" len="sm"/>
            <a:tailEnd type="triangle" w="med" len="med"/>
          </a:ln>
        </p:spPr>
      </p:sp>
      <p:sp>
        <p:nvSpPr>
          <p:cNvPr id="526" name="Google Shape;526;p15"/>
          <p:cNvSpPr/>
          <p:nvPr/>
        </p:nvSpPr>
        <p:spPr>
          <a:xfrm>
            <a:off x="5522400" y="1071000"/>
            <a:ext cx="1370880" cy="22788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5592960" y="1479600"/>
            <a:ext cx="1370880" cy="22788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818080" y="476784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529" name="Google Shape;529;p15"/>
          <p:cNvSpPr/>
          <p:nvPr/>
        </p:nvSpPr>
        <p:spPr>
          <a:xfrm>
            <a:off x="2791800" y="476784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530" name="Google Shape;530;p15"/>
          <p:cNvSpPr/>
          <p:nvPr/>
        </p:nvSpPr>
        <p:spPr>
          <a:xfrm>
            <a:off x="2683440" y="476784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531" name="Google Shape;531;p15"/>
          <p:cNvSpPr/>
          <p:nvPr/>
        </p:nvSpPr>
        <p:spPr>
          <a:xfrm>
            <a:off x="2791800" y="476784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532" name="Google Shape;532;p15"/>
          <p:cNvSpPr/>
          <p:nvPr/>
        </p:nvSpPr>
        <p:spPr>
          <a:xfrm>
            <a:off x="2683440" y="476784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500"/>
                                        <p:tgtEl>
                                          <p:spTgt spid="526"/>
                                        </p:tgtEl>
                                      </p:cBhvr>
                                    </p:animEffect>
                                  </p:childTnLst>
                                </p:cTn>
                              </p:par>
                              <p:par>
                                <p:cTn id="8" presetID="10" presetClass="entr" presetSubtype="0" fill="hold" nodeType="withEffect">
                                  <p:stCondLst>
                                    <p:cond delay="0"/>
                                  </p:stCondLst>
                                  <p:childTnLst>
                                    <p:set>
                                      <p:cBhvr>
                                        <p:cTn id="9" dur="1" fill="hold">
                                          <p:stCondLst>
                                            <p:cond delay="0"/>
                                          </p:stCondLst>
                                        </p:cTn>
                                        <p:tgtEl>
                                          <p:spTgt spid="524"/>
                                        </p:tgtEl>
                                        <p:attrNameLst>
                                          <p:attrName>style.visibility</p:attrName>
                                        </p:attrNameLst>
                                      </p:cBhvr>
                                      <p:to>
                                        <p:strVal val="visible"/>
                                      </p:to>
                                    </p:set>
                                    <p:animEffect transition="in" filter="fade">
                                      <p:cBhvr>
                                        <p:cTn id="10" dur="500"/>
                                        <p:tgtEl>
                                          <p:spTgt spid="524"/>
                                        </p:tgtEl>
                                      </p:cBhvr>
                                    </p:animEffect>
                                  </p:childTnLst>
                                </p:cTn>
                              </p:par>
                              <p:par>
                                <p:cTn id="11" presetID="10" presetClass="entr" presetSubtype="0" fill="hold" nodeType="withEffect">
                                  <p:stCondLst>
                                    <p:cond delay="0"/>
                                  </p:stCondLst>
                                  <p:childTnLst>
                                    <p:set>
                                      <p:cBhvr>
                                        <p:cTn id="12" dur="1" fill="hold">
                                          <p:stCondLst>
                                            <p:cond delay="0"/>
                                          </p:stCondLst>
                                        </p:cTn>
                                        <p:tgtEl>
                                          <p:spTgt spid="523"/>
                                        </p:tgtEl>
                                        <p:attrNameLst>
                                          <p:attrName>style.visibility</p:attrName>
                                        </p:attrNameLst>
                                      </p:cBhvr>
                                      <p:to>
                                        <p:strVal val="visible"/>
                                      </p:to>
                                    </p:set>
                                    <p:animEffect transition="in" filter="fade">
                                      <p:cBhvr>
                                        <p:cTn id="13" dur="500"/>
                                        <p:tgtEl>
                                          <p:spTgt spid="5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27"/>
                                        </p:tgtEl>
                                        <p:attrNameLst>
                                          <p:attrName>style.visibility</p:attrName>
                                        </p:attrNameLst>
                                      </p:cBhvr>
                                      <p:to>
                                        <p:strVal val="visible"/>
                                      </p:to>
                                    </p:set>
                                    <p:animEffect transition="in" filter="fade">
                                      <p:cBhvr>
                                        <p:cTn id="18" dur="500"/>
                                        <p:tgtEl>
                                          <p:spTgt spid="527"/>
                                        </p:tgtEl>
                                      </p:cBhvr>
                                    </p:animEffect>
                                  </p:childTnLst>
                                </p:cTn>
                              </p:par>
                              <p:par>
                                <p:cTn id="19" presetID="10" presetClass="entr" presetSubtype="0" fill="hold" nodeType="withEffect">
                                  <p:stCondLst>
                                    <p:cond delay="0"/>
                                  </p:stCondLst>
                                  <p:childTnLst>
                                    <p:set>
                                      <p:cBhvr>
                                        <p:cTn id="20" dur="1" fill="hold">
                                          <p:stCondLst>
                                            <p:cond delay="0"/>
                                          </p:stCondLst>
                                        </p:cTn>
                                        <p:tgtEl>
                                          <p:spTgt spid="525"/>
                                        </p:tgtEl>
                                        <p:attrNameLst>
                                          <p:attrName>style.visibility</p:attrName>
                                        </p:attrNameLst>
                                      </p:cBhvr>
                                      <p:to>
                                        <p:strVal val="visible"/>
                                      </p:to>
                                    </p:set>
                                    <p:animEffect transition="in" filter="fade">
                                      <p:cBhvr>
                                        <p:cTn id="21" dur="500"/>
                                        <p:tgtEl>
                                          <p:spTgt spid="525"/>
                                        </p:tgtEl>
                                      </p:cBhvr>
                                    </p:animEffect>
                                  </p:childTnLst>
                                </p:cTn>
                              </p:par>
                              <p:par>
                                <p:cTn id="22" presetID="10" presetClass="entr" presetSubtype="0" fill="hold" nodeType="withEffect">
                                  <p:stCondLst>
                                    <p:cond delay="0"/>
                                  </p:stCondLst>
                                  <p:childTnLst>
                                    <p:set>
                                      <p:cBhvr>
                                        <p:cTn id="23" dur="1" fill="hold">
                                          <p:stCondLst>
                                            <p:cond delay="0"/>
                                          </p:stCondLst>
                                        </p:cTn>
                                        <p:tgtEl>
                                          <p:spTgt spid="522"/>
                                        </p:tgtEl>
                                        <p:attrNameLst>
                                          <p:attrName>style.visibility</p:attrName>
                                        </p:attrNameLst>
                                      </p:cBhvr>
                                      <p:to>
                                        <p:strVal val="visible"/>
                                      </p:to>
                                    </p:set>
                                    <p:animEffect transition="in" filter="fade">
                                      <p:cBhvr>
                                        <p:cTn id="24" dur="500"/>
                                        <p:tgtEl>
                                          <p:spTgt spid="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 grpId="0" animBg="1"/>
      <p:bldP spid="5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6"/>
          <p:cNvSpPr txBox="1">
            <a:spLocks noGrp="1"/>
          </p:cNvSpPr>
          <p:nvPr>
            <p:ph type="body" idx="4294967295"/>
          </p:nvPr>
        </p:nvSpPr>
        <p:spPr>
          <a:xfrm>
            <a:off x="421200" y="925200"/>
            <a:ext cx="8255880" cy="3656520"/>
          </a:xfrm>
          <a:prstGeom prst="rect">
            <a:avLst/>
          </a:prstGeom>
          <a:noFill/>
          <a:ln>
            <a:noFill/>
          </a:ln>
        </p:spPr>
        <p:txBody>
          <a:bodyPr spcFirstLastPara="1" wrap="square" lIns="0" tIns="91425" rIns="0" bIns="91425" anchor="t" anchorCtr="0">
            <a:noAutofit/>
          </a:bodyPr>
          <a:lstStyle/>
          <a:p>
            <a:pPr marL="457200" marR="0" lvl="0" indent="-380880" algn="l" rtl="0">
              <a:lnSpc>
                <a:spcPct val="100000"/>
              </a:lnSpc>
              <a:spcBef>
                <a:spcPts val="2301"/>
              </a:spcBef>
              <a:spcAft>
                <a:spcPts val="0"/>
              </a:spcAft>
              <a:buClr>
                <a:srgbClr val="CFD8DC"/>
              </a:buClr>
              <a:buSzPts val="2000"/>
              <a:buFont typeface="Source Sans Pro"/>
              <a:buChar char="◎"/>
            </a:pPr>
            <a:r>
              <a:rPr lang="en-US" sz="2000" b="0" i="0" u="none" strike="noStrike" cap="none" dirty="0">
                <a:solidFill>
                  <a:srgbClr val="000000"/>
                </a:solidFill>
                <a:latin typeface="Source Sans Pro"/>
                <a:ea typeface="Source Sans Pro"/>
                <a:cs typeface="Source Sans Pro"/>
                <a:sym typeface="Source Sans Pro"/>
              </a:rPr>
              <a:t>use </a:t>
            </a:r>
            <a:r>
              <a:rPr lang="en-US" sz="2000" b="0" i="0" u="none" strike="noStrike" cap="none" dirty="0" err="1">
                <a:solidFill>
                  <a:srgbClr val="000000"/>
                </a:solidFill>
                <a:latin typeface="Source Sans Pro"/>
                <a:ea typeface="Source Sans Pro"/>
                <a:cs typeface="Source Sans Pro"/>
                <a:sym typeface="Source Sans Pro"/>
              </a:rPr>
              <a:t>docker</a:t>
            </a:r>
            <a:r>
              <a:rPr lang="en-US" sz="2000" b="0" i="0" u="none" strike="noStrike" cap="none" dirty="0">
                <a:solidFill>
                  <a:srgbClr val="000000"/>
                </a:solidFill>
                <a:latin typeface="Source Sans Pro"/>
                <a:ea typeface="Source Sans Pro"/>
                <a:cs typeface="Source Sans Pro"/>
                <a:sym typeface="Source Sans Pro"/>
              </a:rPr>
              <a:t>-compose          replicate our </a:t>
            </a:r>
            <a:r>
              <a:rPr lang="en-US" sz="2000" b="0" i="0" u="none" strike="noStrike" cap="none" dirty="0" err="1">
                <a:solidFill>
                  <a:srgbClr val="000000"/>
                </a:solidFill>
                <a:latin typeface="Source Sans Pro"/>
                <a:ea typeface="Source Sans Pro"/>
                <a:cs typeface="Source Sans Pro"/>
                <a:sym typeface="Source Sans Pro"/>
              </a:rPr>
              <a:t>microservice</a:t>
            </a:r>
            <a:r>
              <a:rPr lang="en-US" sz="2000" b="0" i="0" u="none" strike="noStrike" cap="none" dirty="0">
                <a:solidFill>
                  <a:srgbClr val="000000"/>
                </a:solidFill>
                <a:latin typeface="Source Sans Pro"/>
                <a:ea typeface="Source Sans Pro"/>
                <a:cs typeface="Source Sans Pro"/>
                <a:sym typeface="Source Sans Pro"/>
              </a:rPr>
              <a:t> </a:t>
            </a:r>
            <a:endParaRPr sz="2000" b="0" i="0" u="none" strike="noStrike" cap="none" dirty="0">
              <a:solidFill>
                <a:srgbClr val="000000"/>
              </a:solidFill>
              <a:latin typeface="Source Sans Pro"/>
              <a:ea typeface="Source Sans Pro"/>
              <a:cs typeface="Source Sans Pro"/>
              <a:sym typeface="Source Sans Pro"/>
            </a:endParaRPr>
          </a:p>
          <a:p>
            <a:pPr marL="2743200" marR="0" lvl="0" indent="457200" algn="l" rtl="0">
              <a:lnSpc>
                <a:spcPct val="100000"/>
              </a:lnSpc>
              <a:spcBef>
                <a:spcPts val="2301"/>
              </a:spcBef>
              <a:spcAft>
                <a:spcPts val="0"/>
              </a:spcAft>
              <a:buNone/>
            </a:pPr>
            <a:r>
              <a:rPr lang="en-US" sz="2000" b="0" i="0" u="none" strike="noStrike" cap="none" dirty="0">
                <a:solidFill>
                  <a:srgbClr val="000000"/>
                </a:solidFill>
                <a:latin typeface="Source Sans Pro"/>
                <a:ea typeface="Source Sans Pro"/>
                <a:cs typeface="Source Sans Pro"/>
                <a:sym typeface="Source Sans Pro"/>
              </a:rPr>
              <a:t>using scale command</a:t>
            </a:r>
            <a:endParaRPr sz="2000" b="0" i="0" u="none" strike="noStrike" cap="none" dirty="0">
              <a:latin typeface="Arial"/>
              <a:ea typeface="Arial"/>
              <a:cs typeface="Arial"/>
              <a:sym typeface="Arial"/>
            </a:endParaRPr>
          </a:p>
          <a:p>
            <a:pPr marL="457200" marR="0" lvl="0" indent="-380880" algn="l" rtl="0">
              <a:lnSpc>
                <a:spcPct val="100000"/>
              </a:lnSpc>
              <a:spcBef>
                <a:spcPts val="2301"/>
              </a:spcBef>
              <a:spcAft>
                <a:spcPts val="0"/>
              </a:spcAft>
              <a:buClr>
                <a:srgbClr val="CFD8DC"/>
              </a:buClr>
              <a:buSzPts val="2000"/>
              <a:buFont typeface="Source Sans Pro"/>
              <a:buChar char="◎"/>
            </a:pPr>
            <a:r>
              <a:rPr lang="en-US" sz="2000" b="0" i="0" u="none" strike="noStrike" cap="none" dirty="0" err="1">
                <a:solidFill>
                  <a:srgbClr val="000000"/>
                </a:solidFill>
                <a:latin typeface="Source Sans Pro"/>
                <a:ea typeface="Source Sans Pro"/>
                <a:cs typeface="Source Sans Pro"/>
                <a:sym typeface="Source Sans Pro"/>
              </a:rPr>
              <a:t>HAProxy</a:t>
            </a:r>
            <a:r>
              <a:rPr lang="en-US" sz="2000" b="0" i="0" u="none" strike="noStrike" cap="none" dirty="0">
                <a:solidFill>
                  <a:srgbClr val="000000"/>
                </a:solidFill>
                <a:latin typeface="Source Sans Pro"/>
                <a:ea typeface="Source Sans Pro"/>
                <a:cs typeface="Source Sans Pro"/>
                <a:sym typeface="Source Sans Pro"/>
              </a:rPr>
              <a:t> / </a:t>
            </a:r>
            <a:r>
              <a:rPr lang="en-US" sz="2000" b="0" i="0" u="none" strike="noStrike" cap="none" dirty="0" err="1">
                <a:solidFill>
                  <a:srgbClr val="000000"/>
                </a:solidFill>
                <a:latin typeface="Source Sans Pro"/>
                <a:ea typeface="Source Sans Pro"/>
                <a:cs typeface="Source Sans Pro"/>
                <a:sym typeface="Source Sans Pro"/>
              </a:rPr>
              <a:t>nginx</a:t>
            </a:r>
            <a:r>
              <a:rPr lang="en-US" sz="2000" b="0" i="0" u="none" strike="noStrike" cap="none" dirty="0">
                <a:solidFill>
                  <a:srgbClr val="000000"/>
                </a:solidFill>
                <a:latin typeface="Source Sans Pro"/>
                <a:ea typeface="Source Sans Pro"/>
                <a:cs typeface="Source Sans Pro"/>
                <a:sym typeface="Source Sans Pro"/>
              </a:rPr>
              <a:t> / </a:t>
            </a:r>
            <a:r>
              <a:rPr lang="en-US" sz="2000" b="0" i="0" u="none" strike="noStrike" cap="none" dirty="0" err="1">
                <a:solidFill>
                  <a:srgbClr val="000000"/>
                </a:solidFill>
                <a:latin typeface="Source Sans Pro"/>
                <a:ea typeface="Source Sans Pro"/>
                <a:cs typeface="Source Sans Pro"/>
                <a:sym typeface="Source Sans Pro"/>
              </a:rPr>
              <a:t>traefik</a:t>
            </a:r>
            <a:r>
              <a:rPr lang="en-US" sz="2000" b="0" i="0" u="none" strike="noStrike" cap="none" dirty="0">
                <a:solidFill>
                  <a:srgbClr val="000000"/>
                </a:solidFill>
                <a:latin typeface="Source Sans Pro"/>
                <a:ea typeface="Source Sans Pro"/>
                <a:cs typeface="Source Sans Pro"/>
                <a:sym typeface="Source Sans Pro"/>
              </a:rPr>
              <a:t>            </a:t>
            </a:r>
            <a:r>
              <a:rPr lang="en-US" sz="2000" dirty="0">
                <a:latin typeface="Source Sans Pro"/>
                <a:ea typeface="Source Sans Pro"/>
                <a:cs typeface="Source Sans Pro"/>
                <a:sym typeface="Source Sans Pro"/>
              </a:rPr>
              <a:t>reverse proxy</a:t>
            </a:r>
            <a:endParaRPr sz="2000" b="0" i="0" u="none" strike="noStrike" cap="none" dirty="0">
              <a:latin typeface="Arial"/>
              <a:ea typeface="Arial"/>
              <a:cs typeface="Arial"/>
              <a:sym typeface="Arial"/>
            </a:endParaRPr>
          </a:p>
        </p:txBody>
      </p:sp>
      <p:sp>
        <p:nvSpPr>
          <p:cNvPr id="538" name="Google Shape;538;p16"/>
          <p:cNvSpPr txBox="1">
            <a:spLocks noGrp="1"/>
          </p:cNvSpPr>
          <p:nvPr>
            <p:ph type="title" idx="4294967295"/>
          </p:nvPr>
        </p:nvSpPr>
        <p:spPr>
          <a:xfrm>
            <a:off x="429840" y="21240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Scale:</a:t>
            </a:r>
            <a:endParaRPr sz="3600" b="0" i="0" u="none" strike="noStrike" cap="none">
              <a:latin typeface="Arial"/>
              <a:ea typeface="Arial"/>
              <a:cs typeface="Arial"/>
              <a:sym typeface="Arial"/>
            </a:endParaRPr>
          </a:p>
        </p:txBody>
      </p:sp>
      <p:sp>
        <p:nvSpPr>
          <p:cNvPr id="539" name="Google Shape;539;p16"/>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18</a:t>
            </a:fld>
            <a:endParaRPr sz="1300" b="0" i="0" u="none" strike="noStrike" cap="none">
              <a:solidFill>
                <a:srgbClr val="0091EA"/>
              </a:solidFill>
              <a:latin typeface="Times New Roman"/>
              <a:ea typeface="Times New Roman"/>
              <a:cs typeface="Times New Roman"/>
              <a:sym typeface="Times New Roman"/>
            </a:endParaRPr>
          </a:p>
        </p:txBody>
      </p:sp>
      <p:sp>
        <p:nvSpPr>
          <p:cNvPr id="540" name="Google Shape;540;p16"/>
          <p:cNvSpPr/>
          <p:nvPr/>
        </p:nvSpPr>
        <p:spPr>
          <a:xfrm>
            <a:off x="2808360" y="476748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541" name="Google Shape;541;p16"/>
          <p:cNvSpPr/>
          <p:nvPr/>
        </p:nvSpPr>
        <p:spPr>
          <a:xfrm>
            <a:off x="2782080" y="476748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542" name="Google Shape;542;p16"/>
          <p:cNvSpPr/>
          <p:nvPr/>
        </p:nvSpPr>
        <p:spPr>
          <a:xfrm>
            <a:off x="2673720" y="476748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543" name="Google Shape;543;p16"/>
          <p:cNvSpPr/>
          <p:nvPr/>
        </p:nvSpPr>
        <p:spPr>
          <a:xfrm>
            <a:off x="2782080" y="476748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544" name="Google Shape;544;p16"/>
          <p:cNvSpPr/>
          <p:nvPr/>
        </p:nvSpPr>
        <p:spPr>
          <a:xfrm>
            <a:off x="2673720" y="476748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grpSp>
        <p:nvGrpSpPr>
          <p:cNvPr id="545" name="Google Shape;545;p16"/>
          <p:cNvGrpSpPr/>
          <p:nvPr/>
        </p:nvGrpSpPr>
        <p:grpSpPr>
          <a:xfrm>
            <a:off x="3558897" y="3407845"/>
            <a:ext cx="687266" cy="562683"/>
            <a:chOff x="3480840" y="3621600"/>
            <a:chExt cx="633600" cy="532440"/>
          </a:xfrm>
        </p:grpSpPr>
        <p:sp>
          <p:nvSpPr>
            <p:cNvPr id="546" name="Google Shape;546;p16"/>
            <p:cNvSpPr/>
            <p:nvPr/>
          </p:nvSpPr>
          <p:spPr>
            <a:xfrm>
              <a:off x="3533760" y="3621600"/>
              <a:ext cx="528120" cy="373320"/>
            </a:xfrm>
            <a:prstGeom prst="rect">
              <a:avLst/>
            </a:prstGeom>
            <a:solidFill>
              <a:srgbClr val="3465A4"/>
            </a:solid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3586680" y="3674880"/>
              <a:ext cx="422280" cy="266760"/>
            </a:xfrm>
            <a:prstGeom prst="rect">
              <a:avLst/>
            </a:prstGeom>
            <a:solidFill>
              <a:srgbClr val="729FCF">
                <a:alpha val="29803"/>
              </a:srgbClr>
            </a:solid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rot="10800000" flipH="1">
              <a:off x="3480840" y="3994920"/>
              <a:ext cx="633600" cy="159120"/>
            </a:xfrm>
            <a:custGeom>
              <a:avLst/>
              <a:gdLst/>
              <a:ahLst/>
              <a:cxnLst/>
              <a:rect l="l" t="t" r="r" b="b"/>
              <a:pathLst>
                <a:path w="21600" h="21600" extrusionOk="0">
                  <a:moveTo>
                    <a:pt x="0" y="0"/>
                  </a:moveTo>
                  <a:lnTo>
                    <a:pt x="21600" y="0"/>
                  </a:lnTo>
                  <a:lnTo>
                    <a:pt x="19793" y="21600"/>
                  </a:lnTo>
                  <a:lnTo>
                    <a:pt x="1807" y="21600"/>
                  </a:lnTo>
                  <a:close/>
                </a:path>
              </a:pathLst>
            </a:custGeom>
            <a:solidFill>
              <a:srgbClr val="3465A4"/>
            </a:solidFill>
            <a:ln w="19075" cap="flat" cmpd="sng">
              <a:solidFill>
                <a:srgbClr val="FFFFFF"/>
              </a:solidFill>
              <a:prstDash val="solid"/>
              <a:round/>
              <a:headEnd type="none" w="sm" len="sm"/>
              <a:tailEnd type="none" w="sm" len="sm"/>
            </a:ln>
          </p:spPr>
        </p:sp>
        <p:sp>
          <p:nvSpPr>
            <p:cNvPr id="549" name="Google Shape;549;p16"/>
            <p:cNvSpPr/>
            <p:nvPr/>
          </p:nvSpPr>
          <p:spPr>
            <a:xfrm rot="10800000" flipH="1">
              <a:off x="3745440" y="4101120"/>
              <a:ext cx="105120" cy="27000"/>
            </a:xfrm>
            <a:custGeom>
              <a:avLst/>
              <a:gdLst/>
              <a:ahLst/>
              <a:cxnLst/>
              <a:rect l="l" t="t" r="r" b="b"/>
              <a:pathLst>
                <a:path w="21600" h="21600" extrusionOk="0">
                  <a:moveTo>
                    <a:pt x="0" y="0"/>
                  </a:moveTo>
                  <a:lnTo>
                    <a:pt x="21600" y="0"/>
                  </a:lnTo>
                  <a:lnTo>
                    <a:pt x="19793" y="21600"/>
                  </a:lnTo>
                  <a:lnTo>
                    <a:pt x="1807" y="21600"/>
                  </a:lnTo>
                  <a:close/>
                </a:path>
              </a:pathLst>
            </a:custGeom>
            <a:solidFill>
              <a:srgbClr val="3465A4">
                <a:alpha val="29803"/>
              </a:srgbClr>
            </a:solidFill>
            <a:ln w="19075" cap="flat" cmpd="sng">
              <a:solidFill>
                <a:srgbClr val="FFFFFF"/>
              </a:solidFill>
              <a:prstDash val="solid"/>
              <a:round/>
              <a:headEnd type="none" w="sm" len="sm"/>
              <a:tailEnd type="none" w="sm" len="sm"/>
            </a:ln>
            <a:effectLst>
              <a:outerShdw rotWithShape="0">
                <a:srgbClr val="729FCF"/>
              </a:outerShdw>
            </a:effectLst>
          </p:spPr>
        </p:sp>
        <p:sp>
          <p:nvSpPr>
            <p:cNvPr id="550" name="Google Shape;550;p16"/>
            <p:cNvSpPr/>
            <p:nvPr/>
          </p:nvSpPr>
          <p:spPr>
            <a:xfrm rot="10800000" flipH="1">
              <a:off x="3533760" y="4020120"/>
              <a:ext cx="528120" cy="80280"/>
            </a:xfrm>
            <a:custGeom>
              <a:avLst/>
              <a:gdLst/>
              <a:ahLst/>
              <a:cxnLst/>
              <a:rect l="l" t="t" r="r" b="b"/>
              <a:pathLst>
                <a:path w="21600" h="21600" extrusionOk="0">
                  <a:moveTo>
                    <a:pt x="0" y="0"/>
                  </a:moveTo>
                  <a:lnTo>
                    <a:pt x="21600" y="0"/>
                  </a:lnTo>
                  <a:lnTo>
                    <a:pt x="20451" y="21600"/>
                  </a:lnTo>
                  <a:lnTo>
                    <a:pt x="1149" y="21600"/>
                  </a:lnTo>
                  <a:close/>
                </a:path>
              </a:pathLst>
            </a:custGeom>
            <a:solidFill>
              <a:srgbClr val="3465A4"/>
            </a:solidFill>
            <a:ln w="19075" cap="flat" cmpd="sng">
              <a:solidFill>
                <a:srgbClr val="FFFFFF"/>
              </a:solidFill>
              <a:prstDash val="solid"/>
              <a:round/>
              <a:headEnd type="none" w="sm" len="sm"/>
              <a:tailEnd type="none" w="sm" len="sm"/>
            </a:ln>
          </p:spPr>
        </p:sp>
      </p:grpSp>
      <p:grpSp>
        <p:nvGrpSpPr>
          <p:cNvPr id="551" name="Google Shape;551;p16"/>
          <p:cNvGrpSpPr/>
          <p:nvPr/>
        </p:nvGrpSpPr>
        <p:grpSpPr>
          <a:xfrm>
            <a:off x="5252851" y="3416214"/>
            <a:ext cx="582224" cy="489637"/>
            <a:chOff x="5042520" y="3629520"/>
            <a:chExt cx="536760" cy="463320"/>
          </a:xfrm>
        </p:grpSpPr>
        <p:grpSp>
          <p:nvGrpSpPr>
            <p:cNvPr id="552" name="Google Shape;552;p16"/>
            <p:cNvGrpSpPr/>
            <p:nvPr/>
          </p:nvGrpSpPr>
          <p:grpSpPr>
            <a:xfrm>
              <a:off x="5042520" y="3629520"/>
              <a:ext cx="536760" cy="115560"/>
              <a:chOff x="5042520" y="3629520"/>
              <a:chExt cx="536760" cy="115560"/>
            </a:xfrm>
          </p:grpSpPr>
          <p:sp>
            <p:nvSpPr>
              <p:cNvPr id="553" name="Google Shape;553;p16"/>
              <p:cNvSpPr/>
              <p:nvPr/>
            </p:nvSpPr>
            <p:spPr>
              <a:xfrm>
                <a:off x="5042520" y="3629520"/>
                <a:ext cx="536760" cy="11556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5087520" y="367632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5445720" y="3652920"/>
                <a:ext cx="66600" cy="6876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5177160" y="3676320"/>
                <a:ext cx="2196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132520" y="367632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266440" y="3676320"/>
                <a:ext cx="133920" cy="2232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16"/>
            <p:cNvGrpSpPr/>
            <p:nvPr/>
          </p:nvGrpSpPr>
          <p:grpSpPr>
            <a:xfrm>
              <a:off x="5042520" y="3745800"/>
              <a:ext cx="536760" cy="115200"/>
              <a:chOff x="5042520" y="3745800"/>
              <a:chExt cx="536760" cy="115200"/>
            </a:xfrm>
          </p:grpSpPr>
          <p:sp>
            <p:nvSpPr>
              <p:cNvPr id="560" name="Google Shape;560;p16"/>
              <p:cNvSpPr/>
              <p:nvPr/>
            </p:nvSpPr>
            <p:spPr>
              <a:xfrm>
                <a:off x="5042520" y="3745800"/>
                <a:ext cx="536760" cy="1152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5087520" y="379188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5445720" y="3768840"/>
                <a:ext cx="66600" cy="6876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5177160" y="3791880"/>
                <a:ext cx="2196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5132520" y="379188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5266440" y="3791880"/>
                <a:ext cx="133920" cy="2232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6"/>
            <p:cNvGrpSpPr/>
            <p:nvPr/>
          </p:nvGrpSpPr>
          <p:grpSpPr>
            <a:xfrm>
              <a:off x="5042520" y="3861720"/>
              <a:ext cx="536760" cy="115200"/>
              <a:chOff x="5042520" y="3861720"/>
              <a:chExt cx="536760" cy="115200"/>
            </a:xfrm>
          </p:grpSpPr>
          <p:sp>
            <p:nvSpPr>
              <p:cNvPr id="567" name="Google Shape;567;p16"/>
              <p:cNvSpPr/>
              <p:nvPr/>
            </p:nvSpPr>
            <p:spPr>
              <a:xfrm>
                <a:off x="5042520" y="3861720"/>
                <a:ext cx="536760" cy="1152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5087520" y="390780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5445720" y="3884760"/>
                <a:ext cx="66600" cy="6912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5177160" y="3907800"/>
                <a:ext cx="2196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5132520" y="390780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5266440" y="3907800"/>
                <a:ext cx="133920" cy="2232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16"/>
            <p:cNvGrpSpPr/>
            <p:nvPr/>
          </p:nvGrpSpPr>
          <p:grpSpPr>
            <a:xfrm>
              <a:off x="5042520" y="3977640"/>
              <a:ext cx="536760" cy="115200"/>
              <a:chOff x="5042520" y="3977640"/>
              <a:chExt cx="536760" cy="115200"/>
            </a:xfrm>
          </p:grpSpPr>
          <p:sp>
            <p:nvSpPr>
              <p:cNvPr id="574" name="Google Shape;574;p16"/>
              <p:cNvSpPr/>
              <p:nvPr/>
            </p:nvSpPr>
            <p:spPr>
              <a:xfrm>
                <a:off x="5042520" y="3977640"/>
                <a:ext cx="536760" cy="1152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5087520" y="4023720"/>
                <a:ext cx="21600" cy="2268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5445720" y="4000680"/>
                <a:ext cx="66600" cy="6912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5177160" y="4023720"/>
                <a:ext cx="21960" cy="2268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5132520" y="4023720"/>
                <a:ext cx="21600" cy="2268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5266440" y="4023720"/>
                <a:ext cx="133920" cy="2268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80" name="Google Shape;580;p16"/>
          <p:cNvCxnSpPr/>
          <p:nvPr/>
        </p:nvCxnSpPr>
        <p:spPr>
          <a:xfrm>
            <a:off x="4211095" y="3646129"/>
            <a:ext cx="924000" cy="300"/>
          </a:xfrm>
          <a:prstGeom prst="straightConnector1">
            <a:avLst/>
          </a:prstGeom>
          <a:noFill/>
          <a:ln w="9525" cap="flat" cmpd="sng">
            <a:solidFill>
              <a:srgbClr val="3465A4"/>
            </a:solidFill>
            <a:prstDash val="solid"/>
            <a:round/>
            <a:headEnd type="none" w="sm" len="sm"/>
            <a:tailEnd type="triangle" w="med" len="med"/>
          </a:ln>
        </p:spPr>
      </p:cxnSp>
      <p:grpSp>
        <p:nvGrpSpPr>
          <p:cNvPr id="581" name="Google Shape;581;p16"/>
          <p:cNvGrpSpPr/>
          <p:nvPr/>
        </p:nvGrpSpPr>
        <p:grpSpPr>
          <a:xfrm>
            <a:off x="7684054" y="2666351"/>
            <a:ext cx="362767" cy="753287"/>
            <a:chOff x="7283880" y="2919960"/>
            <a:chExt cx="334440" cy="712800"/>
          </a:xfrm>
        </p:grpSpPr>
        <p:sp>
          <p:nvSpPr>
            <p:cNvPr id="582" name="Google Shape;582;p16"/>
            <p:cNvSpPr/>
            <p:nvPr/>
          </p:nvSpPr>
          <p:spPr>
            <a:xfrm>
              <a:off x="7283880" y="2919960"/>
              <a:ext cx="334440" cy="7128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3" name="Google Shape;583;p16"/>
            <p:cNvCxnSpPr/>
            <p:nvPr/>
          </p:nvCxnSpPr>
          <p:spPr>
            <a:xfrm>
              <a:off x="7350840" y="3526560"/>
              <a:ext cx="201240" cy="360"/>
            </a:xfrm>
            <a:prstGeom prst="straightConnector1">
              <a:avLst/>
            </a:prstGeom>
            <a:noFill/>
            <a:ln w="19075" cap="rnd" cmpd="sng">
              <a:solidFill>
                <a:srgbClr val="FFFFFF"/>
              </a:solidFill>
              <a:prstDash val="solid"/>
              <a:round/>
              <a:headEnd type="none" w="sm" len="sm"/>
              <a:tailEnd type="none" w="sm" len="sm"/>
            </a:ln>
          </p:spPr>
        </p:cxnSp>
        <p:cxnSp>
          <p:nvCxnSpPr>
            <p:cNvPr id="584" name="Google Shape;584;p16"/>
            <p:cNvCxnSpPr/>
            <p:nvPr/>
          </p:nvCxnSpPr>
          <p:spPr>
            <a:xfrm>
              <a:off x="7350840" y="3490920"/>
              <a:ext cx="201240" cy="360"/>
            </a:xfrm>
            <a:prstGeom prst="straightConnector1">
              <a:avLst/>
            </a:prstGeom>
            <a:noFill/>
            <a:ln w="19075" cap="rnd" cmpd="sng">
              <a:solidFill>
                <a:srgbClr val="FFFFFF"/>
              </a:solidFill>
              <a:prstDash val="solid"/>
              <a:round/>
              <a:headEnd type="none" w="sm" len="sm"/>
              <a:tailEnd type="none" w="sm" len="sm"/>
            </a:ln>
          </p:spPr>
        </p:cxnSp>
        <p:grpSp>
          <p:nvGrpSpPr>
            <p:cNvPr id="585" name="Google Shape;585;p16"/>
            <p:cNvGrpSpPr/>
            <p:nvPr/>
          </p:nvGrpSpPr>
          <p:grpSpPr>
            <a:xfrm>
              <a:off x="7350840" y="2991240"/>
              <a:ext cx="200160" cy="213480"/>
              <a:chOff x="7350840" y="2991240"/>
              <a:chExt cx="200160" cy="213480"/>
            </a:xfrm>
          </p:grpSpPr>
          <p:sp>
            <p:nvSpPr>
              <p:cNvPr id="586" name="Google Shape;586;p16"/>
              <p:cNvSpPr/>
              <p:nvPr/>
            </p:nvSpPr>
            <p:spPr>
              <a:xfrm>
                <a:off x="7351920" y="2995560"/>
                <a:ext cx="195480" cy="203040"/>
              </a:xfrm>
              <a:custGeom>
                <a:avLst/>
                <a:gdLst/>
                <a:ahLst/>
                <a:cxnLst/>
                <a:rect l="l" t="t" r="r" b="b"/>
                <a:pathLst>
                  <a:path w="545" h="566" extrusionOk="0">
                    <a:moveTo>
                      <a:pt x="228" y="6"/>
                    </a:moveTo>
                    <a:cubicBezTo>
                      <a:pt x="225" y="5"/>
                      <a:pt x="223" y="5"/>
                      <a:pt x="221" y="4"/>
                    </a:cubicBezTo>
                    <a:cubicBezTo>
                      <a:pt x="219" y="6"/>
                      <a:pt x="223" y="6"/>
                      <a:pt x="222" y="9"/>
                    </a:cubicBezTo>
                    <a:cubicBezTo>
                      <a:pt x="217" y="9"/>
                      <a:pt x="214" y="9"/>
                      <a:pt x="210" y="6"/>
                    </a:cubicBezTo>
                    <a:lnTo>
                      <a:pt x="208" y="6"/>
                    </a:lnTo>
                    <a:lnTo>
                      <a:pt x="206" y="6"/>
                    </a:lnTo>
                    <a:cubicBezTo>
                      <a:pt x="215" y="4"/>
                      <a:pt x="223" y="1"/>
                      <a:pt x="232" y="0"/>
                    </a:cubicBezTo>
                    <a:cubicBezTo>
                      <a:pt x="232" y="4"/>
                      <a:pt x="231" y="5"/>
                      <a:pt x="228" y="6"/>
                    </a:cubicBezTo>
                    <a:moveTo>
                      <a:pt x="201" y="13"/>
                    </a:moveTo>
                    <a:cubicBezTo>
                      <a:pt x="203" y="14"/>
                      <a:pt x="204" y="14"/>
                      <a:pt x="204" y="16"/>
                    </a:cubicBezTo>
                    <a:cubicBezTo>
                      <a:pt x="204" y="19"/>
                      <a:pt x="201" y="19"/>
                      <a:pt x="201" y="23"/>
                    </a:cubicBezTo>
                    <a:cubicBezTo>
                      <a:pt x="203" y="26"/>
                      <a:pt x="204" y="26"/>
                      <a:pt x="205" y="26"/>
                    </a:cubicBezTo>
                    <a:cubicBezTo>
                      <a:pt x="208" y="28"/>
                      <a:pt x="212" y="26"/>
                      <a:pt x="213" y="26"/>
                    </a:cubicBezTo>
                    <a:cubicBezTo>
                      <a:pt x="216" y="23"/>
                      <a:pt x="219" y="18"/>
                      <a:pt x="222" y="18"/>
                    </a:cubicBezTo>
                    <a:cubicBezTo>
                      <a:pt x="223" y="19"/>
                      <a:pt x="226" y="28"/>
                      <a:pt x="226" y="31"/>
                    </a:cubicBezTo>
                    <a:lnTo>
                      <a:pt x="226" y="39"/>
                    </a:lnTo>
                    <a:cubicBezTo>
                      <a:pt x="226" y="44"/>
                      <a:pt x="232" y="43"/>
                      <a:pt x="235" y="45"/>
                    </a:cubicBezTo>
                    <a:cubicBezTo>
                      <a:pt x="235" y="47"/>
                      <a:pt x="235" y="49"/>
                      <a:pt x="237" y="49"/>
                    </a:cubicBezTo>
                    <a:cubicBezTo>
                      <a:pt x="239" y="52"/>
                      <a:pt x="240" y="52"/>
                      <a:pt x="240" y="54"/>
                    </a:cubicBezTo>
                    <a:cubicBezTo>
                      <a:pt x="240" y="58"/>
                      <a:pt x="235" y="58"/>
                      <a:pt x="237" y="66"/>
                    </a:cubicBezTo>
                    <a:cubicBezTo>
                      <a:pt x="235" y="66"/>
                      <a:pt x="232" y="66"/>
                      <a:pt x="232" y="70"/>
                    </a:cubicBezTo>
                    <a:cubicBezTo>
                      <a:pt x="232" y="75"/>
                      <a:pt x="240" y="70"/>
                      <a:pt x="241" y="74"/>
                    </a:cubicBezTo>
                    <a:cubicBezTo>
                      <a:pt x="242" y="75"/>
                      <a:pt x="241" y="76"/>
                      <a:pt x="240" y="80"/>
                    </a:cubicBezTo>
                    <a:cubicBezTo>
                      <a:pt x="241" y="82"/>
                      <a:pt x="242" y="88"/>
                      <a:pt x="239" y="88"/>
                    </a:cubicBezTo>
                    <a:cubicBezTo>
                      <a:pt x="237" y="88"/>
                      <a:pt x="235" y="83"/>
                      <a:pt x="234" y="83"/>
                    </a:cubicBezTo>
                    <a:lnTo>
                      <a:pt x="230" y="83"/>
                    </a:lnTo>
                    <a:cubicBezTo>
                      <a:pt x="228" y="83"/>
                      <a:pt x="226" y="82"/>
                      <a:pt x="225" y="82"/>
                    </a:cubicBezTo>
                    <a:cubicBezTo>
                      <a:pt x="222" y="82"/>
                      <a:pt x="219" y="83"/>
                      <a:pt x="216" y="80"/>
                    </a:cubicBezTo>
                    <a:lnTo>
                      <a:pt x="228" y="66"/>
                    </a:lnTo>
                    <a:cubicBezTo>
                      <a:pt x="230" y="66"/>
                      <a:pt x="231" y="66"/>
                      <a:pt x="230" y="64"/>
                    </a:cubicBezTo>
                    <a:cubicBezTo>
                      <a:pt x="228" y="61"/>
                      <a:pt x="226" y="63"/>
                      <a:pt x="223" y="66"/>
                    </a:cubicBezTo>
                    <a:cubicBezTo>
                      <a:pt x="222" y="66"/>
                      <a:pt x="219" y="69"/>
                      <a:pt x="216" y="69"/>
                    </a:cubicBezTo>
                    <a:cubicBezTo>
                      <a:pt x="212" y="69"/>
                      <a:pt x="205" y="66"/>
                      <a:pt x="201" y="70"/>
                    </a:cubicBezTo>
                    <a:cubicBezTo>
                      <a:pt x="201" y="71"/>
                      <a:pt x="205" y="70"/>
                      <a:pt x="205" y="74"/>
                    </a:cubicBezTo>
                    <a:cubicBezTo>
                      <a:pt x="204" y="75"/>
                      <a:pt x="203" y="75"/>
                      <a:pt x="201" y="74"/>
                    </a:cubicBezTo>
                    <a:cubicBezTo>
                      <a:pt x="199" y="74"/>
                      <a:pt x="199" y="71"/>
                      <a:pt x="199" y="70"/>
                    </a:cubicBezTo>
                    <a:cubicBezTo>
                      <a:pt x="199" y="69"/>
                      <a:pt x="194" y="69"/>
                      <a:pt x="190" y="69"/>
                    </a:cubicBezTo>
                    <a:cubicBezTo>
                      <a:pt x="187" y="69"/>
                      <a:pt x="186" y="71"/>
                      <a:pt x="186" y="74"/>
                    </a:cubicBezTo>
                    <a:cubicBezTo>
                      <a:pt x="190" y="75"/>
                      <a:pt x="195" y="71"/>
                      <a:pt x="195" y="78"/>
                    </a:cubicBezTo>
                    <a:cubicBezTo>
                      <a:pt x="194" y="80"/>
                      <a:pt x="190" y="82"/>
                      <a:pt x="190" y="87"/>
                    </a:cubicBezTo>
                    <a:cubicBezTo>
                      <a:pt x="190" y="88"/>
                      <a:pt x="192" y="92"/>
                      <a:pt x="194" y="92"/>
                    </a:cubicBezTo>
                    <a:cubicBezTo>
                      <a:pt x="195" y="92"/>
                      <a:pt x="195" y="90"/>
                      <a:pt x="196" y="90"/>
                    </a:cubicBezTo>
                    <a:cubicBezTo>
                      <a:pt x="199" y="90"/>
                      <a:pt x="199" y="92"/>
                      <a:pt x="201" y="92"/>
                    </a:cubicBezTo>
                    <a:cubicBezTo>
                      <a:pt x="203" y="89"/>
                      <a:pt x="204" y="88"/>
                      <a:pt x="208" y="88"/>
                    </a:cubicBezTo>
                    <a:cubicBezTo>
                      <a:pt x="210" y="92"/>
                      <a:pt x="204" y="95"/>
                      <a:pt x="201" y="97"/>
                    </a:cubicBezTo>
                    <a:cubicBezTo>
                      <a:pt x="196" y="97"/>
                      <a:pt x="190" y="97"/>
                      <a:pt x="188" y="100"/>
                    </a:cubicBezTo>
                    <a:cubicBezTo>
                      <a:pt x="185" y="101"/>
                      <a:pt x="179" y="106"/>
                      <a:pt x="179" y="101"/>
                    </a:cubicBezTo>
                    <a:cubicBezTo>
                      <a:pt x="177" y="97"/>
                      <a:pt x="181" y="97"/>
                      <a:pt x="181" y="97"/>
                    </a:cubicBezTo>
                    <a:cubicBezTo>
                      <a:pt x="178" y="95"/>
                      <a:pt x="174" y="97"/>
                      <a:pt x="172" y="100"/>
                    </a:cubicBezTo>
                    <a:cubicBezTo>
                      <a:pt x="166" y="101"/>
                      <a:pt x="157" y="104"/>
                      <a:pt x="155" y="109"/>
                    </a:cubicBezTo>
                    <a:cubicBezTo>
                      <a:pt x="155" y="111"/>
                      <a:pt x="157" y="114"/>
                      <a:pt x="155" y="114"/>
                    </a:cubicBezTo>
                    <a:cubicBezTo>
                      <a:pt x="155" y="116"/>
                      <a:pt x="150" y="116"/>
                      <a:pt x="149" y="116"/>
                    </a:cubicBezTo>
                    <a:cubicBezTo>
                      <a:pt x="146" y="118"/>
                      <a:pt x="145" y="118"/>
                      <a:pt x="143" y="119"/>
                    </a:cubicBezTo>
                    <a:lnTo>
                      <a:pt x="139" y="119"/>
                    </a:lnTo>
                    <a:cubicBezTo>
                      <a:pt x="137" y="121"/>
                      <a:pt x="137" y="123"/>
                      <a:pt x="134" y="126"/>
                    </a:cubicBezTo>
                    <a:cubicBezTo>
                      <a:pt x="132" y="126"/>
                      <a:pt x="132" y="127"/>
                      <a:pt x="131" y="127"/>
                    </a:cubicBezTo>
                    <a:cubicBezTo>
                      <a:pt x="130" y="128"/>
                      <a:pt x="128" y="132"/>
                      <a:pt x="126" y="135"/>
                    </a:cubicBezTo>
                    <a:cubicBezTo>
                      <a:pt x="123" y="135"/>
                      <a:pt x="123" y="132"/>
                      <a:pt x="123" y="135"/>
                    </a:cubicBezTo>
                    <a:cubicBezTo>
                      <a:pt x="123" y="137"/>
                      <a:pt x="123" y="142"/>
                      <a:pt x="123" y="145"/>
                    </a:cubicBezTo>
                    <a:cubicBezTo>
                      <a:pt x="119" y="149"/>
                      <a:pt x="105" y="152"/>
                      <a:pt x="99" y="161"/>
                    </a:cubicBezTo>
                    <a:cubicBezTo>
                      <a:pt x="94" y="163"/>
                      <a:pt x="87" y="171"/>
                      <a:pt x="89" y="176"/>
                    </a:cubicBezTo>
                    <a:cubicBezTo>
                      <a:pt x="89" y="181"/>
                      <a:pt x="91" y="193"/>
                      <a:pt x="90" y="195"/>
                    </a:cubicBezTo>
                    <a:cubicBezTo>
                      <a:pt x="85" y="193"/>
                      <a:pt x="81" y="193"/>
                      <a:pt x="78" y="189"/>
                    </a:cubicBezTo>
                    <a:cubicBezTo>
                      <a:pt x="78" y="188"/>
                      <a:pt x="76" y="176"/>
                      <a:pt x="76" y="175"/>
                    </a:cubicBezTo>
                    <a:cubicBezTo>
                      <a:pt x="73" y="175"/>
                      <a:pt x="73" y="182"/>
                      <a:pt x="69" y="177"/>
                    </a:cubicBezTo>
                    <a:cubicBezTo>
                      <a:pt x="63" y="171"/>
                      <a:pt x="60" y="173"/>
                      <a:pt x="54" y="173"/>
                    </a:cubicBezTo>
                    <a:cubicBezTo>
                      <a:pt x="49" y="176"/>
                      <a:pt x="49" y="182"/>
                      <a:pt x="44" y="182"/>
                    </a:cubicBezTo>
                    <a:cubicBezTo>
                      <a:pt x="38" y="175"/>
                      <a:pt x="29" y="176"/>
                      <a:pt x="27" y="177"/>
                    </a:cubicBezTo>
                    <a:cubicBezTo>
                      <a:pt x="32" y="166"/>
                      <a:pt x="38" y="154"/>
                      <a:pt x="43" y="145"/>
                    </a:cubicBezTo>
                    <a:cubicBezTo>
                      <a:pt x="53" y="124"/>
                      <a:pt x="67" y="104"/>
                      <a:pt x="82" y="87"/>
                    </a:cubicBezTo>
                    <a:cubicBezTo>
                      <a:pt x="85" y="87"/>
                      <a:pt x="87" y="83"/>
                      <a:pt x="90" y="85"/>
                    </a:cubicBezTo>
                    <a:cubicBezTo>
                      <a:pt x="92" y="85"/>
                      <a:pt x="92" y="88"/>
                      <a:pt x="96" y="88"/>
                    </a:cubicBezTo>
                    <a:cubicBezTo>
                      <a:pt x="96" y="89"/>
                      <a:pt x="101" y="88"/>
                      <a:pt x="103" y="88"/>
                    </a:cubicBezTo>
                    <a:cubicBezTo>
                      <a:pt x="109" y="85"/>
                      <a:pt x="103" y="78"/>
                      <a:pt x="102" y="78"/>
                    </a:cubicBezTo>
                    <a:cubicBezTo>
                      <a:pt x="98" y="75"/>
                      <a:pt x="92" y="78"/>
                      <a:pt x="87" y="81"/>
                    </a:cubicBezTo>
                    <a:cubicBezTo>
                      <a:pt x="101" y="66"/>
                      <a:pt x="116" y="54"/>
                      <a:pt x="131" y="43"/>
                    </a:cubicBezTo>
                    <a:cubicBezTo>
                      <a:pt x="134" y="44"/>
                      <a:pt x="137" y="40"/>
                      <a:pt x="139" y="44"/>
                    </a:cubicBezTo>
                    <a:cubicBezTo>
                      <a:pt x="139" y="47"/>
                      <a:pt x="134" y="49"/>
                      <a:pt x="134" y="51"/>
                    </a:cubicBezTo>
                    <a:cubicBezTo>
                      <a:pt x="136" y="54"/>
                      <a:pt x="132" y="56"/>
                      <a:pt x="132" y="57"/>
                    </a:cubicBezTo>
                    <a:cubicBezTo>
                      <a:pt x="132" y="61"/>
                      <a:pt x="136" y="64"/>
                      <a:pt x="139" y="64"/>
                    </a:cubicBezTo>
                    <a:cubicBezTo>
                      <a:pt x="140" y="64"/>
                      <a:pt x="145" y="61"/>
                      <a:pt x="146" y="57"/>
                    </a:cubicBezTo>
                    <a:cubicBezTo>
                      <a:pt x="146" y="54"/>
                      <a:pt x="146" y="49"/>
                      <a:pt x="148" y="47"/>
                    </a:cubicBezTo>
                    <a:cubicBezTo>
                      <a:pt x="159" y="47"/>
                      <a:pt x="172" y="40"/>
                      <a:pt x="170" y="26"/>
                    </a:cubicBezTo>
                    <a:lnTo>
                      <a:pt x="170" y="21"/>
                    </a:lnTo>
                    <a:cubicBezTo>
                      <a:pt x="170" y="20"/>
                      <a:pt x="170" y="20"/>
                      <a:pt x="172" y="19"/>
                    </a:cubicBezTo>
                    <a:cubicBezTo>
                      <a:pt x="179" y="16"/>
                      <a:pt x="188" y="12"/>
                      <a:pt x="197" y="9"/>
                    </a:cubicBezTo>
                    <a:cubicBezTo>
                      <a:pt x="199" y="11"/>
                      <a:pt x="199" y="12"/>
                      <a:pt x="201" y="13"/>
                    </a:cubicBezTo>
                    <a:moveTo>
                      <a:pt x="40" y="223"/>
                    </a:moveTo>
                    <a:cubicBezTo>
                      <a:pt x="41" y="220"/>
                      <a:pt x="51" y="219"/>
                      <a:pt x="51" y="227"/>
                    </a:cubicBezTo>
                    <a:cubicBezTo>
                      <a:pt x="51" y="228"/>
                      <a:pt x="38" y="249"/>
                      <a:pt x="41" y="252"/>
                    </a:cubicBezTo>
                    <a:cubicBezTo>
                      <a:pt x="47" y="254"/>
                      <a:pt x="54" y="250"/>
                      <a:pt x="58" y="252"/>
                    </a:cubicBezTo>
                    <a:cubicBezTo>
                      <a:pt x="60" y="252"/>
                      <a:pt x="67" y="256"/>
                      <a:pt x="67" y="258"/>
                    </a:cubicBezTo>
                    <a:cubicBezTo>
                      <a:pt x="58" y="275"/>
                      <a:pt x="69" y="290"/>
                      <a:pt x="72" y="289"/>
                    </a:cubicBezTo>
                    <a:cubicBezTo>
                      <a:pt x="76" y="289"/>
                      <a:pt x="81" y="285"/>
                      <a:pt x="87" y="288"/>
                    </a:cubicBezTo>
                    <a:cubicBezTo>
                      <a:pt x="89" y="288"/>
                      <a:pt x="91" y="292"/>
                      <a:pt x="93" y="292"/>
                    </a:cubicBezTo>
                    <a:cubicBezTo>
                      <a:pt x="94" y="292"/>
                      <a:pt x="96" y="281"/>
                      <a:pt x="103" y="278"/>
                    </a:cubicBezTo>
                    <a:cubicBezTo>
                      <a:pt x="110" y="275"/>
                      <a:pt x="118" y="270"/>
                      <a:pt x="119" y="271"/>
                    </a:cubicBezTo>
                    <a:cubicBezTo>
                      <a:pt x="123" y="273"/>
                      <a:pt x="117" y="275"/>
                      <a:pt x="118" y="276"/>
                    </a:cubicBezTo>
                    <a:cubicBezTo>
                      <a:pt x="123" y="280"/>
                      <a:pt x="125" y="271"/>
                      <a:pt x="127" y="273"/>
                    </a:cubicBezTo>
                    <a:cubicBezTo>
                      <a:pt x="139" y="285"/>
                      <a:pt x="148" y="283"/>
                      <a:pt x="155" y="280"/>
                    </a:cubicBezTo>
                    <a:cubicBezTo>
                      <a:pt x="165" y="275"/>
                      <a:pt x="167" y="285"/>
                      <a:pt x="170" y="292"/>
                    </a:cubicBezTo>
                    <a:cubicBezTo>
                      <a:pt x="176" y="292"/>
                      <a:pt x="183" y="304"/>
                      <a:pt x="190" y="306"/>
                    </a:cubicBezTo>
                    <a:cubicBezTo>
                      <a:pt x="205" y="304"/>
                      <a:pt x="214" y="315"/>
                      <a:pt x="216" y="318"/>
                    </a:cubicBezTo>
                    <a:cubicBezTo>
                      <a:pt x="216" y="319"/>
                      <a:pt x="214" y="320"/>
                      <a:pt x="216" y="323"/>
                    </a:cubicBezTo>
                    <a:cubicBezTo>
                      <a:pt x="216" y="327"/>
                      <a:pt x="222" y="327"/>
                      <a:pt x="221" y="333"/>
                    </a:cubicBezTo>
                    <a:cubicBezTo>
                      <a:pt x="221" y="335"/>
                      <a:pt x="228" y="340"/>
                      <a:pt x="230" y="340"/>
                    </a:cubicBezTo>
                    <a:cubicBezTo>
                      <a:pt x="237" y="339"/>
                      <a:pt x="246" y="344"/>
                      <a:pt x="248" y="350"/>
                    </a:cubicBezTo>
                    <a:cubicBezTo>
                      <a:pt x="255" y="349"/>
                      <a:pt x="260" y="356"/>
                      <a:pt x="266" y="351"/>
                    </a:cubicBezTo>
                    <a:cubicBezTo>
                      <a:pt x="273" y="358"/>
                      <a:pt x="287" y="364"/>
                      <a:pt x="289" y="364"/>
                    </a:cubicBezTo>
                    <a:cubicBezTo>
                      <a:pt x="291" y="366"/>
                      <a:pt x="293" y="373"/>
                      <a:pt x="293" y="376"/>
                    </a:cubicBezTo>
                    <a:cubicBezTo>
                      <a:pt x="292" y="394"/>
                      <a:pt x="275" y="399"/>
                      <a:pt x="273" y="415"/>
                    </a:cubicBezTo>
                    <a:cubicBezTo>
                      <a:pt x="273" y="419"/>
                      <a:pt x="275" y="419"/>
                      <a:pt x="275" y="423"/>
                    </a:cubicBezTo>
                    <a:cubicBezTo>
                      <a:pt x="275" y="423"/>
                      <a:pt x="275" y="451"/>
                      <a:pt x="262" y="459"/>
                    </a:cubicBezTo>
                    <a:cubicBezTo>
                      <a:pt x="259" y="459"/>
                      <a:pt x="237" y="469"/>
                      <a:pt x="235" y="475"/>
                    </a:cubicBezTo>
                    <a:cubicBezTo>
                      <a:pt x="234" y="480"/>
                      <a:pt x="237" y="482"/>
                      <a:pt x="237" y="488"/>
                    </a:cubicBezTo>
                    <a:cubicBezTo>
                      <a:pt x="235" y="489"/>
                      <a:pt x="232" y="499"/>
                      <a:pt x="225" y="503"/>
                    </a:cubicBezTo>
                    <a:cubicBezTo>
                      <a:pt x="226" y="513"/>
                      <a:pt x="217" y="523"/>
                      <a:pt x="216" y="523"/>
                    </a:cubicBezTo>
                    <a:cubicBezTo>
                      <a:pt x="210" y="526"/>
                      <a:pt x="204" y="520"/>
                      <a:pt x="201" y="521"/>
                    </a:cubicBezTo>
                    <a:cubicBezTo>
                      <a:pt x="201" y="525"/>
                      <a:pt x="208" y="533"/>
                      <a:pt x="208" y="534"/>
                    </a:cubicBezTo>
                    <a:cubicBezTo>
                      <a:pt x="208" y="538"/>
                      <a:pt x="205" y="542"/>
                      <a:pt x="204" y="542"/>
                    </a:cubicBezTo>
                    <a:cubicBezTo>
                      <a:pt x="203" y="545"/>
                      <a:pt x="190" y="546"/>
                      <a:pt x="188" y="547"/>
                    </a:cubicBezTo>
                    <a:cubicBezTo>
                      <a:pt x="188" y="549"/>
                      <a:pt x="190" y="552"/>
                      <a:pt x="188" y="556"/>
                    </a:cubicBezTo>
                    <a:cubicBezTo>
                      <a:pt x="186" y="559"/>
                      <a:pt x="181" y="556"/>
                      <a:pt x="179" y="556"/>
                    </a:cubicBezTo>
                    <a:cubicBezTo>
                      <a:pt x="179" y="559"/>
                      <a:pt x="178" y="561"/>
                      <a:pt x="181" y="563"/>
                    </a:cubicBezTo>
                    <a:cubicBezTo>
                      <a:pt x="183" y="563"/>
                      <a:pt x="185" y="563"/>
                      <a:pt x="186" y="564"/>
                    </a:cubicBezTo>
                    <a:cubicBezTo>
                      <a:pt x="185" y="568"/>
                      <a:pt x="184" y="565"/>
                      <a:pt x="184" y="566"/>
                    </a:cubicBezTo>
                    <a:cubicBezTo>
                      <a:pt x="169" y="561"/>
                      <a:pt x="154" y="554"/>
                      <a:pt x="140" y="546"/>
                    </a:cubicBezTo>
                    <a:cubicBezTo>
                      <a:pt x="139" y="546"/>
                      <a:pt x="134" y="542"/>
                      <a:pt x="134" y="537"/>
                    </a:cubicBezTo>
                    <a:cubicBezTo>
                      <a:pt x="134" y="534"/>
                      <a:pt x="137" y="523"/>
                      <a:pt x="137" y="521"/>
                    </a:cubicBezTo>
                    <a:cubicBezTo>
                      <a:pt x="137" y="519"/>
                      <a:pt x="132" y="497"/>
                      <a:pt x="132" y="485"/>
                    </a:cubicBezTo>
                    <a:cubicBezTo>
                      <a:pt x="134" y="464"/>
                      <a:pt x="130" y="438"/>
                      <a:pt x="128" y="435"/>
                    </a:cubicBezTo>
                    <a:cubicBezTo>
                      <a:pt x="123" y="425"/>
                      <a:pt x="102" y="423"/>
                      <a:pt x="98" y="411"/>
                    </a:cubicBezTo>
                    <a:cubicBezTo>
                      <a:pt x="96" y="397"/>
                      <a:pt x="71" y="371"/>
                      <a:pt x="71" y="359"/>
                    </a:cubicBezTo>
                    <a:cubicBezTo>
                      <a:pt x="72" y="358"/>
                      <a:pt x="76" y="356"/>
                      <a:pt x="76" y="354"/>
                    </a:cubicBezTo>
                    <a:cubicBezTo>
                      <a:pt x="76" y="351"/>
                      <a:pt x="73" y="350"/>
                      <a:pt x="73" y="349"/>
                    </a:cubicBezTo>
                    <a:cubicBezTo>
                      <a:pt x="72" y="342"/>
                      <a:pt x="76" y="333"/>
                      <a:pt x="76" y="333"/>
                    </a:cubicBezTo>
                    <a:cubicBezTo>
                      <a:pt x="76" y="333"/>
                      <a:pt x="89" y="320"/>
                      <a:pt x="90" y="319"/>
                    </a:cubicBezTo>
                    <a:cubicBezTo>
                      <a:pt x="90" y="319"/>
                      <a:pt x="87" y="297"/>
                      <a:pt x="87" y="296"/>
                    </a:cubicBezTo>
                    <a:cubicBezTo>
                      <a:pt x="85" y="290"/>
                      <a:pt x="85" y="288"/>
                      <a:pt x="82" y="288"/>
                    </a:cubicBezTo>
                    <a:cubicBezTo>
                      <a:pt x="80" y="288"/>
                      <a:pt x="76" y="290"/>
                      <a:pt x="76" y="297"/>
                    </a:cubicBezTo>
                    <a:cubicBezTo>
                      <a:pt x="72" y="299"/>
                      <a:pt x="63" y="292"/>
                      <a:pt x="63" y="292"/>
                    </a:cubicBezTo>
                    <a:cubicBezTo>
                      <a:pt x="61" y="288"/>
                      <a:pt x="49" y="285"/>
                      <a:pt x="52" y="276"/>
                    </a:cubicBezTo>
                    <a:cubicBezTo>
                      <a:pt x="49" y="275"/>
                      <a:pt x="45" y="266"/>
                      <a:pt x="42" y="266"/>
                    </a:cubicBezTo>
                    <a:cubicBezTo>
                      <a:pt x="42" y="266"/>
                      <a:pt x="27" y="262"/>
                      <a:pt x="26" y="262"/>
                    </a:cubicBezTo>
                    <a:cubicBezTo>
                      <a:pt x="20" y="249"/>
                      <a:pt x="2" y="252"/>
                      <a:pt x="0" y="252"/>
                    </a:cubicBezTo>
                    <a:cubicBezTo>
                      <a:pt x="2" y="247"/>
                      <a:pt x="0" y="240"/>
                      <a:pt x="2" y="237"/>
                    </a:cubicBezTo>
                    <a:cubicBezTo>
                      <a:pt x="3" y="237"/>
                      <a:pt x="33" y="232"/>
                      <a:pt x="40" y="223"/>
                    </a:cubicBezTo>
                    <a:moveTo>
                      <a:pt x="465" y="492"/>
                    </a:moveTo>
                    <a:lnTo>
                      <a:pt x="456" y="492"/>
                    </a:lnTo>
                    <a:cubicBezTo>
                      <a:pt x="456" y="487"/>
                      <a:pt x="459" y="488"/>
                      <a:pt x="461" y="480"/>
                    </a:cubicBezTo>
                    <a:cubicBezTo>
                      <a:pt x="462" y="476"/>
                      <a:pt x="465" y="468"/>
                      <a:pt x="461" y="466"/>
                    </a:cubicBezTo>
                    <a:cubicBezTo>
                      <a:pt x="461" y="459"/>
                      <a:pt x="459" y="458"/>
                      <a:pt x="461" y="445"/>
                    </a:cubicBezTo>
                    <a:cubicBezTo>
                      <a:pt x="461" y="434"/>
                      <a:pt x="454" y="428"/>
                      <a:pt x="456" y="416"/>
                    </a:cubicBezTo>
                    <a:cubicBezTo>
                      <a:pt x="454" y="414"/>
                      <a:pt x="459" y="411"/>
                      <a:pt x="462" y="407"/>
                    </a:cubicBezTo>
                    <a:cubicBezTo>
                      <a:pt x="468" y="395"/>
                      <a:pt x="469" y="389"/>
                      <a:pt x="471" y="380"/>
                    </a:cubicBezTo>
                    <a:cubicBezTo>
                      <a:pt x="471" y="377"/>
                      <a:pt x="472" y="376"/>
                      <a:pt x="471" y="375"/>
                    </a:cubicBezTo>
                    <a:cubicBezTo>
                      <a:pt x="469" y="368"/>
                      <a:pt x="467" y="363"/>
                      <a:pt x="462" y="358"/>
                    </a:cubicBezTo>
                    <a:cubicBezTo>
                      <a:pt x="461" y="354"/>
                      <a:pt x="458" y="354"/>
                      <a:pt x="456" y="351"/>
                    </a:cubicBezTo>
                    <a:cubicBezTo>
                      <a:pt x="454" y="350"/>
                      <a:pt x="453" y="345"/>
                      <a:pt x="453" y="344"/>
                    </a:cubicBezTo>
                    <a:cubicBezTo>
                      <a:pt x="453" y="342"/>
                      <a:pt x="453" y="340"/>
                      <a:pt x="454" y="338"/>
                    </a:cubicBezTo>
                    <a:lnTo>
                      <a:pt x="454" y="328"/>
                    </a:lnTo>
                    <a:cubicBezTo>
                      <a:pt x="456" y="327"/>
                      <a:pt x="458" y="323"/>
                      <a:pt x="458" y="323"/>
                    </a:cubicBezTo>
                    <a:cubicBezTo>
                      <a:pt x="458" y="319"/>
                      <a:pt x="454" y="314"/>
                      <a:pt x="452" y="314"/>
                    </a:cubicBezTo>
                    <a:cubicBezTo>
                      <a:pt x="449" y="312"/>
                      <a:pt x="445" y="315"/>
                      <a:pt x="440" y="314"/>
                    </a:cubicBezTo>
                    <a:cubicBezTo>
                      <a:pt x="436" y="312"/>
                      <a:pt x="436" y="304"/>
                      <a:pt x="430" y="302"/>
                    </a:cubicBezTo>
                    <a:cubicBezTo>
                      <a:pt x="422" y="301"/>
                      <a:pt x="414" y="306"/>
                      <a:pt x="409" y="307"/>
                    </a:cubicBezTo>
                    <a:cubicBezTo>
                      <a:pt x="405" y="309"/>
                      <a:pt x="403" y="312"/>
                      <a:pt x="400" y="312"/>
                    </a:cubicBezTo>
                    <a:cubicBezTo>
                      <a:pt x="398" y="312"/>
                      <a:pt x="395" y="309"/>
                      <a:pt x="393" y="309"/>
                    </a:cubicBezTo>
                    <a:cubicBezTo>
                      <a:pt x="389" y="309"/>
                      <a:pt x="377" y="312"/>
                      <a:pt x="375" y="314"/>
                    </a:cubicBezTo>
                    <a:cubicBezTo>
                      <a:pt x="371" y="314"/>
                      <a:pt x="358" y="302"/>
                      <a:pt x="357" y="301"/>
                    </a:cubicBezTo>
                    <a:cubicBezTo>
                      <a:pt x="354" y="299"/>
                      <a:pt x="351" y="299"/>
                      <a:pt x="349" y="297"/>
                    </a:cubicBezTo>
                    <a:cubicBezTo>
                      <a:pt x="348" y="294"/>
                      <a:pt x="348" y="292"/>
                      <a:pt x="346" y="288"/>
                    </a:cubicBezTo>
                    <a:cubicBezTo>
                      <a:pt x="345" y="285"/>
                      <a:pt x="342" y="281"/>
                      <a:pt x="339" y="278"/>
                    </a:cubicBezTo>
                    <a:cubicBezTo>
                      <a:pt x="336" y="276"/>
                      <a:pt x="331" y="271"/>
                      <a:pt x="330" y="268"/>
                    </a:cubicBezTo>
                    <a:cubicBezTo>
                      <a:pt x="330" y="266"/>
                      <a:pt x="331" y="266"/>
                      <a:pt x="331" y="266"/>
                    </a:cubicBezTo>
                    <a:cubicBezTo>
                      <a:pt x="331" y="262"/>
                      <a:pt x="329" y="259"/>
                      <a:pt x="329" y="258"/>
                    </a:cubicBezTo>
                    <a:cubicBezTo>
                      <a:pt x="329" y="254"/>
                      <a:pt x="331" y="254"/>
                      <a:pt x="333" y="252"/>
                    </a:cubicBezTo>
                    <a:lnTo>
                      <a:pt x="333" y="246"/>
                    </a:lnTo>
                    <a:cubicBezTo>
                      <a:pt x="333" y="244"/>
                      <a:pt x="336" y="231"/>
                      <a:pt x="335" y="228"/>
                    </a:cubicBezTo>
                    <a:cubicBezTo>
                      <a:pt x="335" y="227"/>
                      <a:pt x="331" y="227"/>
                      <a:pt x="331" y="223"/>
                    </a:cubicBezTo>
                    <a:cubicBezTo>
                      <a:pt x="331" y="220"/>
                      <a:pt x="333" y="218"/>
                      <a:pt x="335" y="214"/>
                    </a:cubicBezTo>
                    <a:cubicBezTo>
                      <a:pt x="336" y="213"/>
                      <a:pt x="342" y="206"/>
                      <a:pt x="342" y="204"/>
                    </a:cubicBezTo>
                    <a:cubicBezTo>
                      <a:pt x="344" y="202"/>
                      <a:pt x="344" y="200"/>
                      <a:pt x="344" y="197"/>
                    </a:cubicBezTo>
                    <a:cubicBezTo>
                      <a:pt x="345" y="196"/>
                      <a:pt x="346" y="194"/>
                      <a:pt x="349" y="193"/>
                    </a:cubicBezTo>
                    <a:cubicBezTo>
                      <a:pt x="351" y="192"/>
                      <a:pt x="351" y="189"/>
                      <a:pt x="353" y="189"/>
                    </a:cubicBezTo>
                    <a:cubicBezTo>
                      <a:pt x="354" y="188"/>
                      <a:pt x="355" y="187"/>
                      <a:pt x="357" y="187"/>
                    </a:cubicBezTo>
                    <a:cubicBezTo>
                      <a:pt x="363" y="183"/>
                      <a:pt x="364" y="180"/>
                      <a:pt x="367" y="175"/>
                    </a:cubicBezTo>
                    <a:cubicBezTo>
                      <a:pt x="367" y="170"/>
                      <a:pt x="367" y="168"/>
                      <a:pt x="371" y="166"/>
                    </a:cubicBezTo>
                    <a:cubicBezTo>
                      <a:pt x="371" y="163"/>
                      <a:pt x="371" y="161"/>
                      <a:pt x="375" y="158"/>
                    </a:cubicBezTo>
                    <a:cubicBezTo>
                      <a:pt x="377" y="154"/>
                      <a:pt x="382" y="157"/>
                      <a:pt x="385" y="152"/>
                    </a:cubicBezTo>
                    <a:cubicBezTo>
                      <a:pt x="385" y="150"/>
                      <a:pt x="386" y="147"/>
                      <a:pt x="386" y="145"/>
                    </a:cubicBezTo>
                    <a:cubicBezTo>
                      <a:pt x="386" y="142"/>
                      <a:pt x="384" y="137"/>
                      <a:pt x="382" y="137"/>
                    </a:cubicBezTo>
                    <a:cubicBezTo>
                      <a:pt x="380" y="137"/>
                      <a:pt x="376" y="140"/>
                      <a:pt x="375" y="137"/>
                    </a:cubicBezTo>
                    <a:lnTo>
                      <a:pt x="375" y="135"/>
                    </a:lnTo>
                    <a:cubicBezTo>
                      <a:pt x="375" y="132"/>
                      <a:pt x="371" y="128"/>
                      <a:pt x="371" y="127"/>
                    </a:cubicBezTo>
                    <a:cubicBezTo>
                      <a:pt x="371" y="126"/>
                      <a:pt x="375" y="123"/>
                      <a:pt x="376" y="119"/>
                    </a:cubicBezTo>
                    <a:lnTo>
                      <a:pt x="376" y="108"/>
                    </a:lnTo>
                    <a:cubicBezTo>
                      <a:pt x="380" y="101"/>
                      <a:pt x="387" y="104"/>
                      <a:pt x="395" y="104"/>
                    </a:cubicBezTo>
                    <a:lnTo>
                      <a:pt x="398" y="104"/>
                    </a:lnTo>
                    <a:cubicBezTo>
                      <a:pt x="404" y="104"/>
                      <a:pt x="409" y="106"/>
                      <a:pt x="410" y="101"/>
                    </a:cubicBezTo>
                    <a:lnTo>
                      <a:pt x="410" y="92"/>
                    </a:lnTo>
                    <a:cubicBezTo>
                      <a:pt x="410" y="89"/>
                      <a:pt x="407" y="85"/>
                      <a:pt x="407" y="83"/>
                    </a:cubicBezTo>
                    <a:cubicBezTo>
                      <a:pt x="403" y="82"/>
                      <a:pt x="398" y="83"/>
                      <a:pt x="398" y="80"/>
                    </a:cubicBezTo>
                    <a:cubicBezTo>
                      <a:pt x="398" y="74"/>
                      <a:pt x="404" y="78"/>
                      <a:pt x="407" y="78"/>
                    </a:cubicBezTo>
                    <a:cubicBezTo>
                      <a:pt x="409" y="78"/>
                      <a:pt x="409" y="74"/>
                      <a:pt x="410" y="71"/>
                    </a:cubicBezTo>
                    <a:cubicBezTo>
                      <a:pt x="412" y="71"/>
                      <a:pt x="413" y="74"/>
                      <a:pt x="414" y="74"/>
                    </a:cubicBezTo>
                    <a:cubicBezTo>
                      <a:pt x="416" y="74"/>
                      <a:pt x="418" y="71"/>
                      <a:pt x="421" y="70"/>
                    </a:cubicBezTo>
                    <a:cubicBezTo>
                      <a:pt x="422" y="69"/>
                      <a:pt x="423" y="66"/>
                      <a:pt x="425" y="64"/>
                    </a:cubicBezTo>
                    <a:cubicBezTo>
                      <a:pt x="432" y="64"/>
                      <a:pt x="441" y="49"/>
                      <a:pt x="442" y="47"/>
                    </a:cubicBezTo>
                    <a:cubicBezTo>
                      <a:pt x="459" y="62"/>
                      <a:pt x="469" y="85"/>
                      <a:pt x="483" y="102"/>
                    </a:cubicBezTo>
                    <a:lnTo>
                      <a:pt x="479" y="97"/>
                    </a:lnTo>
                    <a:cubicBezTo>
                      <a:pt x="477" y="97"/>
                      <a:pt x="476" y="97"/>
                      <a:pt x="476" y="97"/>
                    </a:cubicBezTo>
                    <a:cubicBezTo>
                      <a:pt x="474" y="97"/>
                      <a:pt x="472" y="93"/>
                      <a:pt x="471" y="93"/>
                    </a:cubicBezTo>
                    <a:lnTo>
                      <a:pt x="470" y="95"/>
                    </a:lnTo>
                    <a:cubicBezTo>
                      <a:pt x="468" y="101"/>
                      <a:pt x="471" y="102"/>
                      <a:pt x="474" y="104"/>
                    </a:cubicBezTo>
                    <a:cubicBezTo>
                      <a:pt x="476" y="106"/>
                      <a:pt x="476" y="109"/>
                      <a:pt x="477" y="111"/>
                    </a:cubicBezTo>
                    <a:cubicBezTo>
                      <a:pt x="478" y="111"/>
                      <a:pt x="481" y="113"/>
                      <a:pt x="483" y="113"/>
                    </a:cubicBezTo>
                    <a:cubicBezTo>
                      <a:pt x="485" y="114"/>
                      <a:pt x="486" y="114"/>
                      <a:pt x="487" y="116"/>
                    </a:cubicBezTo>
                    <a:cubicBezTo>
                      <a:pt x="490" y="118"/>
                      <a:pt x="494" y="118"/>
                      <a:pt x="494" y="121"/>
                    </a:cubicBezTo>
                    <a:cubicBezTo>
                      <a:pt x="494" y="123"/>
                      <a:pt x="489" y="119"/>
                      <a:pt x="487" y="123"/>
                    </a:cubicBezTo>
                    <a:cubicBezTo>
                      <a:pt x="487" y="124"/>
                      <a:pt x="489" y="124"/>
                      <a:pt x="489" y="126"/>
                    </a:cubicBezTo>
                    <a:cubicBezTo>
                      <a:pt x="489" y="128"/>
                      <a:pt x="486" y="132"/>
                      <a:pt x="483" y="132"/>
                    </a:cubicBezTo>
                    <a:cubicBezTo>
                      <a:pt x="483" y="131"/>
                      <a:pt x="485" y="128"/>
                      <a:pt x="485" y="127"/>
                    </a:cubicBezTo>
                    <a:cubicBezTo>
                      <a:pt x="485" y="124"/>
                      <a:pt x="478" y="119"/>
                      <a:pt x="476" y="118"/>
                    </a:cubicBezTo>
                    <a:cubicBezTo>
                      <a:pt x="474" y="116"/>
                      <a:pt x="471" y="116"/>
                      <a:pt x="470" y="114"/>
                    </a:cubicBezTo>
                    <a:cubicBezTo>
                      <a:pt x="468" y="113"/>
                      <a:pt x="463" y="109"/>
                      <a:pt x="462" y="108"/>
                    </a:cubicBezTo>
                    <a:cubicBezTo>
                      <a:pt x="459" y="104"/>
                      <a:pt x="458" y="100"/>
                      <a:pt x="453" y="100"/>
                    </a:cubicBezTo>
                    <a:cubicBezTo>
                      <a:pt x="452" y="100"/>
                      <a:pt x="450" y="101"/>
                      <a:pt x="449" y="104"/>
                    </a:cubicBezTo>
                    <a:cubicBezTo>
                      <a:pt x="448" y="104"/>
                      <a:pt x="443" y="106"/>
                      <a:pt x="441" y="106"/>
                    </a:cubicBezTo>
                    <a:cubicBezTo>
                      <a:pt x="436" y="106"/>
                      <a:pt x="436" y="104"/>
                      <a:pt x="432" y="104"/>
                    </a:cubicBezTo>
                    <a:cubicBezTo>
                      <a:pt x="431" y="104"/>
                      <a:pt x="431" y="106"/>
                      <a:pt x="430" y="108"/>
                    </a:cubicBezTo>
                    <a:lnTo>
                      <a:pt x="430" y="111"/>
                    </a:lnTo>
                    <a:cubicBezTo>
                      <a:pt x="430" y="113"/>
                      <a:pt x="425" y="113"/>
                      <a:pt x="423" y="114"/>
                    </a:cubicBezTo>
                    <a:cubicBezTo>
                      <a:pt x="421" y="116"/>
                      <a:pt x="413" y="124"/>
                      <a:pt x="413" y="126"/>
                    </a:cubicBezTo>
                    <a:cubicBezTo>
                      <a:pt x="413" y="127"/>
                      <a:pt x="414" y="127"/>
                      <a:pt x="414" y="130"/>
                    </a:cubicBezTo>
                    <a:cubicBezTo>
                      <a:pt x="414" y="131"/>
                      <a:pt x="403" y="140"/>
                      <a:pt x="403" y="140"/>
                    </a:cubicBezTo>
                    <a:cubicBezTo>
                      <a:pt x="398" y="140"/>
                      <a:pt x="389" y="139"/>
                      <a:pt x="389" y="144"/>
                    </a:cubicBezTo>
                    <a:cubicBezTo>
                      <a:pt x="389" y="147"/>
                      <a:pt x="394" y="149"/>
                      <a:pt x="398" y="149"/>
                    </a:cubicBezTo>
                    <a:lnTo>
                      <a:pt x="407" y="149"/>
                    </a:lnTo>
                    <a:cubicBezTo>
                      <a:pt x="407" y="147"/>
                      <a:pt x="409" y="145"/>
                      <a:pt x="410" y="145"/>
                    </a:cubicBezTo>
                    <a:cubicBezTo>
                      <a:pt x="412" y="145"/>
                      <a:pt x="414" y="143"/>
                      <a:pt x="416" y="143"/>
                    </a:cubicBezTo>
                    <a:cubicBezTo>
                      <a:pt x="418" y="140"/>
                      <a:pt x="423" y="139"/>
                      <a:pt x="427" y="139"/>
                    </a:cubicBezTo>
                    <a:cubicBezTo>
                      <a:pt x="427" y="139"/>
                      <a:pt x="440" y="137"/>
                      <a:pt x="441" y="137"/>
                    </a:cubicBezTo>
                    <a:cubicBezTo>
                      <a:pt x="445" y="137"/>
                      <a:pt x="449" y="139"/>
                      <a:pt x="452" y="139"/>
                    </a:cubicBezTo>
                    <a:cubicBezTo>
                      <a:pt x="453" y="139"/>
                      <a:pt x="454" y="137"/>
                      <a:pt x="456" y="137"/>
                    </a:cubicBezTo>
                    <a:cubicBezTo>
                      <a:pt x="459" y="137"/>
                      <a:pt x="461" y="139"/>
                      <a:pt x="462" y="140"/>
                    </a:cubicBezTo>
                    <a:cubicBezTo>
                      <a:pt x="462" y="142"/>
                      <a:pt x="461" y="142"/>
                      <a:pt x="462" y="144"/>
                    </a:cubicBezTo>
                    <a:lnTo>
                      <a:pt x="462" y="149"/>
                    </a:lnTo>
                    <a:cubicBezTo>
                      <a:pt x="462" y="150"/>
                      <a:pt x="459" y="154"/>
                      <a:pt x="459" y="156"/>
                    </a:cubicBezTo>
                    <a:cubicBezTo>
                      <a:pt x="459" y="157"/>
                      <a:pt x="462" y="158"/>
                      <a:pt x="463" y="158"/>
                    </a:cubicBezTo>
                    <a:cubicBezTo>
                      <a:pt x="465" y="161"/>
                      <a:pt x="468" y="161"/>
                      <a:pt x="470" y="161"/>
                    </a:cubicBezTo>
                    <a:lnTo>
                      <a:pt x="474" y="161"/>
                    </a:lnTo>
                    <a:cubicBezTo>
                      <a:pt x="476" y="161"/>
                      <a:pt x="480" y="162"/>
                      <a:pt x="481" y="163"/>
                    </a:cubicBezTo>
                    <a:cubicBezTo>
                      <a:pt x="483" y="166"/>
                      <a:pt x="483" y="168"/>
                      <a:pt x="486" y="170"/>
                    </a:cubicBezTo>
                    <a:lnTo>
                      <a:pt x="490" y="170"/>
                    </a:lnTo>
                    <a:cubicBezTo>
                      <a:pt x="494" y="170"/>
                      <a:pt x="498" y="175"/>
                      <a:pt x="500" y="173"/>
                    </a:cubicBezTo>
                    <a:cubicBezTo>
                      <a:pt x="505" y="173"/>
                      <a:pt x="503" y="168"/>
                      <a:pt x="503" y="166"/>
                    </a:cubicBezTo>
                    <a:cubicBezTo>
                      <a:pt x="503" y="159"/>
                      <a:pt x="514" y="159"/>
                      <a:pt x="518" y="163"/>
                    </a:cubicBezTo>
                    <a:cubicBezTo>
                      <a:pt x="536" y="204"/>
                      <a:pt x="545" y="247"/>
                      <a:pt x="545" y="294"/>
                    </a:cubicBezTo>
                    <a:cubicBezTo>
                      <a:pt x="545" y="345"/>
                      <a:pt x="532" y="396"/>
                      <a:pt x="509" y="442"/>
                    </a:cubicBezTo>
                    <a:cubicBezTo>
                      <a:pt x="498" y="464"/>
                      <a:pt x="483" y="484"/>
                      <a:pt x="468" y="502"/>
                    </a:cubicBezTo>
                    <a:lnTo>
                      <a:pt x="465" y="492"/>
                    </a:lnTo>
                    <a:moveTo>
                      <a:pt x="409" y="38"/>
                    </a:moveTo>
                    <a:cubicBezTo>
                      <a:pt x="409" y="39"/>
                      <a:pt x="416" y="47"/>
                      <a:pt x="418" y="49"/>
                    </a:cubicBezTo>
                    <a:cubicBezTo>
                      <a:pt x="418" y="56"/>
                      <a:pt x="425" y="56"/>
                      <a:pt x="425" y="57"/>
                    </a:cubicBezTo>
                    <a:cubicBezTo>
                      <a:pt x="425" y="61"/>
                      <a:pt x="421" y="62"/>
                      <a:pt x="421" y="66"/>
                    </a:cubicBezTo>
                    <a:cubicBezTo>
                      <a:pt x="418" y="66"/>
                      <a:pt x="412" y="66"/>
                      <a:pt x="407" y="66"/>
                    </a:cubicBezTo>
                    <a:cubicBezTo>
                      <a:pt x="404" y="66"/>
                      <a:pt x="401" y="70"/>
                      <a:pt x="398" y="66"/>
                    </a:cubicBezTo>
                    <a:cubicBezTo>
                      <a:pt x="396" y="66"/>
                      <a:pt x="400" y="66"/>
                      <a:pt x="400" y="64"/>
                    </a:cubicBezTo>
                    <a:cubicBezTo>
                      <a:pt x="400" y="62"/>
                      <a:pt x="398" y="62"/>
                      <a:pt x="398" y="61"/>
                    </a:cubicBezTo>
                    <a:cubicBezTo>
                      <a:pt x="398" y="58"/>
                      <a:pt x="400" y="57"/>
                      <a:pt x="400" y="54"/>
                    </a:cubicBezTo>
                    <a:cubicBezTo>
                      <a:pt x="401" y="52"/>
                      <a:pt x="404" y="54"/>
                      <a:pt x="407" y="51"/>
                    </a:cubicBezTo>
                    <a:cubicBezTo>
                      <a:pt x="407" y="49"/>
                      <a:pt x="404" y="45"/>
                      <a:pt x="403" y="45"/>
                    </a:cubicBezTo>
                    <a:cubicBezTo>
                      <a:pt x="398" y="45"/>
                      <a:pt x="392" y="37"/>
                      <a:pt x="395" y="32"/>
                    </a:cubicBezTo>
                    <a:cubicBezTo>
                      <a:pt x="395" y="31"/>
                      <a:pt x="402" y="24"/>
                      <a:pt x="403" y="23"/>
                    </a:cubicBezTo>
                    <a:cubicBezTo>
                      <a:pt x="407" y="24"/>
                      <a:pt x="410" y="26"/>
                      <a:pt x="413" y="28"/>
                    </a:cubicBezTo>
                    <a:cubicBezTo>
                      <a:pt x="413" y="30"/>
                      <a:pt x="409" y="37"/>
                      <a:pt x="409" y="38"/>
                    </a:cubicBezTo>
                    <a:moveTo>
                      <a:pt x="389" y="43"/>
                    </a:moveTo>
                    <a:cubicBezTo>
                      <a:pt x="391" y="43"/>
                      <a:pt x="398" y="45"/>
                      <a:pt x="395" y="47"/>
                    </a:cubicBezTo>
                    <a:cubicBezTo>
                      <a:pt x="393" y="50"/>
                      <a:pt x="392" y="58"/>
                      <a:pt x="389" y="58"/>
                    </a:cubicBezTo>
                    <a:cubicBezTo>
                      <a:pt x="385" y="61"/>
                      <a:pt x="380" y="66"/>
                      <a:pt x="376" y="61"/>
                    </a:cubicBezTo>
                    <a:cubicBezTo>
                      <a:pt x="376" y="57"/>
                      <a:pt x="377" y="55"/>
                      <a:pt x="377" y="51"/>
                    </a:cubicBezTo>
                    <a:cubicBezTo>
                      <a:pt x="377" y="49"/>
                      <a:pt x="380" y="49"/>
                      <a:pt x="382" y="49"/>
                    </a:cubicBezTo>
                    <a:cubicBezTo>
                      <a:pt x="384" y="45"/>
                      <a:pt x="386" y="43"/>
                      <a:pt x="389" y="43"/>
                    </a:cubicBezTo>
                    <a:moveTo>
                      <a:pt x="114" y="93"/>
                    </a:moveTo>
                    <a:cubicBezTo>
                      <a:pt x="114" y="93"/>
                      <a:pt x="112" y="90"/>
                      <a:pt x="111" y="90"/>
                    </a:cubicBezTo>
                    <a:cubicBezTo>
                      <a:pt x="109" y="90"/>
                      <a:pt x="108" y="92"/>
                      <a:pt x="107" y="93"/>
                    </a:cubicBezTo>
                    <a:cubicBezTo>
                      <a:pt x="107" y="95"/>
                      <a:pt x="108" y="95"/>
                      <a:pt x="108" y="97"/>
                    </a:cubicBezTo>
                    <a:cubicBezTo>
                      <a:pt x="105" y="100"/>
                      <a:pt x="105" y="104"/>
                      <a:pt x="109" y="104"/>
                    </a:cubicBezTo>
                    <a:cubicBezTo>
                      <a:pt x="110" y="104"/>
                      <a:pt x="112" y="97"/>
                      <a:pt x="117" y="97"/>
                    </a:cubicBezTo>
                    <a:cubicBezTo>
                      <a:pt x="118" y="97"/>
                      <a:pt x="118" y="97"/>
                      <a:pt x="119" y="97"/>
                    </a:cubicBezTo>
                    <a:cubicBezTo>
                      <a:pt x="121" y="97"/>
                      <a:pt x="121" y="92"/>
                      <a:pt x="118" y="92"/>
                    </a:cubicBezTo>
                    <a:cubicBezTo>
                      <a:pt x="117" y="92"/>
                      <a:pt x="117" y="93"/>
                      <a:pt x="114" y="93"/>
                    </a:cubicBezTo>
                    <a:moveTo>
                      <a:pt x="99" y="92"/>
                    </a:moveTo>
                    <a:cubicBezTo>
                      <a:pt x="96" y="92"/>
                      <a:pt x="92" y="92"/>
                      <a:pt x="91" y="93"/>
                    </a:cubicBezTo>
                    <a:cubicBezTo>
                      <a:pt x="90" y="93"/>
                      <a:pt x="90" y="97"/>
                      <a:pt x="89" y="97"/>
                    </a:cubicBezTo>
                    <a:cubicBezTo>
                      <a:pt x="89" y="100"/>
                      <a:pt x="87" y="101"/>
                      <a:pt x="85" y="104"/>
                    </a:cubicBezTo>
                    <a:cubicBezTo>
                      <a:pt x="85" y="104"/>
                      <a:pt x="78" y="113"/>
                      <a:pt x="82" y="113"/>
                    </a:cubicBezTo>
                    <a:cubicBezTo>
                      <a:pt x="85" y="113"/>
                      <a:pt x="89" y="109"/>
                      <a:pt x="89" y="108"/>
                    </a:cubicBezTo>
                    <a:cubicBezTo>
                      <a:pt x="90" y="102"/>
                      <a:pt x="92" y="100"/>
                      <a:pt x="96" y="97"/>
                    </a:cubicBezTo>
                    <a:cubicBezTo>
                      <a:pt x="99" y="95"/>
                      <a:pt x="100" y="95"/>
                      <a:pt x="100" y="92"/>
                    </a:cubicBezTo>
                    <a:lnTo>
                      <a:pt x="99" y="92"/>
                    </a:lnTo>
                    <a:moveTo>
                      <a:pt x="130" y="104"/>
                    </a:moveTo>
                    <a:lnTo>
                      <a:pt x="126" y="104"/>
                    </a:lnTo>
                    <a:cubicBezTo>
                      <a:pt x="123" y="104"/>
                      <a:pt x="123" y="101"/>
                      <a:pt x="123" y="104"/>
                    </a:cubicBezTo>
                    <a:cubicBezTo>
                      <a:pt x="126" y="104"/>
                      <a:pt x="132" y="106"/>
                      <a:pt x="132" y="104"/>
                    </a:cubicBezTo>
                    <a:cubicBezTo>
                      <a:pt x="132" y="101"/>
                      <a:pt x="131" y="104"/>
                      <a:pt x="130" y="104"/>
                    </a:cubicBezTo>
                    <a:moveTo>
                      <a:pt x="114" y="109"/>
                    </a:moveTo>
                    <a:lnTo>
                      <a:pt x="105" y="109"/>
                    </a:lnTo>
                    <a:cubicBezTo>
                      <a:pt x="103" y="111"/>
                      <a:pt x="102" y="109"/>
                      <a:pt x="102" y="113"/>
                    </a:cubicBezTo>
                    <a:cubicBezTo>
                      <a:pt x="102" y="116"/>
                      <a:pt x="105" y="114"/>
                      <a:pt x="107" y="114"/>
                    </a:cubicBezTo>
                    <a:cubicBezTo>
                      <a:pt x="111" y="113"/>
                      <a:pt x="114" y="111"/>
                      <a:pt x="117" y="109"/>
                    </a:cubicBezTo>
                    <a:cubicBezTo>
                      <a:pt x="114" y="108"/>
                      <a:pt x="114" y="109"/>
                      <a:pt x="114" y="109"/>
                    </a:cubicBezTo>
                    <a:moveTo>
                      <a:pt x="454" y="114"/>
                    </a:moveTo>
                    <a:cubicBezTo>
                      <a:pt x="452" y="114"/>
                      <a:pt x="453" y="109"/>
                      <a:pt x="454" y="109"/>
                    </a:cubicBezTo>
                    <a:cubicBezTo>
                      <a:pt x="456" y="109"/>
                      <a:pt x="454" y="108"/>
                      <a:pt x="456" y="109"/>
                    </a:cubicBezTo>
                    <a:cubicBezTo>
                      <a:pt x="456" y="111"/>
                      <a:pt x="456" y="113"/>
                      <a:pt x="454" y="114"/>
                    </a:cubicBezTo>
                    <a:moveTo>
                      <a:pt x="453" y="118"/>
                    </a:moveTo>
                    <a:cubicBezTo>
                      <a:pt x="456" y="116"/>
                      <a:pt x="458" y="119"/>
                      <a:pt x="456" y="126"/>
                    </a:cubicBezTo>
                    <a:cubicBezTo>
                      <a:pt x="456" y="127"/>
                      <a:pt x="452" y="131"/>
                      <a:pt x="450" y="126"/>
                    </a:cubicBezTo>
                    <a:cubicBezTo>
                      <a:pt x="452" y="124"/>
                      <a:pt x="450" y="121"/>
                      <a:pt x="450" y="118"/>
                    </a:cubicBezTo>
                    <a:lnTo>
                      <a:pt x="453" y="118"/>
                    </a:lnTo>
                    <a:moveTo>
                      <a:pt x="470" y="135"/>
                    </a:moveTo>
                    <a:cubicBezTo>
                      <a:pt x="471" y="132"/>
                      <a:pt x="474" y="135"/>
                      <a:pt x="477" y="135"/>
                    </a:cubicBezTo>
                    <a:lnTo>
                      <a:pt x="483" y="135"/>
                    </a:lnTo>
                    <a:cubicBezTo>
                      <a:pt x="481" y="135"/>
                      <a:pt x="481" y="139"/>
                      <a:pt x="480" y="140"/>
                    </a:cubicBezTo>
                    <a:cubicBezTo>
                      <a:pt x="476" y="139"/>
                      <a:pt x="472" y="137"/>
                      <a:pt x="470" y="135"/>
                    </a:cubicBezTo>
                    <a:moveTo>
                      <a:pt x="119" y="288"/>
                    </a:moveTo>
                    <a:cubicBezTo>
                      <a:pt x="121" y="285"/>
                      <a:pt x="119" y="281"/>
                      <a:pt x="118" y="281"/>
                    </a:cubicBezTo>
                    <a:cubicBezTo>
                      <a:pt x="114" y="283"/>
                      <a:pt x="117" y="288"/>
                      <a:pt x="119" y="2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7350840" y="2991240"/>
                <a:ext cx="200160" cy="213480"/>
              </a:xfrm>
              <a:prstGeom prst="ellipse">
                <a:avLst/>
              </a:prstGeom>
              <a:no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8" name="Google Shape;588;p16"/>
          <p:cNvGrpSpPr/>
          <p:nvPr/>
        </p:nvGrpSpPr>
        <p:grpSpPr>
          <a:xfrm>
            <a:off x="7684054" y="3612526"/>
            <a:ext cx="362767" cy="753287"/>
            <a:chOff x="7283880" y="3815280"/>
            <a:chExt cx="334440" cy="712800"/>
          </a:xfrm>
        </p:grpSpPr>
        <p:sp>
          <p:nvSpPr>
            <p:cNvPr id="589" name="Google Shape;589;p16"/>
            <p:cNvSpPr/>
            <p:nvPr/>
          </p:nvSpPr>
          <p:spPr>
            <a:xfrm>
              <a:off x="7283880" y="3815280"/>
              <a:ext cx="334440" cy="7128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0" name="Google Shape;590;p16"/>
            <p:cNvCxnSpPr/>
            <p:nvPr/>
          </p:nvCxnSpPr>
          <p:spPr>
            <a:xfrm>
              <a:off x="7350840" y="4421880"/>
              <a:ext cx="201240" cy="360"/>
            </a:xfrm>
            <a:prstGeom prst="straightConnector1">
              <a:avLst/>
            </a:prstGeom>
            <a:noFill/>
            <a:ln w="19075" cap="rnd" cmpd="sng">
              <a:solidFill>
                <a:srgbClr val="FFFFFF"/>
              </a:solidFill>
              <a:prstDash val="solid"/>
              <a:round/>
              <a:headEnd type="none" w="sm" len="sm"/>
              <a:tailEnd type="none" w="sm" len="sm"/>
            </a:ln>
          </p:spPr>
        </p:cxnSp>
        <p:cxnSp>
          <p:nvCxnSpPr>
            <p:cNvPr id="591" name="Google Shape;591;p16"/>
            <p:cNvCxnSpPr/>
            <p:nvPr/>
          </p:nvCxnSpPr>
          <p:spPr>
            <a:xfrm>
              <a:off x="7350840" y="4386240"/>
              <a:ext cx="201240" cy="360"/>
            </a:xfrm>
            <a:prstGeom prst="straightConnector1">
              <a:avLst/>
            </a:prstGeom>
            <a:noFill/>
            <a:ln w="19075" cap="rnd" cmpd="sng">
              <a:solidFill>
                <a:srgbClr val="FFFFFF"/>
              </a:solidFill>
              <a:prstDash val="solid"/>
              <a:round/>
              <a:headEnd type="none" w="sm" len="sm"/>
              <a:tailEnd type="none" w="sm" len="sm"/>
            </a:ln>
          </p:spPr>
        </p:cxnSp>
        <p:grpSp>
          <p:nvGrpSpPr>
            <p:cNvPr id="592" name="Google Shape;592;p16"/>
            <p:cNvGrpSpPr/>
            <p:nvPr/>
          </p:nvGrpSpPr>
          <p:grpSpPr>
            <a:xfrm>
              <a:off x="7350840" y="3886560"/>
              <a:ext cx="200160" cy="213120"/>
              <a:chOff x="7350840" y="3886560"/>
              <a:chExt cx="200160" cy="213120"/>
            </a:xfrm>
          </p:grpSpPr>
          <p:sp>
            <p:nvSpPr>
              <p:cNvPr id="593" name="Google Shape;593;p16"/>
              <p:cNvSpPr/>
              <p:nvPr/>
            </p:nvSpPr>
            <p:spPr>
              <a:xfrm>
                <a:off x="7351920" y="3890520"/>
                <a:ext cx="195480" cy="203400"/>
              </a:xfrm>
              <a:custGeom>
                <a:avLst/>
                <a:gdLst/>
                <a:ahLst/>
                <a:cxnLst/>
                <a:rect l="l" t="t" r="r" b="b"/>
                <a:pathLst>
                  <a:path w="545" h="567" extrusionOk="0">
                    <a:moveTo>
                      <a:pt x="228" y="7"/>
                    </a:moveTo>
                    <a:cubicBezTo>
                      <a:pt x="225" y="5"/>
                      <a:pt x="223" y="5"/>
                      <a:pt x="221" y="4"/>
                    </a:cubicBezTo>
                    <a:cubicBezTo>
                      <a:pt x="219" y="7"/>
                      <a:pt x="223" y="7"/>
                      <a:pt x="222" y="10"/>
                    </a:cubicBezTo>
                    <a:cubicBezTo>
                      <a:pt x="217" y="10"/>
                      <a:pt x="214" y="9"/>
                      <a:pt x="210" y="7"/>
                    </a:cubicBezTo>
                    <a:lnTo>
                      <a:pt x="208" y="7"/>
                    </a:lnTo>
                    <a:lnTo>
                      <a:pt x="206" y="7"/>
                    </a:lnTo>
                    <a:cubicBezTo>
                      <a:pt x="215" y="4"/>
                      <a:pt x="223" y="2"/>
                      <a:pt x="232" y="0"/>
                    </a:cubicBezTo>
                    <a:cubicBezTo>
                      <a:pt x="232" y="4"/>
                      <a:pt x="231" y="5"/>
                      <a:pt x="228" y="7"/>
                    </a:cubicBezTo>
                    <a:moveTo>
                      <a:pt x="201" y="14"/>
                    </a:moveTo>
                    <a:cubicBezTo>
                      <a:pt x="203" y="15"/>
                      <a:pt x="204" y="15"/>
                      <a:pt x="204" y="17"/>
                    </a:cubicBezTo>
                    <a:cubicBezTo>
                      <a:pt x="204" y="19"/>
                      <a:pt x="201" y="19"/>
                      <a:pt x="201" y="23"/>
                    </a:cubicBezTo>
                    <a:cubicBezTo>
                      <a:pt x="203" y="27"/>
                      <a:pt x="204" y="27"/>
                      <a:pt x="205" y="27"/>
                    </a:cubicBezTo>
                    <a:cubicBezTo>
                      <a:pt x="208" y="28"/>
                      <a:pt x="212" y="27"/>
                      <a:pt x="213" y="27"/>
                    </a:cubicBezTo>
                    <a:cubicBezTo>
                      <a:pt x="216" y="23"/>
                      <a:pt x="219" y="19"/>
                      <a:pt x="222" y="19"/>
                    </a:cubicBezTo>
                    <a:cubicBezTo>
                      <a:pt x="223" y="19"/>
                      <a:pt x="226" y="28"/>
                      <a:pt x="226" y="31"/>
                    </a:cubicBezTo>
                    <a:lnTo>
                      <a:pt x="226" y="40"/>
                    </a:lnTo>
                    <a:cubicBezTo>
                      <a:pt x="226" y="45"/>
                      <a:pt x="232" y="43"/>
                      <a:pt x="235" y="46"/>
                    </a:cubicBezTo>
                    <a:cubicBezTo>
                      <a:pt x="235" y="47"/>
                      <a:pt x="235" y="50"/>
                      <a:pt x="237" y="50"/>
                    </a:cubicBezTo>
                    <a:cubicBezTo>
                      <a:pt x="239" y="53"/>
                      <a:pt x="240" y="53"/>
                      <a:pt x="240" y="54"/>
                    </a:cubicBezTo>
                    <a:cubicBezTo>
                      <a:pt x="240" y="59"/>
                      <a:pt x="235" y="59"/>
                      <a:pt x="237" y="66"/>
                    </a:cubicBezTo>
                    <a:cubicBezTo>
                      <a:pt x="235" y="67"/>
                      <a:pt x="232" y="67"/>
                      <a:pt x="232" y="71"/>
                    </a:cubicBezTo>
                    <a:cubicBezTo>
                      <a:pt x="232" y="76"/>
                      <a:pt x="240" y="71"/>
                      <a:pt x="241" y="74"/>
                    </a:cubicBezTo>
                    <a:cubicBezTo>
                      <a:pt x="242" y="76"/>
                      <a:pt x="241" y="77"/>
                      <a:pt x="240" y="81"/>
                    </a:cubicBezTo>
                    <a:cubicBezTo>
                      <a:pt x="241" y="83"/>
                      <a:pt x="242" y="88"/>
                      <a:pt x="239" y="88"/>
                    </a:cubicBezTo>
                    <a:cubicBezTo>
                      <a:pt x="237" y="88"/>
                      <a:pt x="235" y="84"/>
                      <a:pt x="234" y="84"/>
                    </a:cubicBezTo>
                    <a:lnTo>
                      <a:pt x="230" y="84"/>
                    </a:lnTo>
                    <a:cubicBezTo>
                      <a:pt x="228" y="84"/>
                      <a:pt x="226" y="83"/>
                      <a:pt x="225" y="83"/>
                    </a:cubicBezTo>
                    <a:cubicBezTo>
                      <a:pt x="222" y="83"/>
                      <a:pt x="219" y="84"/>
                      <a:pt x="216" y="81"/>
                    </a:cubicBezTo>
                    <a:lnTo>
                      <a:pt x="228" y="67"/>
                    </a:lnTo>
                    <a:cubicBezTo>
                      <a:pt x="230" y="66"/>
                      <a:pt x="231" y="66"/>
                      <a:pt x="230" y="65"/>
                    </a:cubicBezTo>
                    <a:cubicBezTo>
                      <a:pt x="228" y="61"/>
                      <a:pt x="226" y="64"/>
                      <a:pt x="223" y="66"/>
                    </a:cubicBezTo>
                    <a:cubicBezTo>
                      <a:pt x="222" y="66"/>
                      <a:pt x="219" y="69"/>
                      <a:pt x="216" y="69"/>
                    </a:cubicBezTo>
                    <a:cubicBezTo>
                      <a:pt x="212" y="69"/>
                      <a:pt x="205" y="67"/>
                      <a:pt x="201" y="71"/>
                    </a:cubicBezTo>
                    <a:cubicBezTo>
                      <a:pt x="201" y="72"/>
                      <a:pt x="205" y="71"/>
                      <a:pt x="205" y="74"/>
                    </a:cubicBezTo>
                    <a:cubicBezTo>
                      <a:pt x="204" y="76"/>
                      <a:pt x="203" y="76"/>
                      <a:pt x="201" y="74"/>
                    </a:cubicBezTo>
                    <a:cubicBezTo>
                      <a:pt x="199" y="74"/>
                      <a:pt x="199" y="72"/>
                      <a:pt x="199" y="71"/>
                    </a:cubicBezTo>
                    <a:cubicBezTo>
                      <a:pt x="199" y="69"/>
                      <a:pt x="194" y="69"/>
                      <a:pt x="190" y="69"/>
                    </a:cubicBezTo>
                    <a:cubicBezTo>
                      <a:pt x="187" y="69"/>
                      <a:pt x="186" y="72"/>
                      <a:pt x="186" y="74"/>
                    </a:cubicBezTo>
                    <a:cubicBezTo>
                      <a:pt x="190" y="76"/>
                      <a:pt x="195" y="72"/>
                      <a:pt x="195" y="78"/>
                    </a:cubicBezTo>
                    <a:cubicBezTo>
                      <a:pt x="194" y="81"/>
                      <a:pt x="190" y="83"/>
                      <a:pt x="190" y="88"/>
                    </a:cubicBezTo>
                    <a:cubicBezTo>
                      <a:pt x="190" y="88"/>
                      <a:pt x="192" y="92"/>
                      <a:pt x="194" y="92"/>
                    </a:cubicBezTo>
                    <a:cubicBezTo>
                      <a:pt x="195" y="92"/>
                      <a:pt x="195" y="91"/>
                      <a:pt x="196" y="91"/>
                    </a:cubicBezTo>
                    <a:cubicBezTo>
                      <a:pt x="199" y="91"/>
                      <a:pt x="199" y="92"/>
                      <a:pt x="201" y="92"/>
                    </a:cubicBezTo>
                    <a:cubicBezTo>
                      <a:pt x="203" y="90"/>
                      <a:pt x="204" y="88"/>
                      <a:pt x="208" y="88"/>
                    </a:cubicBezTo>
                    <a:cubicBezTo>
                      <a:pt x="210" y="92"/>
                      <a:pt x="204" y="96"/>
                      <a:pt x="201" y="97"/>
                    </a:cubicBezTo>
                    <a:cubicBezTo>
                      <a:pt x="196" y="98"/>
                      <a:pt x="190" y="98"/>
                      <a:pt x="188" y="100"/>
                    </a:cubicBezTo>
                    <a:cubicBezTo>
                      <a:pt x="185" y="102"/>
                      <a:pt x="179" y="107"/>
                      <a:pt x="179" y="102"/>
                    </a:cubicBezTo>
                    <a:cubicBezTo>
                      <a:pt x="177" y="98"/>
                      <a:pt x="181" y="98"/>
                      <a:pt x="181" y="97"/>
                    </a:cubicBezTo>
                    <a:cubicBezTo>
                      <a:pt x="178" y="96"/>
                      <a:pt x="174" y="98"/>
                      <a:pt x="172" y="100"/>
                    </a:cubicBezTo>
                    <a:cubicBezTo>
                      <a:pt x="166" y="102"/>
                      <a:pt x="157" y="104"/>
                      <a:pt x="155" y="110"/>
                    </a:cubicBezTo>
                    <a:cubicBezTo>
                      <a:pt x="155" y="111"/>
                      <a:pt x="157" y="115"/>
                      <a:pt x="155" y="115"/>
                    </a:cubicBezTo>
                    <a:cubicBezTo>
                      <a:pt x="155" y="116"/>
                      <a:pt x="150" y="117"/>
                      <a:pt x="149" y="117"/>
                    </a:cubicBezTo>
                    <a:cubicBezTo>
                      <a:pt x="146" y="119"/>
                      <a:pt x="145" y="119"/>
                      <a:pt x="143" y="119"/>
                    </a:cubicBezTo>
                    <a:lnTo>
                      <a:pt x="139" y="119"/>
                    </a:lnTo>
                    <a:cubicBezTo>
                      <a:pt x="137" y="122"/>
                      <a:pt x="137" y="123"/>
                      <a:pt x="134" y="127"/>
                    </a:cubicBezTo>
                    <a:cubicBezTo>
                      <a:pt x="132" y="127"/>
                      <a:pt x="132" y="128"/>
                      <a:pt x="131" y="128"/>
                    </a:cubicBezTo>
                    <a:cubicBezTo>
                      <a:pt x="130" y="129"/>
                      <a:pt x="128" y="133"/>
                      <a:pt x="126" y="135"/>
                    </a:cubicBezTo>
                    <a:cubicBezTo>
                      <a:pt x="123" y="135"/>
                      <a:pt x="123" y="133"/>
                      <a:pt x="123" y="135"/>
                    </a:cubicBezTo>
                    <a:cubicBezTo>
                      <a:pt x="123" y="138"/>
                      <a:pt x="123" y="142"/>
                      <a:pt x="123" y="146"/>
                    </a:cubicBezTo>
                    <a:cubicBezTo>
                      <a:pt x="119" y="150"/>
                      <a:pt x="105" y="153"/>
                      <a:pt x="99" y="161"/>
                    </a:cubicBezTo>
                    <a:cubicBezTo>
                      <a:pt x="94" y="164"/>
                      <a:pt x="87" y="172"/>
                      <a:pt x="89" y="176"/>
                    </a:cubicBezTo>
                    <a:cubicBezTo>
                      <a:pt x="89" y="181"/>
                      <a:pt x="91" y="193"/>
                      <a:pt x="90" y="196"/>
                    </a:cubicBezTo>
                    <a:cubicBezTo>
                      <a:pt x="85" y="193"/>
                      <a:pt x="81" y="193"/>
                      <a:pt x="78" y="190"/>
                    </a:cubicBezTo>
                    <a:cubicBezTo>
                      <a:pt x="78" y="188"/>
                      <a:pt x="76" y="176"/>
                      <a:pt x="76" y="176"/>
                    </a:cubicBezTo>
                    <a:cubicBezTo>
                      <a:pt x="73" y="176"/>
                      <a:pt x="73" y="183"/>
                      <a:pt x="69" y="178"/>
                    </a:cubicBezTo>
                    <a:cubicBezTo>
                      <a:pt x="63" y="172"/>
                      <a:pt x="60" y="173"/>
                      <a:pt x="54" y="174"/>
                    </a:cubicBezTo>
                    <a:cubicBezTo>
                      <a:pt x="49" y="176"/>
                      <a:pt x="49" y="183"/>
                      <a:pt x="44" y="183"/>
                    </a:cubicBezTo>
                    <a:cubicBezTo>
                      <a:pt x="38" y="176"/>
                      <a:pt x="29" y="176"/>
                      <a:pt x="27" y="178"/>
                    </a:cubicBezTo>
                    <a:cubicBezTo>
                      <a:pt x="32" y="166"/>
                      <a:pt x="38" y="155"/>
                      <a:pt x="43" y="146"/>
                    </a:cubicBezTo>
                    <a:cubicBezTo>
                      <a:pt x="53" y="124"/>
                      <a:pt x="67" y="104"/>
                      <a:pt x="82" y="88"/>
                    </a:cubicBezTo>
                    <a:cubicBezTo>
                      <a:pt x="85" y="88"/>
                      <a:pt x="87" y="84"/>
                      <a:pt x="90" y="85"/>
                    </a:cubicBezTo>
                    <a:cubicBezTo>
                      <a:pt x="92" y="85"/>
                      <a:pt x="92" y="88"/>
                      <a:pt x="96" y="88"/>
                    </a:cubicBezTo>
                    <a:cubicBezTo>
                      <a:pt x="96" y="90"/>
                      <a:pt x="101" y="88"/>
                      <a:pt x="103" y="88"/>
                    </a:cubicBezTo>
                    <a:cubicBezTo>
                      <a:pt x="109" y="85"/>
                      <a:pt x="103" y="78"/>
                      <a:pt x="102" y="78"/>
                    </a:cubicBezTo>
                    <a:cubicBezTo>
                      <a:pt x="98" y="76"/>
                      <a:pt x="92" y="79"/>
                      <a:pt x="87" y="81"/>
                    </a:cubicBezTo>
                    <a:cubicBezTo>
                      <a:pt x="101" y="67"/>
                      <a:pt x="116" y="54"/>
                      <a:pt x="131" y="43"/>
                    </a:cubicBezTo>
                    <a:cubicBezTo>
                      <a:pt x="134" y="45"/>
                      <a:pt x="137" y="41"/>
                      <a:pt x="139" y="45"/>
                    </a:cubicBezTo>
                    <a:cubicBezTo>
                      <a:pt x="139" y="48"/>
                      <a:pt x="134" y="50"/>
                      <a:pt x="134" y="52"/>
                    </a:cubicBezTo>
                    <a:cubicBezTo>
                      <a:pt x="136" y="54"/>
                      <a:pt x="132" y="57"/>
                      <a:pt x="132" y="58"/>
                    </a:cubicBezTo>
                    <a:cubicBezTo>
                      <a:pt x="132" y="61"/>
                      <a:pt x="136" y="65"/>
                      <a:pt x="139" y="65"/>
                    </a:cubicBezTo>
                    <a:cubicBezTo>
                      <a:pt x="140" y="65"/>
                      <a:pt x="145" y="61"/>
                      <a:pt x="146" y="58"/>
                    </a:cubicBezTo>
                    <a:cubicBezTo>
                      <a:pt x="146" y="54"/>
                      <a:pt x="146" y="50"/>
                      <a:pt x="148" y="48"/>
                    </a:cubicBezTo>
                    <a:cubicBezTo>
                      <a:pt x="159" y="48"/>
                      <a:pt x="172" y="41"/>
                      <a:pt x="170" y="27"/>
                    </a:cubicBezTo>
                    <a:lnTo>
                      <a:pt x="170" y="22"/>
                    </a:lnTo>
                    <a:cubicBezTo>
                      <a:pt x="170" y="21"/>
                      <a:pt x="170" y="21"/>
                      <a:pt x="172" y="19"/>
                    </a:cubicBezTo>
                    <a:cubicBezTo>
                      <a:pt x="179" y="16"/>
                      <a:pt x="188" y="12"/>
                      <a:pt x="197" y="10"/>
                    </a:cubicBezTo>
                    <a:cubicBezTo>
                      <a:pt x="199" y="12"/>
                      <a:pt x="199" y="12"/>
                      <a:pt x="201" y="14"/>
                    </a:cubicBezTo>
                    <a:moveTo>
                      <a:pt x="40" y="223"/>
                    </a:moveTo>
                    <a:cubicBezTo>
                      <a:pt x="41" y="221"/>
                      <a:pt x="51" y="219"/>
                      <a:pt x="51" y="228"/>
                    </a:cubicBezTo>
                    <a:cubicBezTo>
                      <a:pt x="51" y="229"/>
                      <a:pt x="38" y="249"/>
                      <a:pt x="41" y="253"/>
                    </a:cubicBezTo>
                    <a:cubicBezTo>
                      <a:pt x="47" y="254"/>
                      <a:pt x="54" y="250"/>
                      <a:pt x="58" y="253"/>
                    </a:cubicBezTo>
                    <a:cubicBezTo>
                      <a:pt x="60" y="253"/>
                      <a:pt x="67" y="257"/>
                      <a:pt x="67" y="259"/>
                    </a:cubicBezTo>
                    <a:cubicBezTo>
                      <a:pt x="58" y="276"/>
                      <a:pt x="69" y="291"/>
                      <a:pt x="72" y="290"/>
                    </a:cubicBezTo>
                    <a:cubicBezTo>
                      <a:pt x="76" y="290"/>
                      <a:pt x="81" y="285"/>
                      <a:pt x="87" y="288"/>
                    </a:cubicBezTo>
                    <a:cubicBezTo>
                      <a:pt x="89" y="288"/>
                      <a:pt x="91" y="292"/>
                      <a:pt x="93" y="292"/>
                    </a:cubicBezTo>
                    <a:cubicBezTo>
                      <a:pt x="94" y="292"/>
                      <a:pt x="96" y="281"/>
                      <a:pt x="103" y="279"/>
                    </a:cubicBezTo>
                    <a:cubicBezTo>
                      <a:pt x="110" y="276"/>
                      <a:pt x="118" y="271"/>
                      <a:pt x="119" y="272"/>
                    </a:cubicBezTo>
                    <a:cubicBezTo>
                      <a:pt x="123" y="273"/>
                      <a:pt x="117" y="276"/>
                      <a:pt x="118" y="276"/>
                    </a:cubicBezTo>
                    <a:cubicBezTo>
                      <a:pt x="123" y="280"/>
                      <a:pt x="125" y="272"/>
                      <a:pt x="127" y="273"/>
                    </a:cubicBezTo>
                    <a:cubicBezTo>
                      <a:pt x="139" y="285"/>
                      <a:pt x="148" y="284"/>
                      <a:pt x="155" y="280"/>
                    </a:cubicBezTo>
                    <a:cubicBezTo>
                      <a:pt x="165" y="276"/>
                      <a:pt x="167" y="285"/>
                      <a:pt x="170" y="292"/>
                    </a:cubicBezTo>
                    <a:cubicBezTo>
                      <a:pt x="176" y="292"/>
                      <a:pt x="183" y="305"/>
                      <a:pt x="190" y="307"/>
                    </a:cubicBezTo>
                    <a:cubicBezTo>
                      <a:pt x="205" y="304"/>
                      <a:pt x="214" y="316"/>
                      <a:pt x="216" y="318"/>
                    </a:cubicBezTo>
                    <a:cubicBezTo>
                      <a:pt x="216" y="319"/>
                      <a:pt x="214" y="321"/>
                      <a:pt x="216" y="323"/>
                    </a:cubicBezTo>
                    <a:cubicBezTo>
                      <a:pt x="216" y="328"/>
                      <a:pt x="222" y="328"/>
                      <a:pt x="221" y="334"/>
                    </a:cubicBezTo>
                    <a:cubicBezTo>
                      <a:pt x="221" y="336"/>
                      <a:pt x="228" y="341"/>
                      <a:pt x="230" y="341"/>
                    </a:cubicBezTo>
                    <a:cubicBezTo>
                      <a:pt x="237" y="340"/>
                      <a:pt x="246" y="345"/>
                      <a:pt x="248" y="350"/>
                    </a:cubicBezTo>
                    <a:cubicBezTo>
                      <a:pt x="255" y="349"/>
                      <a:pt x="260" y="357"/>
                      <a:pt x="266" y="352"/>
                    </a:cubicBezTo>
                    <a:cubicBezTo>
                      <a:pt x="273" y="359"/>
                      <a:pt x="287" y="364"/>
                      <a:pt x="289" y="364"/>
                    </a:cubicBezTo>
                    <a:cubicBezTo>
                      <a:pt x="291" y="367"/>
                      <a:pt x="293" y="373"/>
                      <a:pt x="293" y="376"/>
                    </a:cubicBezTo>
                    <a:cubicBezTo>
                      <a:pt x="292" y="395"/>
                      <a:pt x="275" y="399"/>
                      <a:pt x="273" y="416"/>
                    </a:cubicBezTo>
                    <a:cubicBezTo>
                      <a:pt x="273" y="419"/>
                      <a:pt x="275" y="419"/>
                      <a:pt x="275" y="423"/>
                    </a:cubicBezTo>
                    <a:cubicBezTo>
                      <a:pt x="275" y="424"/>
                      <a:pt x="275" y="452"/>
                      <a:pt x="262" y="460"/>
                    </a:cubicBezTo>
                    <a:cubicBezTo>
                      <a:pt x="259" y="460"/>
                      <a:pt x="237" y="469"/>
                      <a:pt x="235" y="476"/>
                    </a:cubicBezTo>
                    <a:cubicBezTo>
                      <a:pt x="234" y="480"/>
                      <a:pt x="237" y="483"/>
                      <a:pt x="237" y="488"/>
                    </a:cubicBezTo>
                    <a:cubicBezTo>
                      <a:pt x="235" y="490"/>
                      <a:pt x="232" y="500"/>
                      <a:pt x="225" y="504"/>
                    </a:cubicBezTo>
                    <a:cubicBezTo>
                      <a:pt x="226" y="514"/>
                      <a:pt x="217" y="524"/>
                      <a:pt x="216" y="524"/>
                    </a:cubicBezTo>
                    <a:cubicBezTo>
                      <a:pt x="210" y="526"/>
                      <a:pt x="204" y="521"/>
                      <a:pt x="201" y="522"/>
                    </a:cubicBezTo>
                    <a:cubicBezTo>
                      <a:pt x="201" y="525"/>
                      <a:pt x="208" y="533"/>
                      <a:pt x="208" y="535"/>
                    </a:cubicBezTo>
                    <a:cubicBezTo>
                      <a:pt x="208" y="538"/>
                      <a:pt x="205" y="542"/>
                      <a:pt x="204" y="543"/>
                    </a:cubicBezTo>
                    <a:cubicBezTo>
                      <a:pt x="203" y="545"/>
                      <a:pt x="190" y="547"/>
                      <a:pt x="188" y="548"/>
                    </a:cubicBezTo>
                    <a:cubicBezTo>
                      <a:pt x="188" y="550"/>
                      <a:pt x="190" y="552"/>
                      <a:pt x="188" y="556"/>
                    </a:cubicBezTo>
                    <a:cubicBezTo>
                      <a:pt x="186" y="560"/>
                      <a:pt x="181" y="556"/>
                      <a:pt x="179" y="556"/>
                    </a:cubicBezTo>
                    <a:cubicBezTo>
                      <a:pt x="179" y="560"/>
                      <a:pt x="178" y="561"/>
                      <a:pt x="181" y="564"/>
                    </a:cubicBezTo>
                    <a:cubicBezTo>
                      <a:pt x="183" y="564"/>
                      <a:pt x="185" y="564"/>
                      <a:pt x="186" y="564"/>
                    </a:cubicBezTo>
                    <a:cubicBezTo>
                      <a:pt x="185" y="568"/>
                      <a:pt x="184" y="566"/>
                      <a:pt x="184" y="567"/>
                    </a:cubicBezTo>
                    <a:cubicBezTo>
                      <a:pt x="169" y="561"/>
                      <a:pt x="154" y="555"/>
                      <a:pt x="140" y="547"/>
                    </a:cubicBezTo>
                    <a:cubicBezTo>
                      <a:pt x="139" y="547"/>
                      <a:pt x="134" y="542"/>
                      <a:pt x="134" y="537"/>
                    </a:cubicBezTo>
                    <a:cubicBezTo>
                      <a:pt x="134" y="535"/>
                      <a:pt x="137" y="524"/>
                      <a:pt x="137" y="522"/>
                    </a:cubicBezTo>
                    <a:cubicBezTo>
                      <a:pt x="137" y="519"/>
                      <a:pt x="132" y="498"/>
                      <a:pt x="132" y="486"/>
                    </a:cubicBezTo>
                    <a:cubicBezTo>
                      <a:pt x="134" y="464"/>
                      <a:pt x="130" y="438"/>
                      <a:pt x="128" y="436"/>
                    </a:cubicBezTo>
                    <a:cubicBezTo>
                      <a:pt x="123" y="426"/>
                      <a:pt x="102" y="423"/>
                      <a:pt x="98" y="412"/>
                    </a:cubicBezTo>
                    <a:cubicBezTo>
                      <a:pt x="96" y="398"/>
                      <a:pt x="71" y="372"/>
                      <a:pt x="71" y="360"/>
                    </a:cubicBezTo>
                    <a:cubicBezTo>
                      <a:pt x="72" y="359"/>
                      <a:pt x="76" y="357"/>
                      <a:pt x="76" y="354"/>
                    </a:cubicBezTo>
                    <a:cubicBezTo>
                      <a:pt x="76" y="352"/>
                      <a:pt x="73" y="350"/>
                      <a:pt x="73" y="349"/>
                    </a:cubicBezTo>
                    <a:cubicBezTo>
                      <a:pt x="72" y="343"/>
                      <a:pt x="76" y="334"/>
                      <a:pt x="76" y="334"/>
                    </a:cubicBezTo>
                    <a:cubicBezTo>
                      <a:pt x="76" y="334"/>
                      <a:pt x="89" y="321"/>
                      <a:pt x="90" y="319"/>
                    </a:cubicBezTo>
                    <a:cubicBezTo>
                      <a:pt x="90" y="319"/>
                      <a:pt x="87" y="298"/>
                      <a:pt x="87" y="297"/>
                    </a:cubicBezTo>
                    <a:cubicBezTo>
                      <a:pt x="85" y="291"/>
                      <a:pt x="85" y="288"/>
                      <a:pt x="82" y="288"/>
                    </a:cubicBezTo>
                    <a:cubicBezTo>
                      <a:pt x="80" y="288"/>
                      <a:pt x="76" y="291"/>
                      <a:pt x="76" y="298"/>
                    </a:cubicBezTo>
                    <a:cubicBezTo>
                      <a:pt x="72" y="299"/>
                      <a:pt x="63" y="293"/>
                      <a:pt x="63" y="293"/>
                    </a:cubicBezTo>
                    <a:cubicBezTo>
                      <a:pt x="61" y="288"/>
                      <a:pt x="49" y="286"/>
                      <a:pt x="52" y="276"/>
                    </a:cubicBezTo>
                    <a:cubicBezTo>
                      <a:pt x="49" y="276"/>
                      <a:pt x="45" y="267"/>
                      <a:pt x="42" y="266"/>
                    </a:cubicBezTo>
                    <a:cubicBezTo>
                      <a:pt x="42" y="266"/>
                      <a:pt x="27" y="262"/>
                      <a:pt x="26" y="262"/>
                    </a:cubicBezTo>
                    <a:cubicBezTo>
                      <a:pt x="20" y="249"/>
                      <a:pt x="2" y="253"/>
                      <a:pt x="0" y="253"/>
                    </a:cubicBezTo>
                    <a:cubicBezTo>
                      <a:pt x="2" y="248"/>
                      <a:pt x="0" y="241"/>
                      <a:pt x="2" y="238"/>
                    </a:cubicBezTo>
                    <a:cubicBezTo>
                      <a:pt x="3" y="238"/>
                      <a:pt x="33" y="233"/>
                      <a:pt x="40" y="223"/>
                    </a:cubicBezTo>
                    <a:moveTo>
                      <a:pt x="465" y="493"/>
                    </a:moveTo>
                    <a:lnTo>
                      <a:pt x="456" y="493"/>
                    </a:lnTo>
                    <a:cubicBezTo>
                      <a:pt x="456" y="487"/>
                      <a:pt x="459" y="488"/>
                      <a:pt x="461" y="481"/>
                    </a:cubicBezTo>
                    <a:cubicBezTo>
                      <a:pt x="462" y="476"/>
                      <a:pt x="465" y="468"/>
                      <a:pt x="461" y="467"/>
                    </a:cubicBezTo>
                    <a:cubicBezTo>
                      <a:pt x="461" y="460"/>
                      <a:pt x="459" y="459"/>
                      <a:pt x="461" y="445"/>
                    </a:cubicBezTo>
                    <a:cubicBezTo>
                      <a:pt x="461" y="435"/>
                      <a:pt x="454" y="429"/>
                      <a:pt x="456" y="417"/>
                    </a:cubicBezTo>
                    <a:cubicBezTo>
                      <a:pt x="454" y="414"/>
                      <a:pt x="459" y="411"/>
                      <a:pt x="462" y="407"/>
                    </a:cubicBezTo>
                    <a:cubicBezTo>
                      <a:pt x="468" y="395"/>
                      <a:pt x="469" y="390"/>
                      <a:pt x="471" y="380"/>
                    </a:cubicBezTo>
                    <a:cubicBezTo>
                      <a:pt x="471" y="378"/>
                      <a:pt x="472" y="376"/>
                      <a:pt x="471" y="376"/>
                    </a:cubicBezTo>
                    <a:cubicBezTo>
                      <a:pt x="469" y="368"/>
                      <a:pt x="467" y="364"/>
                      <a:pt x="462" y="359"/>
                    </a:cubicBezTo>
                    <a:cubicBezTo>
                      <a:pt x="461" y="355"/>
                      <a:pt x="458" y="354"/>
                      <a:pt x="456" y="352"/>
                    </a:cubicBezTo>
                    <a:cubicBezTo>
                      <a:pt x="454" y="350"/>
                      <a:pt x="453" y="345"/>
                      <a:pt x="453" y="345"/>
                    </a:cubicBezTo>
                    <a:cubicBezTo>
                      <a:pt x="453" y="342"/>
                      <a:pt x="453" y="341"/>
                      <a:pt x="454" y="338"/>
                    </a:cubicBezTo>
                    <a:lnTo>
                      <a:pt x="454" y="329"/>
                    </a:lnTo>
                    <a:cubicBezTo>
                      <a:pt x="456" y="328"/>
                      <a:pt x="458" y="324"/>
                      <a:pt x="458" y="323"/>
                    </a:cubicBezTo>
                    <a:cubicBezTo>
                      <a:pt x="458" y="319"/>
                      <a:pt x="454" y="315"/>
                      <a:pt x="452" y="315"/>
                    </a:cubicBezTo>
                    <a:cubicBezTo>
                      <a:pt x="449" y="312"/>
                      <a:pt x="445" y="316"/>
                      <a:pt x="440" y="315"/>
                    </a:cubicBezTo>
                    <a:cubicBezTo>
                      <a:pt x="436" y="312"/>
                      <a:pt x="436" y="304"/>
                      <a:pt x="430" y="303"/>
                    </a:cubicBezTo>
                    <a:cubicBezTo>
                      <a:pt x="422" y="302"/>
                      <a:pt x="414" y="307"/>
                      <a:pt x="409" y="307"/>
                    </a:cubicBezTo>
                    <a:cubicBezTo>
                      <a:pt x="405" y="310"/>
                      <a:pt x="403" y="312"/>
                      <a:pt x="400" y="312"/>
                    </a:cubicBezTo>
                    <a:cubicBezTo>
                      <a:pt x="398" y="312"/>
                      <a:pt x="395" y="310"/>
                      <a:pt x="393" y="310"/>
                    </a:cubicBezTo>
                    <a:cubicBezTo>
                      <a:pt x="389" y="310"/>
                      <a:pt x="377" y="312"/>
                      <a:pt x="375" y="315"/>
                    </a:cubicBezTo>
                    <a:cubicBezTo>
                      <a:pt x="371" y="315"/>
                      <a:pt x="358" y="303"/>
                      <a:pt x="357" y="302"/>
                    </a:cubicBezTo>
                    <a:cubicBezTo>
                      <a:pt x="354" y="299"/>
                      <a:pt x="351" y="299"/>
                      <a:pt x="349" y="298"/>
                    </a:cubicBezTo>
                    <a:cubicBezTo>
                      <a:pt x="348" y="295"/>
                      <a:pt x="348" y="292"/>
                      <a:pt x="346" y="288"/>
                    </a:cubicBezTo>
                    <a:cubicBezTo>
                      <a:pt x="345" y="285"/>
                      <a:pt x="342" y="281"/>
                      <a:pt x="339" y="279"/>
                    </a:cubicBezTo>
                    <a:cubicBezTo>
                      <a:pt x="336" y="276"/>
                      <a:pt x="331" y="272"/>
                      <a:pt x="330" y="269"/>
                    </a:cubicBezTo>
                    <a:cubicBezTo>
                      <a:pt x="330" y="267"/>
                      <a:pt x="331" y="267"/>
                      <a:pt x="331" y="266"/>
                    </a:cubicBezTo>
                    <a:cubicBezTo>
                      <a:pt x="331" y="262"/>
                      <a:pt x="329" y="260"/>
                      <a:pt x="329" y="259"/>
                    </a:cubicBezTo>
                    <a:cubicBezTo>
                      <a:pt x="329" y="255"/>
                      <a:pt x="331" y="254"/>
                      <a:pt x="333" y="253"/>
                    </a:cubicBezTo>
                    <a:lnTo>
                      <a:pt x="333" y="247"/>
                    </a:lnTo>
                    <a:cubicBezTo>
                      <a:pt x="333" y="245"/>
                      <a:pt x="336" y="231"/>
                      <a:pt x="335" y="229"/>
                    </a:cubicBezTo>
                    <a:cubicBezTo>
                      <a:pt x="335" y="228"/>
                      <a:pt x="331" y="228"/>
                      <a:pt x="331" y="224"/>
                    </a:cubicBezTo>
                    <a:cubicBezTo>
                      <a:pt x="331" y="221"/>
                      <a:pt x="333" y="219"/>
                      <a:pt x="335" y="215"/>
                    </a:cubicBezTo>
                    <a:cubicBezTo>
                      <a:pt x="336" y="214"/>
                      <a:pt x="342" y="207"/>
                      <a:pt x="342" y="205"/>
                    </a:cubicBezTo>
                    <a:cubicBezTo>
                      <a:pt x="344" y="203"/>
                      <a:pt x="344" y="200"/>
                      <a:pt x="344" y="198"/>
                    </a:cubicBezTo>
                    <a:cubicBezTo>
                      <a:pt x="345" y="197"/>
                      <a:pt x="346" y="195"/>
                      <a:pt x="349" y="193"/>
                    </a:cubicBezTo>
                    <a:cubicBezTo>
                      <a:pt x="351" y="192"/>
                      <a:pt x="351" y="190"/>
                      <a:pt x="353" y="190"/>
                    </a:cubicBezTo>
                    <a:cubicBezTo>
                      <a:pt x="354" y="188"/>
                      <a:pt x="355" y="188"/>
                      <a:pt x="357" y="188"/>
                    </a:cubicBezTo>
                    <a:cubicBezTo>
                      <a:pt x="363" y="184"/>
                      <a:pt x="364" y="180"/>
                      <a:pt x="367" y="176"/>
                    </a:cubicBezTo>
                    <a:cubicBezTo>
                      <a:pt x="367" y="171"/>
                      <a:pt x="367" y="169"/>
                      <a:pt x="371" y="167"/>
                    </a:cubicBezTo>
                    <a:cubicBezTo>
                      <a:pt x="371" y="164"/>
                      <a:pt x="371" y="161"/>
                      <a:pt x="375" y="159"/>
                    </a:cubicBezTo>
                    <a:cubicBezTo>
                      <a:pt x="377" y="155"/>
                      <a:pt x="382" y="157"/>
                      <a:pt x="385" y="153"/>
                    </a:cubicBezTo>
                    <a:cubicBezTo>
                      <a:pt x="385" y="150"/>
                      <a:pt x="386" y="148"/>
                      <a:pt x="386" y="146"/>
                    </a:cubicBezTo>
                    <a:cubicBezTo>
                      <a:pt x="386" y="142"/>
                      <a:pt x="384" y="138"/>
                      <a:pt x="382" y="138"/>
                    </a:cubicBezTo>
                    <a:cubicBezTo>
                      <a:pt x="380" y="138"/>
                      <a:pt x="376" y="141"/>
                      <a:pt x="375" y="138"/>
                    </a:cubicBezTo>
                    <a:lnTo>
                      <a:pt x="375" y="135"/>
                    </a:lnTo>
                    <a:cubicBezTo>
                      <a:pt x="375" y="133"/>
                      <a:pt x="371" y="129"/>
                      <a:pt x="371" y="128"/>
                    </a:cubicBezTo>
                    <a:cubicBezTo>
                      <a:pt x="371" y="127"/>
                      <a:pt x="375" y="123"/>
                      <a:pt x="376" y="119"/>
                    </a:cubicBezTo>
                    <a:lnTo>
                      <a:pt x="376" y="109"/>
                    </a:lnTo>
                    <a:cubicBezTo>
                      <a:pt x="380" y="102"/>
                      <a:pt x="387" y="105"/>
                      <a:pt x="395" y="105"/>
                    </a:cubicBezTo>
                    <a:lnTo>
                      <a:pt x="398" y="105"/>
                    </a:lnTo>
                    <a:cubicBezTo>
                      <a:pt x="404" y="105"/>
                      <a:pt x="409" y="107"/>
                      <a:pt x="410" y="102"/>
                    </a:cubicBezTo>
                    <a:lnTo>
                      <a:pt x="410" y="92"/>
                    </a:lnTo>
                    <a:cubicBezTo>
                      <a:pt x="410" y="90"/>
                      <a:pt x="407" y="85"/>
                      <a:pt x="407" y="84"/>
                    </a:cubicBezTo>
                    <a:cubicBezTo>
                      <a:pt x="403" y="83"/>
                      <a:pt x="398" y="84"/>
                      <a:pt x="398" y="81"/>
                    </a:cubicBezTo>
                    <a:cubicBezTo>
                      <a:pt x="398" y="74"/>
                      <a:pt x="404" y="79"/>
                      <a:pt x="407" y="78"/>
                    </a:cubicBezTo>
                    <a:cubicBezTo>
                      <a:pt x="409" y="78"/>
                      <a:pt x="409" y="74"/>
                      <a:pt x="410" y="72"/>
                    </a:cubicBezTo>
                    <a:cubicBezTo>
                      <a:pt x="412" y="72"/>
                      <a:pt x="413" y="74"/>
                      <a:pt x="414" y="74"/>
                    </a:cubicBezTo>
                    <a:cubicBezTo>
                      <a:pt x="416" y="74"/>
                      <a:pt x="418" y="72"/>
                      <a:pt x="421" y="71"/>
                    </a:cubicBezTo>
                    <a:cubicBezTo>
                      <a:pt x="422" y="69"/>
                      <a:pt x="423" y="66"/>
                      <a:pt x="425" y="65"/>
                    </a:cubicBezTo>
                    <a:cubicBezTo>
                      <a:pt x="432" y="65"/>
                      <a:pt x="441" y="50"/>
                      <a:pt x="442" y="48"/>
                    </a:cubicBezTo>
                    <a:cubicBezTo>
                      <a:pt x="459" y="62"/>
                      <a:pt x="469" y="85"/>
                      <a:pt x="483" y="103"/>
                    </a:cubicBezTo>
                    <a:lnTo>
                      <a:pt x="479" y="98"/>
                    </a:lnTo>
                    <a:cubicBezTo>
                      <a:pt x="477" y="98"/>
                      <a:pt x="476" y="98"/>
                      <a:pt x="476" y="97"/>
                    </a:cubicBezTo>
                    <a:cubicBezTo>
                      <a:pt x="474" y="97"/>
                      <a:pt x="472" y="93"/>
                      <a:pt x="471" y="93"/>
                    </a:cubicBezTo>
                    <a:lnTo>
                      <a:pt x="470" y="96"/>
                    </a:lnTo>
                    <a:cubicBezTo>
                      <a:pt x="468" y="102"/>
                      <a:pt x="471" y="103"/>
                      <a:pt x="474" y="105"/>
                    </a:cubicBezTo>
                    <a:cubicBezTo>
                      <a:pt x="476" y="107"/>
                      <a:pt x="476" y="110"/>
                      <a:pt x="477" y="111"/>
                    </a:cubicBezTo>
                    <a:cubicBezTo>
                      <a:pt x="478" y="111"/>
                      <a:pt x="481" y="114"/>
                      <a:pt x="483" y="114"/>
                    </a:cubicBezTo>
                    <a:cubicBezTo>
                      <a:pt x="485" y="115"/>
                      <a:pt x="486" y="115"/>
                      <a:pt x="487" y="117"/>
                    </a:cubicBezTo>
                    <a:cubicBezTo>
                      <a:pt x="490" y="119"/>
                      <a:pt x="494" y="119"/>
                      <a:pt x="494" y="122"/>
                    </a:cubicBezTo>
                    <a:cubicBezTo>
                      <a:pt x="494" y="123"/>
                      <a:pt x="489" y="119"/>
                      <a:pt x="487" y="123"/>
                    </a:cubicBezTo>
                    <a:cubicBezTo>
                      <a:pt x="487" y="124"/>
                      <a:pt x="489" y="124"/>
                      <a:pt x="489" y="127"/>
                    </a:cubicBezTo>
                    <a:cubicBezTo>
                      <a:pt x="489" y="129"/>
                      <a:pt x="486" y="133"/>
                      <a:pt x="483" y="133"/>
                    </a:cubicBezTo>
                    <a:cubicBezTo>
                      <a:pt x="483" y="131"/>
                      <a:pt x="485" y="129"/>
                      <a:pt x="485" y="128"/>
                    </a:cubicBezTo>
                    <a:cubicBezTo>
                      <a:pt x="485" y="124"/>
                      <a:pt x="478" y="119"/>
                      <a:pt x="476" y="119"/>
                    </a:cubicBezTo>
                    <a:cubicBezTo>
                      <a:pt x="474" y="116"/>
                      <a:pt x="471" y="116"/>
                      <a:pt x="470" y="115"/>
                    </a:cubicBezTo>
                    <a:cubicBezTo>
                      <a:pt x="468" y="114"/>
                      <a:pt x="463" y="110"/>
                      <a:pt x="462" y="109"/>
                    </a:cubicBezTo>
                    <a:cubicBezTo>
                      <a:pt x="459" y="105"/>
                      <a:pt x="458" y="100"/>
                      <a:pt x="453" y="100"/>
                    </a:cubicBezTo>
                    <a:cubicBezTo>
                      <a:pt x="452" y="100"/>
                      <a:pt x="450" y="102"/>
                      <a:pt x="449" y="104"/>
                    </a:cubicBezTo>
                    <a:cubicBezTo>
                      <a:pt x="448" y="104"/>
                      <a:pt x="443" y="107"/>
                      <a:pt x="441" y="107"/>
                    </a:cubicBezTo>
                    <a:cubicBezTo>
                      <a:pt x="436" y="107"/>
                      <a:pt x="436" y="105"/>
                      <a:pt x="432" y="105"/>
                    </a:cubicBezTo>
                    <a:cubicBezTo>
                      <a:pt x="431" y="105"/>
                      <a:pt x="431" y="107"/>
                      <a:pt x="430" y="109"/>
                    </a:cubicBezTo>
                    <a:lnTo>
                      <a:pt x="430" y="111"/>
                    </a:lnTo>
                    <a:cubicBezTo>
                      <a:pt x="430" y="114"/>
                      <a:pt x="425" y="114"/>
                      <a:pt x="423" y="115"/>
                    </a:cubicBezTo>
                    <a:cubicBezTo>
                      <a:pt x="421" y="116"/>
                      <a:pt x="413" y="124"/>
                      <a:pt x="413" y="127"/>
                    </a:cubicBezTo>
                    <a:cubicBezTo>
                      <a:pt x="413" y="128"/>
                      <a:pt x="414" y="128"/>
                      <a:pt x="414" y="130"/>
                    </a:cubicBezTo>
                    <a:cubicBezTo>
                      <a:pt x="414" y="131"/>
                      <a:pt x="403" y="141"/>
                      <a:pt x="403" y="141"/>
                    </a:cubicBezTo>
                    <a:cubicBezTo>
                      <a:pt x="398" y="141"/>
                      <a:pt x="389" y="140"/>
                      <a:pt x="389" y="145"/>
                    </a:cubicBezTo>
                    <a:cubicBezTo>
                      <a:pt x="389" y="148"/>
                      <a:pt x="394" y="150"/>
                      <a:pt x="398" y="150"/>
                    </a:cubicBezTo>
                    <a:lnTo>
                      <a:pt x="407" y="150"/>
                    </a:lnTo>
                    <a:cubicBezTo>
                      <a:pt x="407" y="148"/>
                      <a:pt x="409" y="146"/>
                      <a:pt x="410" y="146"/>
                    </a:cubicBezTo>
                    <a:cubicBezTo>
                      <a:pt x="412" y="146"/>
                      <a:pt x="414" y="143"/>
                      <a:pt x="416" y="143"/>
                    </a:cubicBezTo>
                    <a:cubicBezTo>
                      <a:pt x="418" y="141"/>
                      <a:pt x="423" y="140"/>
                      <a:pt x="427" y="140"/>
                    </a:cubicBezTo>
                    <a:cubicBezTo>
                      <a:pt x="427" y="140"/>
                      <a:pt x="440" y="138"/>
                      <a:pt x="441" y="138"/>
                    </a:cubicBezTo>
                    <a:cubicBezTo>
                      <a:pt x="445" y="138"/>
                      <a:pt x="449" y="140"/>
                      <a:pt x="452" y="140"/>
                    </a:cubicBezTo>
                    <a:cubicBezTo>
                      <a:pt x="453" y="140"/>
                      <a:pt x="454" y="138"/>
                      <a:pt x="456" y="138"/>
                    </a:cubicBezTo>
                    <a:cubicBezTo>
                      <a:pt x="459" y="138"/>
                      <a:pt x="461" y="140"/>
                      <a:pt x="462" y="141"/>
                    </a:cubicBezTo>
                    <a:cubicBezTo>
                      <a:pt x="462" y="142"/>
                      <a:pt x="461" y="142"/>
                      <a:pt x="462" y="145"/>
                    </a:cubicBezTo>
                    <a:lnTo>
                      <a:pt x="462" y="150"/>
                    </a:lnTo>
                    <a:cubicBezTo>
                      <a:pt x="462" y="150"/>
                      <a:pt x="459" y="154"/>
                      <a:pt x="459" y="157"/>
                    </a:cubicBezTo>
                    <a:cubicBezTo>
                      <a:pt x="459" y="157"/>
                      <a:pt x="462" y="159"/>
                      <a:pt x="463" y="159"/>
                    </a:cubicBezTo>
                    <a:cubicBezTo>
                      <a:pt x="465" y="161"/>
                      <a:pt x="468" y="161"/>
                      <a:pt x="470" y="161"/>
                    </a:cubicBezTo>
                    <a:lnTo>
                      <a:pt x="474" y="161"/>
                    </a:lnTo>
                    <a:cubicBezTo>
                      <a:pt x="476" y="161"/>
                      <a:pt x="480" y="162"/>
                      <a:pt x="481" y="164"/>
                    </a:cubicBezTo>
                    <a:cubicBezTo>
                      <a:pt x="483" y="166"/>
                      <a:pt x="483" y="169"/>
                      <a:pt x="486" y="171"/>
                    </a:cubicBezTo>
                    <a:lnTo>
                      <a:pt x="490" y="171"/>
                    </a:lnTo>
                    <a:cubicBezTo>
                      <a:pt x="494" y="171"/>
                      <a:pt x="498" y="176"/>
                      <a:pt x="500" y="174"/>
                    </a:cubicBezTo>
                    <a:cubicBezTo>
                      <a:pt x="505" y="174"/>
                      <a:pt x="503" y="169"/>
                      <a:pt x="503" y="166"/>
                    </a:cubicBezTo>
                    <a:cubicBezTo>
                      <a:pt x="503" y="160"/>
                      <a:pt x="514" y="160"/>
                      <a:pt x="518" y="164"/>
                    </a:cubicBezTo>
                    <a:cubicBezTo>
                      <a:pt x="536" y="204"/>
                      <a:pt x="545" y="248"/>
                      <a:pt x="545" y="295"/>
                    </a:cubicBezTo>
                    <a:cubicBezTo>
                      <a:pt x="545" y="345"/>
                      <a:pt x="532" y="397"/>
                      <a:pt x="509" y="442"/>
                    </a:cubicBezTo>
                    <a:cubicBezTo>
                      <a:pt x="498" y="464"/>
                      <a:pt x="483" y="485"/>
                      <a:pt x="468" y="502"/>
                    </a:cubicBezTo>
                    <a:lnTo>
                      <a:pt x="465" y="493"/>
                    </a:lnTo>
                    <a:moveTo>
                      <a:pt x="409" y="38"/>
                    </a:moveTo>
                    <a:cubicBezTo>
                      <a:pt x="409" y="40"/>
                      <a:pt x="416" y="47"/>
                      <a:pt x="418" y="50"/>
                    </a:cubicBezTo>
                    <a:cubicBezTo>
                      <a:pt x="418" y="57"/>
                      <a:pt x="425" y="57"/>
                      <a:pt x="425" y="58"/>
                    </a:cubicBezTo>
                    <a:cubicBezTo>
                      <a:pt x="425" y="61"/>
                      <a:pt x="421" y="62"/>
                      <a:pt x="421" y="66"/>
                    </a:cubicBezTo>
                    <a:cubicBezTo>
                      <a:pt x="418" y="67"/>
                      <a:pt x="412" y="66"/>
                      <a:pt x="407" y="66"/>
                    </a:cubicBezTo>
                    <a:cubicBezTo>
                      <a:pt x="404" y="67"/>
                      <a:pt x="401" y="71"/>
                      <a:pt x="398" y="67"/>
                    </a:cubicBezTo>
                    <a:cubicBezTo>
                      <a:pt x="396" y="66"/>
                      <a:pt x="400" y="66"/>
                      <a:pt x="400" y="65"/>
                    </a:cubicBezTo>
                    <a:cubicBezTo>
                      <a:pt x="400" y="62"/>
                      <a:pt x="398" y="62"/>
                      <a:pt x="398" y="61"/>
                    </a:cubicBezTo>
                    <a:cubicBezTo>
                      <a:pt x="398" y="59"/>
                      <a:pt x="400" y="58"/>
                      <a:pt x="400" y="54"/>
                    </a:cubicBezTo>
                    <a:cubicBezTo>
                      <a:pt x="401" y="53"/>
                      <a:pt x="404" y="54"/>
                      <a:pt x="407" y="52"/>
                    </a:cubicBezTo>
                    <a:cubicBezTo>
                      <a:pt x="407" y="50"/>
                      <a:pt x="404" y="46"/>
                      <a:pt x="403" y="46"/>
                    </a:cubicBezTo>
                    <a:cubicBezTo>
                      <a:pt x="398" y="46"/>
                      <a:pt x="392" y="38"/>
                      <a:pt x="395" y="33"/>
                    </a:cubicBezTo>
                    <a:cubicBezTo>
                      <a:pt x="395" y="31"/>
                      <a:pt x="402" y="24"/>
                      <a:pt x="403" y="23"/>
                    </a:cubicBezTo>
                    <a:cubicBezTo>
                      <a:pt x="407" y="24"/>
                      <a:pt x="410" y="27"/>
                      <a:pt x="413" y="29"/>
                    </a:cubicBezTo>
                    <a:cubicBezTo>
                      <a:pt x="413" y="31"/>
                      <a:pt x="409" y="38"/>
                      <a:pt x="409" y="38"/>
                    </a:cubicBezTo>
                    <a:moveTo>
                      <a:pt x="389" y="43"/>
                    </a:moveTo>
                    <a:cubicBezTo>
                      <a:pt x="391" y="43"/>
                      <a:pt x="398" y="46"/>
                      <a:pt x="395" y="48"/>
                    </a:cubicBezTo>
                    <a:cubicBezTo>
                      <a:pt x="393" y="50"/>
                      <a:pt x="392" y="59"/>
                      <a:pt x="389" y="59"/>
                    </a:cubicBezTo>
                    <a:cubicBezTo>
                      <a:pt x="385" y="61"/>
                      <a:pt x="380" y="66"/>
                      <a:pt x="376" y="61"/>
                    </a:cubicBezTo>
                    <a:cubicBezTo>
                      <a:pt x="376" y="58"/>
                      <a:pt x="377" y="55"/>
                      <a:pt x="377" y="52"/>
                    </a:cubicBezTo>
                    <a:cubicBezTo>
                      <a:pt x="377" y="50"/>
                      <a:pt x="380" y="50"/>
                      <a:pt x="382" y="50"/>
                    </a:cubicBezTo>
                    <a:cubicBezTo>
                      <a:pt x="384" y="46"/>
                      <a:pt x="386" y="43"/>
                      <a:pt x="389" y="43"/>
                    </a:cubicBezTo>
                    <a:moveTo>
                      <a:pt x="114" y="93"/>
                    </a:moveTo>
                    <a:cubicBezTo>
                      <a:pt x="114" y="93"/>
                      <a:pt x="112" y="91"/>
                      <a:pt x="111" y="91"/>
                    </a:cubicBezTo>
                    <a:cubicBezTo>
                      <a:pt x="109" y="91"/>
                      <a:pt x="108" y="92"/>
                      <a:pt x="107" y="93"/>
                    </a:cubicBezTo>
                    <a:cubicBezTo>
                      <a:pt x="107" y="96"/>
                      <a:pt x="108" y="96"/>
                      <a:pt x="108" y="97"/>
                    </a:cubicBezTo>
                    <a:cubicBezTo>
                      <a:pt x="105" y="100"/>
                      <a:pt x="105" y="105"/>
                      <a:pt x="109" y="105"/>
                    </a:cubicBezTo>
                    <a:cubicBezTo>
                      <a:pt x="110" y="105"/>
                      <a:pt x="112" y="98"/>
                      <a:pt x="117" y="97"/>
                    </a:cubicBezTo>
                    <a:cubicBezTo>
                      <a:pt x="118" y="98"/>
                      <a:pt x="118" y="98"/>
                      <a:pt x="119" y="98"/>
                    </a:cubicBezTo>
                    <a:cubicBezTo>
                      <a:pt x="121" y="97"/>
                      <a:pt x="121" y="92"/>
                      <a:pt x="118" y="92"/>
                    </a:cubicBezTo>
                    <a:cubicBezTo>
                      <a:pt x="117" y="92"/>
                      <a:pt x="117" y="93"/>
                      <a:pt x="114" y="93"/>
                    </a:cubicBezTo>
                    <a:moveTo>
                      <a:pt x="99" y="92"/>
                    </a:moveTo>
                    <a:cubicBezTo>
                      <a:pt x="96" y="92"/>
                      <a:pt x="92" y="92"/>
                      <a:pt x="91" y="93"/>
                    </a:cubicBezTo>
                    <a:cubicBezTo>
                      <a:pt x="90" y="93"/>
                      <a:pt x="90" y="97"/>
                      <a:pt x="89" y="98"/>
                    </a:cubicBezTo>
                    <a:cubicBezTo>
                      <a:pt x="89" y="100"/>
                      <a:pt x="87" y="102"/>
                      <a:pt x="85" y="104"/>
                    </a:cubicBezTo>
                    <a:cubicBezTo>
                      <a:pt x="85" y="104"/>
                      <a:pt x="78" y="114"/>
                      <a:pt x="82" y="114"/>
                    </a:cubicBezTo>
                    <a:cubicBezTo>
                      <a:pt x="85" y="114"/>
                      <a:pt x="89" y="110"/>
                      <a:pt x="89" y="109"/>
                    </a:cubicBezTo>
                    <a:cubicBezTo>
                      <a:pt x="90" y="103"/>
                      <a:pt x="92" y="100"/>
                      <a:pt x="96" y="97"/>
                    </a:cubicBezTo>
                    <a:cubicBezTo>
                      <a:pt x="99" y="96"/>
                      <a:pt x="100" y="96"/>
                      <a:pt x="100" y="92"/>
                    </a:cubicBezTo>
                    <a:lnTo>
                      <a:pt x="99" y="92"/>
                    </a:lnTo>
                    <a:moveTo>
                      <a:pt x="130" y="104"/>
                    </a:moveTo>
                    <a:lnTo>
                      <a:pt x="126" y="104"/>
                    </a:lnTo>
                    <a:cubicBezTo>
                      <a:pt x="123" y="104"/>
                      <a:pt x="123" y="102"/>
                      <a:pt x="123" y="104"/>
                    </a:cubicBezTo>
                    <a:cubicBezTo>
                      <a:pt x="126" y="105"/>
                      <a:pt x="132" y="107"/>
                      <a:pt x="132" y="104"/>
                    </a:cubicBezTo>
                    <a:cubicBezTo>
                      <a:pt x="132" y="102"/>
                      <a:pt x="131" y="104"/>
                      <a:pt x="130" y="104"/>
                    </a:cubicBezTo>
                    <a:moveTo>
                      <a:pt x="114" y="110"/>
                    </a:moveTo>
                    <a:lnTo>
                      <a:pt x="105" y="110"/>
                    </a:lnTo>
                    <a:cubicBezTo>
                      <a:pt x="103" y="111"/>
                      <a:pt x="102" y="110"/>
                      <a:pt x="102" y="114"/>
                    </a:cubicBezTo>
                    <a:cubicBezTo>
                      <a:pt x="102" y="116"/>
                      <a:pt x="105" y="115"/>
                      <a:pt x="107" y="115"/>
                    </a:cubicBezTo>
                    <a:cubicBezTo>
                      <a:pt x="111" y="114"/>
                      <a:pt x="114" y="111"/>
                      <a:pt x="117" y="110"/>
                    </a:cubicBezTo>
                    <a:cubicBezTo>
                      <a:pt x="114" y="109"/>
                      <a:pt x="114" y="110"/>
                      <a:pt x="114" y="110"/>
                    </a:cubicBezTo>
                    <a:moveTo>
                      <a:pt x="454" y="115"/>
                    </a:moveTo>
                    <a:cubicBezTo>
                      <a:pt x="452" y="115"/>
                      <a:pt x="453" y="110"/>
                      <a:pt x="454" y="110"/>
                    </a:cubicBezTo>
                    <a:cubicBezTo>
                      <a:pt x="456" y="110"/>
                      <a:pt x="454" y="109"/>
                      <a:pt x="456" y="110"/>
                    </a:cubicBezTo>
                    <a:cubicBezTo>
                      <a:pt x="456" y="111"/>
                      <a:pt x="456" y="114"/>
                      <a:pt x="454" y="115"/>
                    </a:cubicBezTo>
                    <a:moveTo>
                      <a:pt x="453" y="119"/>
                    </a:moveTo>
                    <a:cubicBezTo>
                      <a:pt x="456" y="116"/>
                      <a:pt x="458" y="119"/>
                      <a:pt x="456" y="127"/>
                    </a:cubicBezTo>
                    <a:cubicBezTo>
                      <a:pt x="456" y="128"/>
                      <a:pt x="452" y="131"/>
                      <a:pt x="450" y="127"/>
                    </a:cubicBezTo>
                    <a:cubicBezTo>
                      <a:pt x="452" y="124"/>
                      <a:pt x="450" y="122"/>
                      <a:pt x="450" y="119"/>
                    </a:cubicBezTo>
                    <a:lnTo>
                      <a:pt x="453" y="119"/>
                    </a:lnTo>
                    <a:moveTo>
                      <a:pt x="470" y="135"/>
                    </a:moveTo>
                    <a:cubicBezTo>
                      <a:pt x="471" y="133"/>
                      <a:pt x="474" y="135"/>
                      <a:pt x="477" y="135"/>
                    </a:cubicBezTo>
                    <a:lnTo>
                      <a:pt x="483" y="135"/>
                    </a:lnTo>
                    <a:cubicBezTo>
                      <a:pt x="481" y="136"/>
                      <a:pt x="481" y="140"/>
                      <a:pt x="480" y="141"/>
                    </a:cubicBezTo>
                    <a:cubicBezTo>
                      <a:pt x="476" y="140"/>
                      <a:pt x="472" y="138"/>
                      <a:pt x="470" y="135"/>
                    </a:cubicBezTo>
                    <a:moveTo>
                      <a:pt x="119" y="288"/>
                    </a:moveTo>
                    <a:cubicBezTo>
                      <a:pt x="121" y="286"/>
                      <a:pt x="119" y="281"/>
                      <a:pt x="118" y="281"/>
                    </a:cubicBezTo>
                    <a:cubicBezTo>
                      <a:pt x="114" y="284"/>
                      <a:pt x="117" y="288"/>
                      <a:pt x="119" y="2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7350840" y="3886560"/>
                <a:ext cx="200160" cy="213120"/>
              </a:xfrm>
              <a:prstGeom prst="ellipse">
                <a:avLst/>
              </a:prstGeom>
              <a:no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5" name="Google Shape;595;p16"/>
          <p:cNvSpPr/>
          <p:nvPr/>
        </p:nvSpPr>
        <p:spPr>
          <a:xfrm>
            <a:off x="4520343" y="3932996"/>
            <a:ext cx="2092500" cy="1689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050"/>
              <a:buFont typeface="Arial"/>
              <a:buNone/>
            </a:pPr>
            <a:r>
              <a:rPr lang="en-US" sz="1050" b="0" i="0" u="none" strike="noStrike" cap="none">
                <a:solidFill>
                  <a:srgbClr val="666666"/>
                </a:solidFill>
                <a:latin typeface="Arial"/>
                <a:ea typeface="Arial"/>
                <a:cs typeface="Arial"/>
                <a:sym typeface="Arial"/>
              </a:rPr>
              <a:t>Proxy</a:t>
            </a:r>
            <a:endParaRPr sz="1050" b="0" i="0" u="none" strike="noStrike" cap="none">
              <a:latin typeface="Arial"/>
              <a:ea typeface="Arial"/>
              <a:cs typeface="Arial"/>
              <a:sym typeface="Arial"/>
            </a:endParaRPr>
          </a:p>
        </p:txBody>
      </p:sp>
      <p:cxnSp>
        <p:nvCxnSpPr>
          <p:cNvPr id="596" name="Google Shape;596;p16"/>
          <p:cNvCxnSpPr/>
          <p:nvPr/>
        </p:nvCxnSpPr>
        <p:spPr>
          <a:xfrm>
            <a:off x="5874473" y="3606561"/>
            <a:ext cx="1254600" cy="300"/>
          </a:xfrm>
          <a:prstGeom prst="straightConnector1">
            <a:avLst/>
          </a:prstGeom>
          <a:noFill/>
          <a:ln w="9525" cap="flat" cmpd="sng">
            <a:solidFill>
              <a:srgbClr val="3465A4"/>
            </a:solidFill>
            <a:prstDash val="solid"/>
            <a:round/>
            <a:headEnd type="none" w="sm" len="sm"/>
            <a:tailEnd type="none" w="sm" len="sm"/>
          </a:ln>
        </p:spPr>
      </p:cxnSp>
      <p:cxnSp>
        <p:nvCxnSpPr>
          <p:cNvPr id="597" name="Google Shape;597;p16"/>
          <p:cNvCxnSpPr/>
          <p:nvPr/>
        </p:nvCxnSpPr>
        <p:spPr>
          <a:xfrm rot="10800000" flipH="1">
            <a:off x="7129034" y="3031461"/>
            <a:ext cx="369600" cy="575100"/>
          </a:xfrm>
          <a:prstGeom prst="straightConnector1">
            <a:avLst/>
          </a:prstGeom>
          <a:noFill/>
          <a:ln w="9525" cap="flat" cmpd="sng">
            <a:solidFill>
              <a:srgbClr val="3465A4"/>
            </a:solidFill>
            <a:prstDash val="solid"/>
            <a:round/>
            <a:headEnd type="none" w="sm" len="sm"/>
            <a:tailEnd type="triangle" w="med" len="med"/>
          </a:ln>
        </p:spPr>
      </p:cxnSp>
      <p:cxnSp>
        <p:nvCxnSpPr>
          <p:cNvPr id="598" name="Google Shape;598;p16"/>
          <p:cNvCxnSpPr/>
          <p:nvPr/>
        </p:nvCxnSpPr>
        <p:spPr>
          <a:xfrm>
            <a:off x="7129034" y="3606561"/>
            <a:ext cx="369600" cy="575100"/>
          </a:xfrm>
          <a:prstGeom prst="straightConnector1">
            <a:avLst/>
          </a:prstGeom>
          <a:noFill/>
          <a:ln w="9525" cap="flat" cmpd="sng">
            <a:solidFill>
              <a:srgbClr val="3465A4"/>
            </a:solidFill>
            <a:prstDash val="solid"/>
            <a:round/>
            <a:headEnd type="none" w="sm" len="sm"/>
            <a:tailEnd type="triangle" w="med" len="med"/>
          </a:ln>
        </p:spPr>
      </p:cxnSp>
      <p:sp>
        <p:nvSpPr>
          <p:cNvPr id="599" name="Google Shape;599;p16"/>
          <p:cNvSpPr/>
          <p:nvPr/>
        </p:nvSpPr>
        <p:spPr>
          <a:xfrm>
            <a:off x="7313724" y="2450725"/>
            <a:ext cx="1107900" cy="1689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050"/>
              <a:buFont typeface="Arial"/>
              <a:buNone/>
            </a:pPr>
            <a:r>
              <a:rPr lang="en-US" sz="1050" b="0" i="0" u="none" strike="noStrike" cap="none">
                <a:solidFill>
                  <a:srgbClr val="666666"/>
                </a:solidFill>
                <a:latin typeface="Arial"/>
                <a:ea typeface="Arial"/>
                <a:cs typeface="Arial"/>
                <a:sym typeface="Arial"/>
              </a:rPr>
              <a:t>Fa</a:t>
            </a:r>
            <a:r>
              <a:rPr lang="en-US" sz="1050">
                <a:solidFill>
                  <a:srgbClr val="666666"/>
                </a:solidFill>
              </a:rPr>
              <a:t>c</a:t>
            </a:r>
            <a:r>
              <a:rPr lang="en-US" sz="1050" b="0" i="0" u="none" strike="noStrike" cap="none">
                <a:solidFill>
                  <a:srgbClr val="666666"/>
                </a:solidFill>
                <a:latin typeface="Arial"/>
                <a:ea typeface="Arial"/>
                <a:cs typeface="Arial"/>
                <a:sym typeface="Arial"/>
              </a:rPr>
              <a:t>e detection-1</a:t>
            </a:r>
            <a:endParaRPr sz="1050" b="0" i="0" u="none" strike="noStrike" cap="none">
              <a:latin typeface="Arial"/>
              <a:ea typeface="Arial"/>
              <a:cs typeface="Arial"/>
              <a:sym typeface="Arial"/>
            </a:endParaRPr>
          </a:p>
        </p:txBody>
      </p:sp>
      <p:sp>
        <p:nvSpPr>
          <p:cNvPr id="600" name="Google Shape;600;p16"/>
          <p:cNvSpPr/>
          <p:nvPr/>
        </p:nvSpPr>
        <p:spPr>
          <a:xfrm>
            <a:off x="7313724" y="4377753"/>
            <a:ext cx="1107900" cy="1689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050"/>
              <a:buFont typeface="Arial"/>
              <a:buNone/>
            </a:pPr>
            <a:r>
              <a:rPr lang="en-US" sz="1050" b="0" i="0" u="none" strike="noStrike" cap="none">
                <a:solidFill>
                  <a:srgbClr val="666666"/>
                </a:solidFill>
                <a:latin typeface="Arial"/>
                <a:ea typeface="Arial"/>
                <a:cs typeface="Arial"/>
                <a:sym typeface="Arial"/>
              </a:rPr>
              <a:t>Fa</a:t>
            </a:r>
            <a:r>
              <a:rPr lang="en-US" sz="1050">
                <a:solidFill>
                  <a:srgbClr val="666666"/>
                </a:solidFill>
              </a:rPr>
              <a:t>c</a:t>
            </a:r>
            <a:r>
              <a:rPr lang="en-US" sz="1050" b="0" i="0" u="none" strike="noStrike" cap="none">
                <a:solidFill>
                  <a:srgbClr val="666666"/>
                </a:solidFill>
                <a:latin typeface="Arial"/>
                <a:ea typeface="Arial"/>
                <a:cs typeface="Arial"/>
                <a:sym typeface="Arial"/>
              </a:rPr>
              <a:t>e detection-2</a:t>
            </a:r>
            <a:endParaRPr sz="1050" b="0" i="0" u="none" strike="noStrike" cap="none">
              <a:latin typeface="Arial"/>
              <a:ea typeface="Arial"/>
              <a:cs typeface="Arial"/>
              <a:sym typeface="Arial"/>
            </a:endParaRPr>
          </a:p>
        </p:txBody>
      </p:sp>
      <p:grpSp>
        <p:nvGrpSpPr>
          <p:cNvPr id="601" name="Google Shape;601;p16"/>
          <p:cNvGrpSpPr/>
          <p:nvPr/>
        </p:nvGrpSpPr>
        <p:grpSpPr>
          <a:xfrm>
            <a:off x="3174720" y="1087390"/>
            <a:ext cx="331200" cy="138960"/>
            <a:chOff x="3546720" y="1716840"/>
            <a:chExt cx="331200" cy="138960"/>
          </a:xfrm>
        </p:grpSpPr>
        <p:sp>
          <p:nvSpPr>
            <p:cNvPr id="602" name="Google Shape;602;p16"/>
            <p:cNvSpPr/>
            <p:nvPr/>
          </p:nvSpPr>
          <p:spPr>
            <a:xfrm>
              <a:off x="3546720" y="1780560"/>
              <a:ext cx="255600" cy="30240"/>
            </a:xfrm>
            <a:custGeom>
              <a:avLst/>
              <a:gdLst/>
              <a:ahLst/>
              <a:cxnLst/>
              <a:rect l="l" t="t" r="r" b="b"/>
              <a:pathLst>
                <a:path w="711" h="85" extrusionOk="0">
                  <a:moveTo>
                    <a:pt x="0" y="23"/>
                  </a:moveTo>
                  <a:lnTo>
                    <a:pt x="0" y="23"/>
                  </a:lnTo>
                  <a:cubicBezTo>
                    <a:pt x="140" y="26"/>
                    <a:pt x="484" y="38"/>
                    <a:pt x="700" y="0"/>
                  </a:cubicBezTo>
                  <a:cubicBezTo>
                    <a:pt x="703" y="16"/>
                    <a:pt x="708" y="39"/>
                    <a:pt x="711" y="57"/>
                  </a:cubicBezTo>
                  <a:cubicBezTo>
                    <a:pt x="495" y="56"/>
                    <a:pt x="222" y="48"/>
                    <a:pt x="17" y="85"/>
                  </a:cubicBezTo>
                  <a:cubicBezTo>
                    <a:pt x="12" y="72"/>
                    <a:pt x="2" y="33"/>
                    <a:pt x="0" y="24"/>
                  </a:cubicBezTo>
                  <a:cubicBezTo>
                    <a:pt x="0" y="23"/>
                    <a:pt x="0" y="23"/>
                    <a:pt x="0" y="2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3743280" y="1716840"/>
              <a:ext cx="134640" cy="138960"/>
            </a:xfrm>
            <a:custGeom>
              <a:avLst/>
              <a:gdLst/>
              <a:ahLst/>
              <a:cxnLst/>
              <a:rect l="l" t="t" r="r" b="b"/>
              <a:pathLst>
                <a:path w="375" h="387" extrusionOk="0">
                  <a:moveTo>
                    <a:pt x="275" y="212"/>
                  </a:moveTo>
                  <a:cubicBezTo>
                    <a:pt x="191" y="168"/>
                    <a:pt x="85" y="108"/>
                    <a:pt x="20" y="62"/>
                  </a:cubicBezTo>
                  <a:cubicBezTo>
                    <a:pt x="12" y="42"/>
                    <a:pt x="6" y="17"/>
                    <a:pt x="0" y="0"/>
                  </a:cubicBezTo>
                  <a:cubicBezTo>
                    <a:pt x="121" y="120"/>
                    <a:pt x="296" y="158"/>
                    <a:pt x="354" y="175"/>
                  </a:cubicBezTo>
                  <a:cubicBezTo>
                    <a:pt x="360" y="190"/>
                    <a:pt x="368" y="210"/>
                    <a:pt x="375" y="224"/>
                  </a:cubicBezTo>
                  <a:cubicBezTo>
                    <a:pt x="247" y="254"/>
                    <a:pt x="137" y="327"/>
                    <a:pt x="26" y="387"/>
                  </a:cubicBezTo>
                  <a:cubicBezTo>
                    <a:pt x="18" y="368"/>
                    <a:pt x="10" y="348"/>
                    <a:pt x="2" y="328"/>
                  </a:cubicBezTo>
                  <a:cubicBezTo>
                    <a:pt x="94" y="285"/>
                    <a:pt x="189" y="252"/>
                    <a:pt x="275" y="2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6"/>
          <p:cNvGrpSpPr/>
          <p:nvPr/>
        </p:nvGrpSpPr>
        <p:grpSpPr>
          <a:xfrm>
            <a:off x="3547095" y="2302115"/>
            <a:ext cx="331200" cy="138960"/>
            <a:chOff x="3978720" y="2616840"/>
            <a:chExt cx="331200" cy="138960"/>
          </a:xfrm>
        </p:grpSpPr>
        <p:sp>
          <p:nvSpPr>
            <p:cNvPr id="605" name="Google Shape;605;p16"/>
            <p:cNvSpPr/>
            <p:nvPr/>
          </p:nvSpPr>
          <p:spPr>
            <a:xfrm>
              <a:off x="3978720" y="2680560"/>
              <a:ext cx="255600" cy="30240"/>
            </a:xfrm>
            <a:custGeom>
              <a:avLst/>
              <a:gdLst/>
              <a:ahLst/>
              <a:cxnLst/>
              <a:rect l="l" t="t" r="r" b="b"/>
              <a:pathLst>
                <a:path w="711" h="85" extrusionOk="0">
                  <a:moveTo>
                    <a:pt x="0" y="23"/>
                  </a:moveTo>
                  <a:lnTo>
                    <a:pt x="0" y="23"/>
                  </a:lnTo>
                  <a:cubicBezTo>
                    <a:pt x="140" y="26"/>
                    <a:pt x="484" y="38"/>
                    <a:pt x="700" y="0"/>
                  </a:cubicBezTo>
                  <a:cubicBezTo>
                    <a:pt x="703" y="16"/>
                    <a:pt x="708" y="39"/>
                    <a:pt x="711" y="57"/>
                  </a:cubicBezTo>
                  <a:cubicBezTo>
                    <a:pt x="495" y="56"/>
                    <a:pt x="222" y="48"/>
                    <a:pt x="17" y="85"/>
                  </a:cubicBezTo>
                  <a:cubicBezTo>
                    <a:pt x="12" y="72"/>
                    <a:pt x="2" y="33"/>
                    <a:pt x="0" y="24"/>
                  </a:cubicBezTo>
                  <a:cubicBezTo>
                    <a:pt x="0" y="23"/>
                    <a:pt x="0" y="23"/>
                    <a:pt x="0" y="2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4175280" y="2616840"/>
              <a:ext cx="134640" cy="138960"/>
            </a:xfrm>
            <a:custGeom>
              <a:avLst/>
              <a:gdLst/>
              <a:ahLst/>
              <a:cxnLst/>
              <a:rect l="l" t="t" r="r" b="b"/>
              <a:pathLst>
                <a:path w="375" h="387" extrusionOk="0">
                  <a:moveTo>
                    <a:pt x="275" y="212"/>
                  </a:moveTo>
                  <a:cubicBezTo>
                    <a:pt x="191" y="168"/>
                    <a:pt x="85" y="108"/>
                    <a:pt x="20" y="62"/>
                  </a:cubicBezTo>
                  <a:cubicBezTo>
                    <a:pt x="12" y="42"/>
                    <a:pt x="6" y="17"/>
                    <a:pt x="0" y="0"/>
                  </a:cubicBezTo>
                  <a:cubicBezTo>
                    <a:pt x="121" y="120"/>
                    <a:pt x="296" y="158"/>
                    <a:pt x="354" y="175"/>
                  </a:cubicBezTo>
                  <a:cubicBezTo>
                    <a:pt x="360" y="190"/>
                    <a:pt x="368" y="210"/>
                    <a:pt x="375" y="224"/>
                  </a:cubicBezTo>
                  <a:cubicBezTo>
                    <a:pt x="247" y="254"/>
                    <a:pt x="137" y="327"/>
                    <a:pt x="26" y="387"/>
                  </a:cubicBezTo>
                  <a:cubicBezTo>
                    <a:pt x="18" y="368"/>
                    <a:pt x="10" y="348"/>
                    <a:pt x="2" y="328"/>
                  </a:cubicBezTo>
                  <a:cubicBezTo>
                    <a:pt x="94" y="285"/>
                    <a:pt x="189" y="252"/>
                    <a:pt x="275" y="2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07" name="Google Shape;607;p16"/>
          <p:cNvPicPr preferRelativeResize="0"/>
          <p:nvPr/>
        </p:nvPicPr>
        <p:blipFill rotWithShape="1">
          <a:blip r:embed="rId3">
            <a:alphaModFix/>
          </a:blip>
          <a:srcRect/>
          <a:stretch/>
        </p:blipFill>
        <p:spPr>
          <a:xfrm>
            <a:off x="5981850" y="2862763"/>
            <a:ext cx="991390" cy="667325"/>
          </a:xfrm>
          <a:prstGeom prst="rect">
            <a:avLst/>
          </a:prstGeom>
          <a:noFill/>
          <a:ln>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animEffect transition="in" filter="barn(inVertical)">
                                      <p:cBhvr>
                                        <p:cTn id="7" dur="500"/>
                                        <p:tgtEl>
                                          <p:spTgt spid="545"/>
                                        </p:tgtEl>
                                      </p:cBhvr>
                                    </p:animEffect>
                                  </p:childTnLst>
                                </p:cTn>
                              </p:par>
                              <p:par>
                                <p:cTn id="8" presetID="16" presetClass="entr" presetSubtype="21" fill="hold" nodeType="withEffect">
                                  <p:stCondLst>
                                    <p:cond delay="0"/>
                                  </p:stCondLst>
                                  <p:childTnLst>
                                    <p:set>
                                      <p:cBhvr>
                                        <p:cTn id="9" dur="1" fill="hold">
                                          <p:stCondLst>
                                            <p:cond delay="0"/>
                                          </p:stCondLst>
                                        </p:cTn>
                                        <p:tgtEl>
                                          <p:spTgt spid="551"/>
                                        </p:tgtEl>
                                        <p:attrNameLst>
                                          <p:attrName>style.visibility</p:attrName>
                                        </p:attrNameLst>
                                      </p:cBhvr>
                                      <p:to>
                                        <p:strVal val="visible"/>
                                      </p:to>
                                    </p:set>
                                    <p:animEffect transition="in" filter="barn(inVertical)">
                                      <p:cBhvr>
                                        <p:cTn id="10" dur="500"/>
                                        <p:tgtEl>
                                          <p:spTgt spid="551"/>
                                        </p:tgtEl>
                                      </p:cBhvr>
                                    </p:animEffect>
                                  </p:childTnLst>
                                </p:cTn>
                              </p:par>
                              <p:par>
                                <p:cTn id="11" presetID="16" presetClass="entr" presetSubtype="21" fill="hold" nodeType="withEffect">
                                  <p:stCondLst>
                                    <p:cond delay="0"/>
                                  </p:stCondLst>
                                  <p:childTnLst>
                                    <p:set>
                                      <p:cBhvr>
                                        <p:cTn id="12" dur="1" fill="hold">
                                          <p:stCondLst>
                                            <p:cond delay="0"/>
                                          </p:stCondLst>
                                        </p:cTn>
                                        <p:tgtEl>
                                          <p:spTgt spid="580"/>
                                        </p:tgtEl>
                                        <p:attrNameLst>
                                          <p:attrName>style.visibility</p:attrName>
                                        </p:attrNameLst>
                                      </p:cBhvr>
                                      <p:to>
                                        <p:strVal val="visible"/>
                                      </p:to>
                                    </p:set>
                                    <p:animEffect transition="in" filter="barn(inVertical)">
                                      <p:cBhvr>
                                        <p:cTn id="13" dur="500"/>
                                        <p:tgtEl>
                                          <p:spTgt spid="580"/>
                                        </p:tgtEl>
                                      </p:cBhvr>
                                    </p:animEffect>
                                  </p:childTnLst>
                                </p:cTn>
                              </p:par>
                              <p:par>
                                <p:cTn id="14" presetID="16" presetClass="entr" presetSubtype="21" fill="hold" nodeType="withEffect">
                                  <p:stCondLst>
                                    <p:cond delay="0"/>
                                  </p:stCondLst>
                                  <p:childTnLst>
                                    <p:set>
                                      <p:cBhvr>
                                        <p:cTn id="15" dur="1" fill="hold">
                                          <p:stCondLst>
                                            <p:cond delay="0"/>
                                          </p:stCondLst>
                                        </p:cTn>
                                        <p:tgtEl>
                                          <p:spTgt spid="581"/>
                                        </p:tgtEl>
                                        <p:attrNameLst>
                                          <p:attrName>style.visibility</p:attrName>
                                        </p:attrNameLst>
                                      </p:cBhvr>
                                      <p:to>
                                        <p:strVal val="visible"/>
                                      </p:to>
                                    </p:set>
                                    <p:animEffect transition="in" filter="barn(inVertical)">
                                      <p:cBhvr>
                                        <p:cTn id="16" dur="500"/>
                                        <p:tgtEl>
                                          <p:spTgt spid="581"/>
                                        </p:tgtEl>
                                      </p:cBhvr>
                                    </p:animEffect>
                                  </p:childTnLst>
                                </p:cTn>
                              </p:par>
                              <p:par>
                                <p:cTn id="17" presetID="16" presetClass="entr" presetSubtype="21" fill="hold" nodeType="withEffect">
                                  <p:stCondLst>
                                    <p:cond delay="0"/>
                                  </p:stCondLst>
                                  <p:childTnLst>
                                    <p:set>
                                      <p:cBhvr>
                                        <p:cTn id="18" dur="1" fill="hold">
                                          <p:stCondLst>
                                            <p:cond delay="0"/>
                                          </p:stCondLst>
                                        </p:cTn>
                                        <p:tgtEl>
                                          <p:spTgt spid="588"/>
                                        </p:tgtEl>
                                        <p:attrNameLst>
                                          <p:attrName>style.visibility</p:attrName>
                                        </p:attrNameLst>
                                      </p:cBhvr>
                                      <p:to>
                                        <p:strVal val="visible"/>
                                      </p:to>
                                    </p:set>
                                    <p:animEffect transition="in" filter="barn(inVertical)">
                                      <p:cBhvr>
                                        <p:cTn id="19" dur="500"/>
                                        <p:tgtEl>
                                          <p:spTgt spid="58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95"/>
                                        </p:tgtEl>
                                        <p:attrNameLst>
                                          <p:attrName>style.visibility</p:attrName>
                                        </p:attrNameLst>
                                      </p:cBhvr>
                                      <p:to>
                                        <p:strVal val="visible"/>
                                      </p:to>
                                    </p:set>
                                    <p:animEffect transition="in" filter="barn(inVertical)">
                                      <p:cBhvr>
                                        <p:cTn id="22" dur="500"/>
                                        <p:tgtEl>
                                          <p:spTgt spid="595"/>
                                        </p:tgtEl>
                                      </p:cBhvr>
                                    </p:animEffect>
                                  </p:childTnLst>
                                </p:cTn>
                              </p:par>
                              <p:par>
                                <p:cTn id="23" presetID="16" presetClass="entr" presetSubtype="21" fill="hold" nodeType="withEffect">
                                  <p:stCondLst>
                                    <p:cond delay="0"/>
                                  </p:stCondLst>
                                  <p:childTnLst>
                                    <p:set>
                                      <p:cBhvr>
                                        <p:cTn id="24" dur="1" fill="hold">
                                          <p:stCondLst>
                                            <p:cond delay="0"/>
                                          </p:stCondLst>
                                        </p:cTn>
                                        <p:tgtEl>
                                          <p:spTgt spid="596"/>
                                        </p:tgtEl>
                                        <p:attrNameLst>
                                          <p:attrName>style.visibility</p:attrName>
                                        </p:attrNameLst>
                                      </p:cBhvr>
                                      <p:to>
                                        <p:strVal val="visible"/>
                                      </p:to>
                                    </p:set>
                                    <p:animEffect transition="in" filter="barn(inVertical)">
                                      <p:cBhvr>
                                        <p:cTn id="25" dur="500"/>
                                        <p:tgtEl>
                                          <p:spTgt spid="596"/>
                                        </p:tgtEl>
                                      </p:cBhvr>
                                    </p:animEffect>
                                  </p:childTnLst>
                                </p:cTn>
                              </p:par>
                              <p:par>
                                <p:cTn id="26" presetID="16" presetClass="entr" presetSubtype="21" fill="hold" nodeType="withEffect">
                                  <p:stCondLst>
                                    <p:cond delay="0"/>
                                  </p:stCondLst>
                                  <p:childTnLst>
                                    <p:set>
                                      <p:cBhvr>
                                        <p:cTn id="27" dur="1" fill="hold">
                                          <p:stCondLst>
                                            <p:cond delay="0"/>
                                          </p:stCondLst>
                                        </p:cTn>
                                        <p:tgtEl>
                                          <p:spTgt spid="597"/>
                                        </p:tgtEl>
                                        <p:attrNameLst>
                                          <p:attrName>style.visibility</p:attrName>
                                        </p:attrNameLst>
                                      </p:cBhvr>
                                      <p:to>
                                        <p:strVal val="visible"/>
                                      </p:to>
                                    </p:set>
                                    <p:animEffect transition="in" filter="barn(inVertical)">
                                      <p:cBhvr>
                                        <p:cTn id="28" dur="500"/>
                                        <p:tgtEl>
                                          <p:spTgt spid="597"/>
                                        </p:tgtEl>
                                      </p:cBhvr>
                                    </p:animEffect>
                                  </p:childTnLst>
                                </p:cTn>
                              </p:par>
                              <p:par>
                                <p:cTn id="29" presetID="16" presetClass="entr" presetSubtype="21" fill="hold" nodeType="withEffect">
                                  <p:stCondLst>
                                    <p:cond delay="0"/>
                                  </p:stCondLst>
                                  <p:childTnLst>
                                    <p:set>
                                      <p:cBhvr>
                                        <p:cTn id="30" dur="1" fill="hold">
                                          <p:stCondLst>
                                            <p:cond delay="0"/>
                                          </p:stCondLst>
                                        </p:cTn>
                                        <p:tgtEl>
                                          <p:spTgt spid="598"/>
                                        </p:tgtEl>
                                        <p:attrNameLst>
                                          <p:attrName>style.visibility</p:attrName>
                                        </p:attrNameLst>
                                      </p:cBhvr>
                                      <p:to>
                                        <p:strVal val="visible"/>
                                      </p:to>
                                    </p:set>
                                    <p:animEffect transition="in" filter="barn(inVertical)">
                                      <p:cBhvr>
                                        <p:cTn id="31" dur="500"/>
                                        <p:tgtEl>
                                          <p:spTgt spid="59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99"/>
                                        </p:tgtEl>
                                        <p:attrNameLst>
                                          <p:attrName>style.visibility</p:attrName>
                                        </p:attrNameLst>
                                      </p:cBhvr>
                                      <p:to>
                                        <p:strVal val="visible"/>
                                      </p:to>
                                    </p:set>
                                    <p:animEffect transition="in" filter="barn(inVertical)">
                                      <p:cBhvr>
                                        <p:cTn id="34" dur="500"/>
                                        <p:tgtEl>
                                          <p:spTgt spid="59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00"/>
                                        </p:tgtEl>
                                        <p:attrNameLst>
                                          <p:attrName>style.visibility</p:attrName>
                                        </p:attrNameLst>
                                      </p:cBhvr>
                                      <p:to>
                                        <p:strVal val="visible"/>
                                      </p:to>
                                    </p:set>
                                    <p:animEffect transition="in" filter="barn(inVertical)">
                                      <p:cBhvr>
                                        <p:cTn id="37" dur="500"/>
                                        <p:tgtEl>
                                          <p:spTgt spid="600"/>
                                        </p:tgtEl>
                                      </p:cBhvr>
                                    </p:animEffect>
                                  </p:childTnLst>
                                </p:cTn>
                              </p:par>
                              <p:par>
                                <p:cTn id="38" presetID="16" presetClass="entr" presetSubtype="21" fill="hold" nodeType="withEffect">
                                  <p:stCondLst>
                                    <p:cond delay="0"/>
                                  </p:stCondLst>
                                  <p:childTnLst>
                                    <p:set>
                                      <p:cBhvr>
                                        <p:cTn id="39" dur="1" fill="hold">
                                          <p:stCondLst>
                                            <p:cond delay="0"/>
                                          </p:stCondLst>
                                        </p:cTn>
                                        <p:tgtEl>
                                          <p:spTgt spid="607"/>
                                        </p:tgtEl>
                                        <p:attrNameLst>
                                          <p:attrName>style.visibility</p:attrName>
                                        </p:attrNameLst>
                                      </p:cBhvr>
                                      <p:to>
                                        <p:strVal val="visible"/>
                                      </p:to>
                                    </p:set>
                                    <p:animEffect transition="in" filter="barn(inVertical)">
                                      <p:cBhvr>
                                        <p:cTn id="40" dur="500"/>
                                        <p:tgtEl>
                                          <p:spTgt spid="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0"/>
      <p:bldP spid="599" grpId="0"/>
      <p:bldP spid="6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7"/>
          <p:cNvSpPr txBox="1">
            <a:spLocks noGrp="1"/>
          </p:cNvSpPr>
          <p:nvPr>
            <p:ph type="title" idx="4294967295"/>
          </p:nvPr>
        </p:nvSpPr>
        <p:spPr>
          <a:xfrm>
            <a:off x="141840" y="22860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Scale with nginx:</a:t>
            </a:r>
            <a:endParaRPr sz="3600" b="0" i="0" u="none" strike="noStrike" cap="none">
              <a:latin typeface="Arial"/>
              <a:ea typeface="Arial"/>
              <a:cs typeface="Arial"/>
              <a:sym typeface="Arial"/>
            </a:endParaRPr>
          </a:p>
        </p:txBody>
      </p:sp>
      <p:sp>
        <p:nvSpPr>
          <p:cNvPr id="613" name="Google Shape;613;p17"/>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19</a:t>
            </a:fld>
            <a:endParaRPr sz="1300" b="0" i="0" u="none" strike="noStrike" cap="none">
              <a:solidFill>
                <a:srgbClr val="0091EA"/>
              </a:solidFill>
              <a:latin typeface="Times New Roman"/>
              <a:ea typeface="Times New Roman"/>
              <a:cs typeface="Times New Roman"/>
              <a:sym typeface="Times New Roman"/>
            </a:endParaRPr>
          </a:p>
        </p:txBody>
      </p:sp>
      <p:sp>
        <p:nvSpPr>
          <p:cNvPr id="614" name="Google Shape;614;p17"/>
          <p:cNvSpPr/>
          <p:nvPr/>
        </p:nvSpPr>
        <p:spPr>
          <a:xfrm>
            <a:off x="2808360" y="476748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615" name="Google Shape;615;p17"/>
          <p:cNvSpPr/>
          <p:nvPr/>
        </p:nvSpPr>
        <p:spPr>
          <a:xfrm>
            <a:off x="2782080" y="476748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616" name="Google Shape;616;p17"/>
          <p:cNvSpPr/>
          <p:nvPr/>
        </p:nvSpPr>
        <p:spPr>
          <a:xfrm>
            <a:off x="2673720" y="476748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617" name="Google Shape;617;p17"/>
          <p:cNvSpPr/>
          <p:nvPr/>
        </p:nvSpPr>
        <p:spPr>
          <a:xfrm>
            <a:off x="2782080" y="476748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618" name="Google Shape;618;p17"/>
          <p:cNvSpPr/>
          <p:nvPr/>
        </p:nvSpPr>
        <p:spPr>
          <a:xfrm>
            <a:off x="2673720" y="476748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pic>
        <p:nvPicPr>
          <p:cNvPr id="619" name="Google Shape;619;p17"/>
          <p:cNvPicPr preferRelativeResize="0"/>
          <p:nvPr/>
        </p:nvPicPr>
        <p:blipFill rotWithShape="1">
          <a:blip r:embed="rId3">
            <a:alphaModFix/>
          </a:blip>
          <a:srcRect/>
          <a:stretch/>
        </p:blipFill>
        <p:spPr>
          <a:xfrm>
            <a:off x="110880" y="914400"/>
            <a:ext cx="4688640" cy="3130920"/>
          </a:xfrm>
          <a:prstGeom prst="rect">
            <a:avLst/>
          </a:prstGeom>
          <a:noFill/>
          <a:ln>
            <a:noFill/>
          </a:ln>
        </p:spPr>
      </p:pic>
      <p:pic>
        <p:nvPicPr>
          <p:cNvPr id="620" name="Google Shape;620;p17"/>
          <p:cNvPicPr preferRelativeResize="0"/>
          <p:nvPr/>
        </p:nvPicPr>
        <p:blipFill rotWithShape="1">
          <a:blip r:embed="rId4">
            <a:alphaModFix/>
          </a:blip>
          <a:srcRect/>
          <a:stretch/>
        </p:blipFill>
        <p:spPr>
          <a:xfrm>
            <a:off x="4299840" y="-114120"/>
            <a:ext cx="4843080" cy="5142240"/>
          </a:xfrm>
          <a:prstGeom prst="rect">
            <a:avLst/>
          </a:prstGeom>
          <a:noFill/>
          <a:ln>
            <a:noFill/>
          </a:ln>
        </p:spPr>
      </p:pic>
      <p:sp>
        <p:nvSpPr>
          <p:cNvPr id="621" name="Google Shape;621;p17"/>
          <p:cNvSpPr/>
          <p:nvPr/>
        </p:nvSpPr>
        <p:spPr>
          <a:xfrm>
            <a:off x="4993200" y="2322000"/>
            <a:ext cx="1142280" cy="22788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4908600" y="3200400"/>
            <a:ext cx="2971080" cy="114228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17"/>
          <p:cNvCxnSpPr/>
          <p:nvPr/>
        </p:nvCxnSpPr>
        <p:spPr>
          <a:xfrm rot="10800000">
            <a:off x="3886200" y="3429000"/>
            <a:ext cx="1143000" cy="228600"/>
          </a:xfrm>
          <a:prstGeom prst="straightConnector1">
            <a:avLst/>
          </a:prstGeom>
          <a:noFill/>
          <a:ln w="9525" cap="flat" cmpd="sng">
            <a:solidFill>
              <a:srgbClr val="FF0000"/>
            </a:solidFill>
            <a:prstDash val="solid"/>
            <a:round/>
            <a:headEnd type="none" w="sm" len="sm"/>
            <a:tailEnd type="triangle" w="med" len="med"/>
          </a:ln>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1"/>
                                        </p:tgtEl>
                                        <p:attrNameLst>
                                          <p:attrName>style.visibility</p:attrName>
                                        </p:attrNameLst>
                                      </p:cBhvr>
                                      <p:to>
                                        <p:strVal val="visible"/>
                                      </p:to>
                                    </p:set>
                                    <p:animEffect transition="in" filter="fade">
                                      <p:cBhvr>
                                        <p:cTn id="7" dur="500"/>
                                        <p:tgtEl>
                                          <p:spTgt spid="6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3"/>
                                        </p:tgtEl>
                                        <p:attrNameLst>
                                          <p:attrName>style.visibility</p:attrName>
                                        </p:attrNameLst>
                                      </p:cBhvr>
                                      <p:to>
                                        <p:strVal val="visible"/>
                                      </p:to>
                                    </p:set>
                                    <p:animEffect transition="in" filter="fade">
                                      <p:cBhvr>
                                        <p:cTn id="12" dur="500"/>
                                        <p:tgtEl>
                                          <p:spTgt spid="6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2"/>
                                        </p:tgtEl>
                                        <p:attrNameLst>
                                          <p:attrName>style.visibility</p:attrName>
                                        </p:attrNameLst>
                                      </p:cBhvr>
                                      <p:to>
                                        <p:strVal val="visible"/>
                                      </p:to>
                                    </p:set>
                                    <p:animEffect transition="in" filter="fade">
                                      <p:cBhvr>
                                        <p:cTn id="15" dur="500"/>
                                        <p:tgtEl>
                                          <p:spTgt spid="622"/>
                                        </p:tgtEl>
                                      </p:cBhvr>
                                    </p:animEffect>
                                  </p:childTnLst>
                                </p:cTn>
                              </p:par>
                              <p:par>
                                <p:cTn id="16" presetID="10" presetClass="entr" presetSubtype="0" fill="hold" nodeType="withEffect">
                                  <p:stCondLst>
                                    <p:cond delay="0"/>
                                  </p:stCondLst>
                                  <p:childTnLst>
                                    <p:set>
                                      <p:cBhvr>
                                        <p:cTn id="17" dur="1" fill="hold">
                                          <p:stCondLst>
                                            <p:cond delay="0"/>
                                          </p:stCondLst>
                                        </p:cTn>
                                        <p:tgtEl>
                                          <p:spTgt spid="619"/>
                                        </p:tgtEl>
                                        <p:attrNameLst>
                                          <p:attrName>style.visibility</p:attrName>
                                        </p:attrNameLst>
                                      </p:cBhvr>
                                      <p:to>
                                        <p:strVal val="visible"/>
                                      </p:to>
                                    </p:set>
                                    <p:animEffect transition="in" filter="fade">
                                      <p:cBhvr>
                                        <p:cTn id="18" dur="500"/>
                                        <p:tgtEl>
                                          <p:spTgt spid="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 grpId="0" animBg="1"/>
      <p:bldP spid="6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2</a:t>
            </a:fld>
            <a:endParaRPr sz="1300" b="0" i="0" u="none" strike="noStrike" cap="none">
              <a:solidFill>
                <a:srgbClr val="0091EA"/>
              </a:solidFill>
              <a:latin typeface="Times New Roman"/>
              <a:ea typeface="Times New Roman"/>
              <a:cs typeface="Times New Roman"/>
              <a:sym typeface="Times New Roman"/>
            </a:endParaRPr>
          </a:p>
        </p:txBody>
      </p:sp>
      <p:sp>
        <p:nvSpPr>
          <p:cNvPr id="215" name="Google Shape;215;p2"/>
          <p:cNvSpPr txBox="1">
            <a:spLocks noGrp="1"/>
          </p:cNvSpPr>
          <p:nvPr>
            <p:ph type="title" idx="4294967295"/>
          </p:nvPr>
        </p:nvSpPr>
        <p:spPr>
          <a:xfrm>
            <a:off x="3886200" y="14004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dirty="0">
                <a:solidFill>
                  <a:srgbClr val="0091EA"/>
                </a:solidFill>
                <a:latin typeface="Roboto Slab"/>
                <a:ea typeface="Roboto Slab"/>
                <a:cs typeface="Roboto Slab"/>
                <a:sym typeface="Roboto Slab"/>
              </a:rPr>
              <a:t>Targets:</a:t>
            </a:r>
            <a:endParaRPr sz="3600" b="0" i="0" u="none" strike="noStrike" cap="none" dirty="0">
              <a:latin typeface="Arial"/>
              <a:ea typeface="Arial"/>
              <a:cs typeface="Arial"/>
              <a:sym typeface="Arial"/>
            </a:endParaRPr>
          </a:p>
        </p:txBody>
      </p:sp>
      <p:sp>
        <p:nvSpPr>
          <p:cNvPr id="216" name="Google Shape;216;p2"/>
          <p:cNvSpPr/>
          <p:nvPr/>
        </p:nvSpPr>
        <p:spPr>
          <a:xfrm>
            <a:off x="5411520" y="1238520"/>
            <a:ext cx="3327119" cy="3327119"/>
          </a:xfrm>
          <a:custGeom>
            <a:avLst/>
            <a:gdLst/>
            <a:ahLst/>
            <a:cxnLst/>
            <a:rect l="l" t="t" r="r" b="b"/>
            <a:pathLst>
              <a:path w="2048" h="2048" extrusionOk="0">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rgbClr val="F2F2F2">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6085800" y="1912800"/>
            <a:ext cx="1978563" cy="1978563"/>
          </a:xfrm>
          <a:custGeom>
            <a:avLst/>
            <a:gdLst/>
            <a:ahLst/>
            <a:cxnLst/>
            <a:rect l="l" t="t" r="r" b="b"/>
            <a:pathLst>
              <a:path w="2048" h="2048" extrusionOk="0">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rgbClr val="339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825560" y="1820296"/>
            <a:ext cx="3831840" cy="720197"/>
          </a:xfrm>
          <a:prstGeom prst="rect">
            <a:avLst/>
          </a:prstGeom>
          <a:noFill/>
          <a:ln>
            <a:noFill/>
          </a:ln>
        </p:spPr>
        <p:txBody>
          <a:bodyPr spcFirstLastPara="1" wrap="square" lIns="0" tIns="0" rIns="0" bIns="0" anchor="ctr" anchorCtr="0">
            <a:spAutoFit/>
          </a:bodyPr>
          <a:lstStyle/>
          <a:p>
            <a:pPr marL="0" marR="0" lvl="0" indent="0" algn="l" rtl="0">
              <a:lnSpc>
                <a:spcPct val="130000"/>
              </a:lnSpc>
              <a:spcBef>
                <a:spcPts val="0"/>
              </a:spcBef>
              <a:spcAft>
                <a:spcPts val="0"/>
              </a:spcAft>
              <a:buSzPts val="1800"/>
              <a:buFont typeface="Arial"/>
              <a:buNone/>
            </a:pPr>
            <a:r>
              <a:rPr lang="en-US" sz="1800" b="0" i="0" u="none" strike="noStrike" cap="none" dirty="0">
                <a:latin typeface="Arial"/>
                <a:ea typeface="Arial"/>
                <a:cs typeface="Arial"/>
                <a:sym typeface="Arial"/>
              </a:rPr>
              <a:t/>
            </a:r>
            <a:br>
              <a:rPr lang="en-US" sz="1800" b="0" i="0" u="none" strike="noStrike" cap="none" dirty="0">
                <a:latin typeface="Arial"/>
                <a:ea typeface="Arial"/>
                <a:cs typeface="Arial"/>
                <a:sym typeface="Arial"/>
              </a:rPr>
            </a:br>
            <a:r>
              <a:rPr lang="en-US" sz="1800" dirty="0">
                <a:solidFill>
                  <a:srgbClr val="A6A6A6"/>
                </a:solidFill>
                <a:latin typeface="Roboto"/>
                <a:ea typeface="Roboto"/>
                <a:cs typeface="Roboto"/>
                <a:sym typeface="Roboto"/>
              </a:rPr>
              <a:t>Get familiar </a:t>
            </a:r>
            <a:r>
              <a:rPr lang="en-US" sz="1800">
                <a:solidFill>
                  <a:srgbClr val="A6A6A6"/>
                </a:solidFill>
                <a:latin typeface="Roboto"/>
                <a:ea typeface="Roboto"/>
                <a:cs typeface="Roboto"/>
                <a:sym typeface="Roboto"/>
              </a:rPr>
              <a:t>with </a:t>
            </a:r>
            <a:r>
              <a:rPr lang="en-US" sz="1800" smtClean="0">
                <a:solidFill>
                  <a:srgbClr val="A6A6A6"/>
                </a:solidFill>
                <a:latin typeface="Roboto"/>
                <a:ea typeface="Roboto"/>
                <a:cs typeface="Roboto"/>
                <a:sym typeface="Roboto"/>
              </a:rPr>
              <a:t>micro services</a:t>
            </a:r>
            <a:endParaRPr sz="1800" dirty="0">
              <a:solidFill>
                <a:srgbClr val="A6A6A6"/>
              </a:solidFill>
              <a:latin typeface="Roboto"/>
              <a:ea typeface="Roboto"/>
              <a:cs typeface="Roboto"/>
              <a:sym typeface="Roboto"/>
            </a:endParaRPr>
          </a:p>
        </p:txBody>
      </p:sp>
      <p:grpSp>
        <p:nvGrpSpPr>
          <p:cNvPr id="219" name="Google Shape;219;p2"/>
          <p:cNvGrpSpPr/>
          <p:nvPr/>
        </p:nvGrpSpPr>
        <p:grpSpPr>
          <a:xfrm>
            <a:off x="1145160" y="1260720"/>
            <a:ext cx="472320" cy="472320"/>
            <a:chOff x="1145160" y="1260720"/>
            <a:chExt cx="472320" cy="472320"/>
          </a:xfrm>
        </p:grpSpPr>
        <p:sp>
          <p:nvSpPr>
            <p:cNvPr id="220" name="Google Shape;220;p2"/>
            <p:cNvSpPr/>
            <p:nvPr/>
          </p:nvSpPr>
          <p:spPr>
            <a:xfrm>
              <a:off x="1145160" y="1260720"/>
              <a:ext cx="472320" cy="472320"/>
            </a:xfrm>
            <a:custGeom>
              <a:avLst/>
              <a:gdLst/>
              <a:ahLst/>
              <a:cxnLst/>
              <a:rect l="l" t="t" r="r" b="b"/>
              <a:pathLst>
                <a:path w="3432" h="3432" extrusionOk="0">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solidFill>
              <a:srgbClr val="494B69"/>
            </a:solidFill>
            <a:ln>
              <a:noFill/>
            </a:ln>
          </p:spPr>
        </p:sp>
        <p:sp>
          <p:nvSpPr>
            <p:cNvPr id="221" name="Google Shape;221;p2"/>
            <p:cNvSpPr/>
            <p:nvPr/>
          </p:nvSpPr>
          <p:spPr>
            <a:xfrm>
              <a:off x="1269720" y="1415160"/>
              <a:ext cx="222480" cy="163080"/>
            </a:xfrm>
            <a:custGeom>
              <a:avLst/>
              <a:gdLst/>
              <a:ahLst/>
              <a:cxnLst/>
              <a:rect l="l" t="t" r="r" b="b"/>
              <a:pathLst>
                <a:path w="1626" h="1190" extrusionOk="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rgbClr val="494B69"/>
            </a:solidFill>
            <a:ln>
              <a:noFill/>
            </a:ln>
          </p:spPr>
        </p:sp>
      </p:grpSp>
      <p:sp>
        <p:nvSpPr>
          <p:cNvPr id="222" name="Google Shape;222;p2"/>
          <p:cNvSpPr/>
          <p:nvPr/>
        </p:nvSpPr>
        <p:spPr>
          <a:xfrm>
            <a:off x="1825500" y="919237"/>
            <a:ext cx="3831900" cy="1068600"/>
          </a:xfrm>
          <a:prstGeom prst="rect">
            <a:avLst/>
          </a:prstGeom>
          <a:noFill/>
          <a:ln>
            <a:noFill/>
          </a:ln>
        </p:spPr>
        <p:txBody>
          <a:bodyPr spcFirstLastPara="1" wrap="square" lIns="0" tIns="0" rIns="0" bIns="0" anchor="ctr" anchorCtr="0">
            <a:spAutoFit/>
          </a:bodyPr>
          <a:lstStyle/>
          <a:p>
            <a:pPr marL="0" lvl="0" indent="0" algn="l" rtl="0">
              <a:lnSpc>
                <a:spcPct val="130000"/>
              </a:lnSpc>
              <a:spcBef>
                <a:spcPts val="0"/>
              </a:spcBef>
              <a:spcAft>
                <a:spcPts val="0"/>
              </a:spcAft>
              <a:buClr>
                <a:schemeClr val="dk1"/>
              </a:buClr>
              <a:buSzPts val="1800"/>
              <a:buFont typeface="Arial"/>
              <a:buNone/>
            </a:pPr>
            <a:r>
              <a:rPr lang="en-US" sz="1800" dirty="0">
                <a:solidFill>
                  <a:srgbClr val="A6A6A6"/>
                </a:solidFill>
                <a:latin typeface="Roboto"/>
                <a:ea typeface="Roboto"/>
                <a:cs typeface="Roboto"/>
                <a:sym typeface="Roboto"/>
              </a:rPr>
              <a:t>Build a face detection system</a:t>
            </a:r>
            <a:endParaRPr dirty="0"/>
          </a:p>
        </p:txBody>
      </p:sp>
      <p:grpSp>
        <p:nvGrpSpPr>
          <p:cNvPr id="223" name="Google Shape;223;p2"/>
          <p:cNvGrpSpPr/>
          <p:nvPr/>
        </p:nvGrpSpPr>
        <p:grpSpPr>
          <a:xfrm>
            <a:off x="1145160" y="2141640"/>
            <a:ext cx="472320" cy="472320"/>
            <a:chOff x="1145160" y="2141640"/>
            <a:chExt cx="472320" cy="472320"/>
          </a:xfrm>
        </p:grpSpPr>
        <p:sp>
          <p:nvSpPr>
            <p:cNvPr id="224" name="Google Shape;224;p2"/>
            <p:cNvSpPr/>
            <p:nvPr/>
          </p:nvSpPr>
          <p:spPr>
            <a:xfrm>
              <a:off x="1145160" y="2141640"/>
              <a:ext cx="472320" cy="472320"/>
            </a:xfrm>
            <a:custGeom>
              <a:avLst/>
              <a:gdLst/>
              <a:ahLst/>
              <a:cxnLst/>
              <a:rect l="l" t="t" r="r" b="b"/>
              <a:pathLst>
                <a:path w="3432" h="3432" extrusionOk="0">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solidFill>
              <a:srgbClr val="666666"/>
            </a:solidFill>
            <a:ln>
              <a:noFill/>
            </a:ln>
          </p:spPr>
        </p:sp>
        <p:sp>
          <p:nvSpPr>
            <p:cNvPr id="225" name="Google Shape;225;p2"/>
            <p:cNvSpPr/>
            <p:nvPr/>
          </p:nvSpPr>
          <p:spPr>
            <a:xfrm>
              <a:off x="1269720" y="2296440"/>
              <a:ext cx="222480" cy="163080"/>
            </a:xfrm>
            <a:custGeom>
              <a:avLst/>
              <a:gdLst/>
              <a:ahLst/>
              <a:cxnLst/>
              <a:rect l="l" t="t" r="r" b="b"/>
              <a:pathLst>
                <a:path w="1626" h="1190" extrusionOk="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rgbClr val="666666"/>
            </a:solidFill>
            <a:ln>
              <a:noFill/>
            </a:ln>
          </p:spPr>
        </p:sp>
      </p:grpSp>
      <p:sp>
        <p:nvSpPr>
          <p:cNvPr id="226" name="Google Shape;226;p2"/>
          <p:cNvSpPr/>
          <p:nvPr/>
        </p:nvSpPr>
        <p:spPr>
          <a:xfrm>
            <a:off x="1825535" y="3359679"/>
            <a:ext cx="3831900" cy="1068600"/>
          </a:xfrm>
          <a:prstGeom prst="rect">
            <a:avLst/>
          </a:prstGeom>
          <a:noFill/>
          <a:ln>
            <a:noFill/>
          </a:ln>
        </p:spPr>
        <p:txBody>
          <a:bodyPr spcFirstLastPara="1" wrap="square" lIns="0" tIns="0" rIns="0" bIns="0" anchor="ctr" anchorCtr="0">
            <a:spAutoFit/>
          </a:bodyPr>
          <a:lstStyle/>
          <a:p>
            <a:pPr marL="0" marR="0" lvl="0" indent="0" algn="l" rtl="0">
              <a:lnSpc>
                <a:spcPct val="130000"/>
              </a:lnSpc>
              <a:spcBef>
                <a:spcPts val="0"/>
              </a:spcBef>
              <a:spcAft>
                <a:spcPts val="0"/>
              </a:spcAft>
              <a:buSzPts val="1800"/>
              <a:buFont typeface="Arial"/>
              <a:buNone/>
            </a:pPr>
            <a:r>
              <a:rPr lang="en-US" sz="1800" b="0" i="0" u="none" strike="noStrike" cap="none">
                <a:latin typeface="Arial"/>
                <a:ea typeface="Arial"/>
                <a:cs typeface="Arial"/>
                <a:sym typeface="Arial"/>
              </a:rPr>
              <a:t/>
            </a:r>
            <a:br>
              <a:rPr lang="en-US" sz="1800" b="0" i="0" u="none" strike="noStrike" cap="none">
                <a:latin typeface="Arial"/>
                <a:ea typeface="Arial"/>
                <a:cs typeface="Arial"/>
                <a:sym typeface="Arial"/>
              </a:rPr>
            </a:br>
            <a:r>
              <a:rPr lang="en-US" sz="1800" b="0" i="0" u="none" strike="noStrike" cap="none">
                <a:solidFill>
                  <a:srgbClr val="A6A6A6"/>
                </a:solidFill>
                <a:latin typeface="Roboto"/>
                <a:ea typeface="Roboto"/>
                <a:cs typeface="Roboto"/>
                <a:sym typeface="Roboto"/>
              </a:rPr>
              <a:t>Get familiar with tools used in</a:t>
            </a:r>
            <a:endParaRPr sz="1800" b="0" i="0" u="none" strike="noStrike" cap="none">
              <a:latin typeface="Arial"/>
              <a:ea typeface="Arial"/>
              <a:cs typeface="Arial"/>
              <a:sym typeface="Arial"/>
            </a:endParaRPr>
          </a:p>
          <a:p>
            <a:pPr marL="0" marR="0" lvl="0" indent="0" algn="l" rtl="0">
              <a:lnSpc>
                <a:spcPct val="130000"/>
              </a:lnSpc>
              <a:spcBef>
                <a:spcPts val="0"/>
              </a:spcBef>
              <a:spcAft>
                <a:spcPts val="0"/>
              </a:spcAft>
              <a:buClr>
                <a:srgbClr val="A6A6A6"/>
              </a:buClr>
              <a:buSzPts val="1800"/>
              <a:buFont typeface="Roboto"/>
              <a:buNone/>
            </a:pPr>
            <a:r>
              <a:rPr lang="en-US" sz="1800" b="0" i="0" u="none" strike="noStrike" cap="none">
                <a:solidFill>
                  <a:srgbClr val="A6A6A6"/>
                </a:solidFill>
                <a:latin typeface="Roboto"/>
                <a:ea typeface="Roboto"/>
                <a:cs typeface="Roboto"/>
                <a:sym typeface="Roboto"/>
              </a:rPr>
              <a:t>Developing a service</a:t>
            </a:r>
            <a:endParaRPr sz="1800" b="0" i="0" u="none" strike="noStrike" cap="none">
              <a:latin typeface="Arial"/>
              <a:ea typeface="Arial"/>
              <a:cs typeface="Arial"/>
              <a:sym typeface="Arial"/>
            </a:endParaRPr>
          </a:p>
        </p:txBody>
      </p:sp>
      <p:grpSp>
        <p:nvGrpSpPr>
          <p:cNvPr id="227" name="Google Shape;227;p2"/>
          <p:cNvGrpSpPr/>
          <p:nvPr/>
        </p:nvGrpSpPr>
        <p:grpSpPr>
          <a:xfrm>
            <a:off x="1145160" y="3033360"/>
            <a:ext cx="472320" cy="472320"/>
            <a:chOff x="1145160" y="3033360"/>
            <a:chExt cx="472320" cy="472320"/>
          </a:xfrm>
        </p:grpSpPr>
        <p:sp>
          <p:nvSpPr>
            <p:cNvPr id="228" name="Google Shape;228;p2"/>
            <p:cNvSpPr/>
            <p:nvPr/>
          </p:nvSpPr>
          <p:spPr>
            <a:xfrm>
              <a:off x="1145160" y="3033360"/>
              <a:ext cx="472320" cy="472320"/>
            </a:xfrm>
            <a:custGeom>
              <a:avLst/>
              <a:gdLst/>
              <a:ahLst/>
              <a:cxnLst/>
              <a:rect l="l" t="t" r="r" b="b"/>
              <a:pathLst>
                <a:path w="3432" h="3432" extrusionOk="0">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solidFill>
              <a:srgbClr val="0091EA"/>
            </a:solidFill>
            <a:ln>
              <a:noFill/>
            </a:ln>
          </p:spPr>
        </p:sp>
        <p:sp>
          <p:nvSpPr>
            <p:cNvPr id="229" name="Google Shape;229;p2"/>
            <p:cNvSpPr/>
            <p:nvPr/>
          </p:nvSpPr>
          <p:spPr>
            <a:xfrm>
              <a:off x="1269720" y="3188160"/>
              <a:ext cx="222480" cy="163080"/>
            </a:xfrm>
            <a:custGeom>
              <a:avLst/>
              <a:gdLst/>
              <a:ahLst/>
              <a:cxnLst/>
              <a:rect l="l" t="t" r="r" b="b"/>
              <a:pathLst>
                <a:path w="1626" h="1190" extrusionOk="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rgbClr val="0091EA"/>
            </a:solidFill>
            <a:ln>
              <a:noFill/>
            </a:ln>
          </p:spPr>
        </p:sp>
      </p:grpSp>
      <p:sp>
        <p:nvSpPr>
          <p:cNvPr id="230" name="Google Shape;230;p2"/>
          <p:cNvSpPr/>
          <p:nvPr/>
        </p:nvSpPr>
        <p:spPr>
          <a:xfrm>
            <a:off x="1825535" y="2545517"/>
            <a:ext cx="3831900" cy="1068900"/>
          </a:xfrm>
          <a:prstGeom prst="rect">
            <a:avLst/>
          </a:prstGeom>
          <a:noFill/>
          <a:ln>
            <a:noFill/>
          </a:ln>
        </p:spPr>
        <p:txBody>
          <a:bodyPr spcFirstLastPara="1" wrap="square" lIns="0" tIns="0" rIns="0" bIns="0" anchor="ctr" anchorCtr="0">
            <a:spAutoFit/>
          </a:bodyPr>
          <a:lstStyle/>
          <a:p>
            <a:pPr marL="0" marR="0" lvl="0" indent="0" algn="l" rtl="0">
              <a:lnSpc>
                <a:spcPct val="130000"/>
              </a:lnSpc>
              <a:spcBef>
                <a:spcPts val="0"/>
              </a:spcBef>
              <a:spcAft>
                <a:spcPts val="0"/>
              </a:spcAft>
              <a:buSzPts val="1800"/>
              <a:buFont typeface="Arial"/>
              <a:buNone/>
            </a:pPr>
            <a:r>
              <a:rPr lang="en-US" sz="1800" b="0" i="0" u="none" strike="noStrike" cap="none">
                <a:latin typeface="Arial"/>
                <a:ea typeface="Arial"/>
                <a:cs typeface="Arial"/>
                <a:sym typeface="Arial"/>
              </a:rPr>
              <a:t/>
            </a:r>
            <a:br>
              <a:rPr lang="en-US" sz="1800" b="0" i="0" u="none" strike="noStrike" cap="none">
                <a:latin typeface="Arial"/>
                <a:ea typeface="Arial"/>
                <a:cs typeface="Arial"/>
                <a:sym typeface="Arial"/>
              </a:rPr>
            </a:br>
            <a:r>
              <a:rPr lang="en-US" sz="1800" b="0" i="0" u="none" strike="noStrike" cap="none">
                <a:solidFill>
                  <a:srgbClr val="A6A6A6"/>
                </a:solidFill>
                <a:latin typeface="Roboto"/>
                <a:ea typeface="Roboto"/>
                <a:cs typeface="Roboto"/>
                <a:sym typeface="Roboto"/>
              </a:rPr>
              <a:t>Get familiar with docker and docker compose  </a:t>
            </a:r>
            <a:endParaRPr sz="1800" b="0" i="0" u="none" strike="noStrike" cap="none">
              <a:latin typeface="Arial"/>
              <a:ea typeface="Arial"/>
              <a:cs typeface="Arial"/>
              <a:sym typeface="Arial"/>
            </a:endParaRPr>
          </a:p>
        </p:txBody>
      </p:sp>
      <p:grpSp>
        <p:nvGrpSpPr>
          <p:cNvPr id="231" name="Google Shape;231;p2"/>
          <p:cNvGrpSpPr/>
          <p:nvPr/>
        </p:nvGrpSpPr>
        <p:grpSpPr>
          <a:xfrm>
            <a:off x="1145160" y="3915000"/>
            <a:ext cx="472320" cy="472320"/>
            <a:chOff x="1145160" y="3915000"/>
            <a:chExt cx="472320" cy="472320"/>
          </a:xfrm>
        </p:grpSpPr>
        <p:sp>
          <p:nvSpPr>
            <p:cNvPr id="232" name="Google Shape;232;p2"/>
            <p:cNvSpPr/>
            <p:nvPr/>
          </p:nvSpPr>
          <p:spPr>
            <a:xfrm>
              <a:off x="1145160" y="3915000"/>
              <a:ext cx="472320" cy="472320"/>
            </a:xfrm>
            <a:custGeom>
              <a:avLst/>
              <a:gdLst/>
              <a:ahLst/>
              <a:cxnLst/>
              <a:rect l="l" t="t" r="r" b="b"/>
              <a:pathLst>
                <a:path w="3432" h="3432" extrusionOk="0">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solidFill>
              <a:srgbClr val="3393E2"/>
            </a:solidFill>
            <a:ln>
              <a:noFill/>
            </a:ln>
          </p:spPr>
        </p:sp>
        <p:sp>
          <p:nvSpPr>
            <p:cNvPr id="233" name="Google Shape;233;p2"/>
            <p:cNvSpPr/>
            <p:nvPr/>
          </p:nvSpPr>
          <p:spPr>
            <a:xfrm>
              <a:off x="1269720" y="4069800"/>
              <a:ext cx="222480" cy="163080"/>
            </a:xfrm>
            <a:custGeom>
              <a:avLst/>
              <a:gdLst/>
              <a:ahLst/>
              <a:cxnLst/>
              <a:rect l="l" t="t" r="r" b="b"/>
              <a:pathLst>
                <a:path w="1626" h="1190" extrusionOk="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rgbClr val="3393E2"/>
            </a:solidFill>
            <a:ln>
              <a:noFill/>
            </a:ln>
          </p:spPr>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6"/>
                                        </p:tgtEl>
                                        <p:attrNameLst>
                                          <p:attrName>style.visibility</p:attrName>
                                        </p:attrNameLst>
                                      </p:cBhvr>
                                      <p:to>
                                        <p:strVal val="visible"/>
                                      </p:to>
                                    </p:set>
                                    <p:anim calcmode="lin" valueType="num">
                                      <p:cBhvr>
                                        <p:cTn id="7" dur="500" fill="hold"/>
                                        <p:tgtEl>
                                          <p:spTgt spid="216"/>
                                        </p:tgtEl>
                                        <p:attrNameLst>
                                          <p:attrName>ppt_w</p:attrName>
                                        </p:attrNameLst>
                                      </p:cBhvr>
                                      <p:tavLst>
                                        <p:tav tm="0">
                                          <p:val>
                                            <p:fltVal val="0"/>
                                          </p:val>
                                        </p:tav>
                                        <p:tav tm="100000">
                                          <p:val>
                                            <p:strVal val="#ppt_w"/>
                                          </p:val>
                                        </p:tav>
                                      </p:tavLst>
                                    </p:anim>
                                    <p:anim calcmode="lin" valueType="num">
                                      <p:cBhvr>
                                        <p:cTn id="8" dur="500" fill="hold"/>
                                        <p:tgtEl>
                                          <p:spTgt spid="216"/>
                                        </p:tgtEl>
                                        <p:attrNameLst>
                                          <p:attrName>ppt_h</p:attrName>
                                        </p:attrNameLst>
                                      </p:cBhvr>
                                      <p:tavLst>
                                        <p:tav tm="0">
                                          <p:val>
                                            <p:fltVal val="0"/>
                                          </p:val>
                                        </p:tav>
                                        <p:tav tm="100000">
                                          <p:val>
                                            <p:strVal val="#ppt_h"/>
                                          </p:val>
                                        </p:tav>
                                      </p:tavLst>
                                    </p:anim>
                                    <p:animEffect transition="in" filter="fade">
                                      <p:cBhvr>
                                        <p:cTn id="9" dur="500"/>
                                        <p:tgtEl>
                                          <p:spTgt spid="2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7"/>
                                        </p:tgtEl>
                                        <p:attrNameLst>
                                          <p:attrName>style.visibility</p:attrName>
                                        </p:attrNameLst>
                                      </p:cBhvr>
                                      <p:to>
                                        <p:strVal val="visible"/>
                                      </p:to>
                                    </p:set>
                                    <p:anim calcmode="lin" valueType="num">
                                      <p:cBhvr>
                                        <p:cTn id="12" dur="500" fill="hold"/>
                                        <p:tgtEl>
                                          <p:spTgt spid="217"/>
                                        </p:tgtEl>
                                        <p:attrNameLst>
                                          <p:attrName>ppt_w</p:attrName>
                                        </p:attrNameLst>
                                      </p:cBhvr>
                                      <p:tavLst>
                                        <p:tav tm="0">
                                          <p:val>
                                            <p:fltVal val="0"/>
                                          </p:val>
                                        </p:tav>
                                        <p:tav tm="100000">
                                          <p:val>
                                            <p:strVal val="#ppt_w"/>
                                          </p:val>
                                        </p:tav>
                                      </p:tavLst>
                                    </p:anim>
                                    <p:anim calcmode="lin" valueType="num">
                                      <p:cBhvr>
                                        <p:cTn id="13" dur="500" fill="hold"/>
                                        <p:tgtEl>
                                          <p:spTgt spid="217"/>
                                        </p:tgtEl>
                                        <p:attrNameLst>
                                          <p:attrName>ppt_h</p:attrName>
                                        </p:attrNameLst>
                                      </p:cBhvr>
                                      <p:tavLst>
                                        <p:tav tm="0">
                                          <p:val>
                                            <p:fltVal val="0"/>
                                          </p:val>
                                        </p:tav>
                                        <p:tav tm="100000">
                                          <p:val>
                                            <p:strVal val="#ppt_h"/>
                                          </p:val>
                                        </p:tav>
                                      </p:tavLst>
                                    </p:anim>
                                    <p:animEffect transition="in" filter="fade">
                                      <p:cBhvr>
                                        <p:cTn id="14" dur="500"/>
                                        <p:tgtEl>
                                          <p:spTgt spid="21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9"/>
                                        </p:tgtEl>
                                        <p:attrNameLst>
                                          <p:attrName>style.visibility</p:attrName>
                                        </p:attrNameLst>
                                      </p:cBhvr>
                                      <p:to>
                                        <p:strVal val="visible"/>
                                      </p:to>
                                    </p:set>
                                    <p:anim calcmode="lin" valueType="num">
                                      <p:cBhvr additive="base">
                                        <p:cTn id="19" dur="500" fill="hold"/>
                                        <p:tgtEl>
                                          <p:spTgt spid="219"/>
                                        </p:tgtEl>
                                        <p:attrNameLst>
                                          <p:attrName>ppt_x</p:attrName>
                                        </p:attrNameLst>
                                      </p:cBhvr>
                                      <p:tavLst>
                                        <p:tav tm="0">
                                          <p:val>
                                            <p:strVal val="#ppt_x"/>
                                          </p:val>
                                        </p:tav>
                                        <p:tav tm="100000">
                                          <p:val>
                                            <p:strVal val="#ppt_x"/>
                                          </p:val>
                                        </p:tav>
                                      </p:tavLst>
                                    </p:anim>
                                    <p:anim calcmode="lin" valueType="num">
                                      <p:cBhvr additive="base">
                                        <p:cTn id="20" dur="500" fill="hold"/>
                                        <p:tgtEl>
                                          <p:spTgt spid="2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2"/>
                                        </p:tgtEl>
                                        <p:attrNameLst>
                                          <p:attrName>style.visibility</p:attrName>
                                        </p:attrNameLst>
                                      </p:cBhvr>
                                      <p:to>
                                        <p:strVal val="visible"/>
                                      </p:to>
                                    </p:set>
                                    <p:anim calcmode="lin" valueType="num">
                                      <p:cBhvr additive="base">
                                        <p:cTn id="23" dur="500" fill="hold"/>
                                        <p:tgtEl>
                                          <p:spTgt spid="222"/>
                                        </p:tgtEl>
                                        <p:attrNameLst>
                                          <p:attrName>ppt_x</p:attrName>
                                        </p:attrNameLst>
                                      </p:cBhvr>
                                      <p:tavLst>
                                        <p:tav tm="0">
                                          <p:val>
                                            <p:strVal val="#ppt_x"/>
                                          </p:val>
                                        </p:tav>
                                        <p:tav tm="100000">
                                          <p:val>
                                            <p:strVal val="#ppt_x"/>
                                          </p:val>
                                        </p:tav>
                                      </p:tavLst>
                                    </p:anim>
                                    <p:anim calcmode="lin" valueType="num">
                                      <p:cBhvr additive="base">
                                        <p:cTn id="24" dur="500" fill="hold"/>
                                        <p:tgtEl>
                                          <p:spTgt spid="22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3"/>
                                        </p:tgtEl>
                                        <p:attrNameLst>
                                          <p:attrName>style.visibility</p:attrName>
                                        </p:attrNameLst>
                                      </p:cBhvr>
                                      <p:to>
                                        <p:strVal val="visible"/>
                                      </p:to>
                                    </p:set>
                                    <p:anim calcmode="lin" valueType="num">
                                      <p:cBhvr additive="base">
                                        <p:cTn id="29" dur="500" fill="hold"/>
                                        <p:tgtEl>
                                          <p:spTgt spid="223"/>
                                        </p:tgtEl>
                                        <p:attrNameLst>
                                          <p:attrName>ppt_x</p:attrName>
                                        </p:attrNameLst>
                                      </p:cBhvr>
                                      <p:tavLst>
                                        <p:tav tm="0">
                                          <p:val>
                                            <p:strVal val="#ppt_x"/>
                                          </p:val>
                                        </p:tav>
                                        <p:tav tm="100000">
                                          <p:val>
                                            <p:strVal val="#ppt_x"/>
                                          </p:val>
                                        </p:tav>
                                      </p:tavLst>
                                    </p:anim>
                                    <p:anim calcmode="lin" valueType="num">
                                      <p:cBhvr additive="base">
                                        <p:cTn id="30" dur="500" fill="hold"/>
                                        <p:tgtEl>
                                          <p:spTgt spid="22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18"/>
                                        </p:tgtEl>
                                        <p:attrNameLst>
                                          <p:attrName>style.visibility</p:attrName>
                                        </p:attrNameLst>
                                      </p:cBhvr>
                                      <p:to>
                                        <p:strVal val="visible"/>
                                      </p:to>
                                    </p:set>
                                    <p:anim calcmode="lin" valueType="num">
                                      <p:cBhvr additive="base">
                                        <p:cTn id="33" dur="500" fill="hold"/>
                                        <p:tgtEl>
                                          <p:spTgt spid="218"/>
                                        </p:tgtEl>
                                        <p:attrNameLst>
                                          <p:attrName>ppt_x</p:attrName>
                                        </p:attrNameLst>
                                      </p:cBhvr>
                                      <p:tavLst>
                                        <p:tav tm="0">
                                          <p:val>
                                            <p:strVal val="#ppt_x"/>
                                          </p:val>
                                        </p:tav>
                                        <p:tav tm="100000">
                                          <p:val>
                                            <p:strVal val="#ppt_x"/>
                                          </p:val>
                                        </p:tav>
                                      </p:tavLst>
                                    </p:anim>
                                    <p:anim calcmode="lin" valueType="num">
                                      <p:cBhvr additive="base">
                                        <p:cTn id="34"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27"/>
                                        </p:tgtEl>
                                        <p:attrNameLst>
                                          <p:attrName>style.visibility</p:attrName>
                                        </p:attrNameLst>
                                      </p:cBhvr>
                                      <p:to>
                                        <p:strVal val="visible"/>
                                      </p:to>
                                    </p:set>
                                    <p:anim calcmode="lin" valueType="num">
                                      <p:cBhvr additive="base">
                                        <p:cTn id="39" dur="500" fill="hold"/>
                                        <p:tgtEl>
                                          <p:spTgt spid="227"/>
                                        </p:tgtEl>
                                        <p:attrNameLst>
                                          <p:attrName>ppt_x</p:attrName>
                                        </p:attrNameLst>
                                      </p:cBhvr>
                                      <p:tavLst>
                                        <p:tav tm="0">
                                          <p:val>
                                            <p:strVal val="#ppt_x"/>
                                          </p:val>
                                        </p:tav>
                                        <p:tav tm="100000">
                                          <p:val>
                                            <p:strVal val="#ppt_x"/>
                                          </p:val>
                                        </p:tav>
                                      </p:tavLst>
                                    </p:anim>
                                    <p:anim calcmode="lin" valueType="num">
                                      <p:cBhvr additive="base">
                                        <p:cTn id="40" dur="500" fill="hold"/>
                                        <p:tgtEl>
                                          <p:spTgt spid="22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0"/>
                                        </p:tgtEl>
                                        <p:attrNameLst>
                                          <p:attrName>style.visibility</p:attrName>
                                        </p:attrNameLst>
                                      </p:cBhvr>
                                      <p:to>
                                        <p:strVal val="visible"/>
                                      </p:to>
                                    </p:set>
                                    <p:anim calcmode="lin" valueType="num">
                                      <p:cBhvr additive="base">
                                        <p:cTn id="43" dur="500" fill="hold"/>
                                        <p:tgtEl>
                                          <p:spTgt spid="230"/>
                                        </p:tgtEl>
                                        <p:attrNameLst>
                                          <p:attrName>ppt_x</p:attrName>
                                        </p:attrNameLst>
                                      </p:cBhvr>
                                      <p:tavLst>
                                        <p:tav tm="0">
                                          <p:val>
                                            <p:strVal val="#ppt_x"/>
                                          </p:val>
                                        </p:tav>
                                        <p:tav tm="100000">
                                          <p:val>
                                            <p:strVal val="#ppt_x"/>
                                          </p:val>
                                        </p:tav>
                                      </p:tavLst>
                                    </p:anim>
                                    <p:anim calcmode="lin" valueType="num">
                                      <p:cBhvr additive="base">
                                        <p:cTn id="44" dur="500" fill="hold"/>
                                        <p:tgtEl>
                                          <p:spTgt spid="2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1"/>
                                        </p:tgtEl>
                                        <p:attrNameLst>
                                          <p:attrName>style.visibility</p:attrName>
                                        </p:attrNameLst>
                                      </p:cBhvr>
                                      <p:to>
                                        <p:strVal val="visible"/>
                                      </p:to>
                                    </p:set>
                                    <p:anim calcmode="lin" valueType="num">
                                      <p:cBhvr additive="base">
                                        <p:cTn id="49" dur="500" fill="hold"/>
                                        <p:tgtEl>
                                          <p:spTgt spid="231"/>
                                        </p:tgtEl>
                                        <p:attrNameLst>
                                          <p:attrName>ppt_x</p:attrName>
                                        </p:attrNameLst>
                                      </p:cBhvr>
                                      <p:tavLst>
                                        <p:tav tm="0">
                                          <p:val>
                                            <p:strVal val="#ppt_x"/>
                                          </p:val>
                                        </p:tav>
                                        <p:tav tm="100000">
                                          <p:val>
                                            <p:strVal val="#ppt_x"/>
                                          </p:val>
                                        </p:tav>
                                      </p:tavLst>
                                    </p:anim>
                                    <p:anim calcmode="lin" valueType="num">
                                      <p:cBhvr additive="base">
                                        <p:cTn id="50" dur="500" fill="hold"/>
                                        <p:tgtEl>
                                          <p:spTgt spid="23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6"/>
                                        </p:tgtEl>
                                        <p:attrNameLst>
                                          <p:attrName>style.visibility</p:attrName>
                                        </p:attrNameLst>
                                      </p:cBhvr>
                                      <p:to>
                                        <p:strVal val="visible"/>
                                      </p:to>
                                    </p:set>
                                    <p:anim calcmode="lin" valueType="num">
                                      <p:cBhvr additive="base">
                                        <p:cTn id="53" dur="500" fill="hold"/>
                                        <p:tgtEl>
                                          <p:spTgt spid="226"/>
                                        </p:tgtEl>
                                        <p:attrNameLst>
                                          <p:attrName>ppt_x</p:attrName>
                                        </p:attrNameLst>
                                      </p:cBhvr>
                                      <p:tavLst>
                                        <p:tav tm="0">
                                          <p:val>
                                            <p:strVal val="#ppt_x"/>
                                          </p:val>
                                        </p:tav>
                                        <p:tav tm="100000">
                                          <p:val>
                                            <p:strVal val="#ppt_x"/>
                                          </p:val>
                                        </p:tav>
                                      </p:tavLst>
                                    </p:anim>
                                    <p:anim calcmode="lin" valueType="num">
                                      <p:cBhvr additive="base">
                                        <p:cTn id="54" dur="500" fill="hold"/>
                                        <p:tgtEl>
                                          <p:spTgt spid="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217" grpId="0" animBg="1"/>
      <p:bldP spid="218" grpId="0"/>
      <p:bldP spid="222" grpId="0"/>
      <p:bldP spid="226" grpId="0"/>
      <p:bldP spid="2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1"/>
          <p:cNvSpPr txBox="1">
            <a:spLocks noGrp="1"/>
          </p:cNvSpPr>
          <p:nvPr>
            <p:ph type="title" idx="4294967295"/>
          </p:nvPr>
        </p:nvSpPr>
        <p:spPr>
          <a:xfrm>
            <a:off x="228600" y="22860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Reverse proxy:</a:t>
            </a:r>
            <a:endParaRPr sz="3600" b="0" i="0" u="none" strike="noStrike" cap="none">
              <a:latin typeface="Arial"/>
              <a:ea typeface="Arial"/>
              <a:cs typeface="Arial"/>
              <a:sym typeface="Arial"/>
            </a:endParaRPr>
          </a:p>
        </p:txBody>
      </p:sp>
      <p:pic>
        <p:nvPicPr>
          <p:cNvPr id="629" name="Google Shape;629;p21"/>
          <p:cNvPicPr preferRelativeResize="0"/>
          <p:nvPr/>
        </p:nvPicPr>
        <p:blipFill rotWithShape="1">
          <a:blip r:embed="rId3">
            <a:alphaModFix/>
          </a:blip>
          <a:srcRect/>
          <a:stretch/>
        </p:blipFill>
        <p:spPr>
          <a:xfrm>
            <a:off x="5361480" y="-84600"/>
            <a:ext cx="3658320" cy="5142600"/>
          </a:xfrm>
          <a:prstGeom prst="rect">
            <a:avLst/>
          </a:prstGeom>
          <a:noFill/>
          <a:ln>
            <a:noFill/>
          </a:ln>
        </p:spPr>
      </p:pic>
      <p:sp>
        <p:nvSpPr>
          <p:cNvPr id="630" name="Google Shape;630;p21"/>
          <p:cNvSpPr/>
          <p:nvPr/>
        </p:nvSpPr>
        <p:spPr>
          <a:xfrm>
            <a:off x="5871600" y="1708200"/>
            <a:ext cx="2742480" cy="45648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5871600" y="3380400"/>
            <a:ext cx="2742480" cy="45648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21"/>
          <p:cNvGrpSpPr/>
          <p:nvPr/>
        </p:nvGrpSpPr>
        <p:grpSpPr>
          <a:xfrm>
            <a:off x="744840" y="1492560"/>
            <a:ext cx="633600" cy="532440"/>
            <a:chOff x="744840" y="1492560"/>
            <a:chExt cx="633600" cy="532440"/>
          </a:xfrm>
        </p:grpSpPr>
        <p:sp>
          <p:nvSpPr>
            <p:cNvPr id="633" name="Google Shape;633;p21"/>
            <p:cNvSpPr/>
            <p:nvPr/>
          </p:nvSpPr>
          <p:spPr>
            <a:xfrm>
              <a:off x="797760" y="1492560"/>
              <a:ext cx="528120" cy="373320"/>
            </a:xfrm>
            <a:prstGeom prst="rect">
              <a:avLst/>
            </a:prstGeom>
            <a:solidFill>
              <a:srgbClr val="3465A4"/>
            </a:solid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850680" y="1545840"/>
              <a:ext cx="422280" cy="266760"/>
            </a:xfrm>
            <a:prstGeom prst="rect">
              <a:avLst/>
            </a:prstGeom>
            <a:solidFill>
              <a:srgbClr val="729FCF">
                <a:alpha val="29803"/>
              </a:srgbClr>
            </a:solid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rot="10800000" flipH="1">
              <a:off x="744840" y="1865880"/>
              <a:ext cx="633600" cy="159120"/>
            </a:xfrm>
            <a:custGeom>
              <a:avLst/>
              <a:gdLst/>
              <a:ahLst/>
              <a:cxnLst/>
              <a:rect l="l" t="t" r="r" b="b"/>
              <a:pathLst>
                <a:path w="21600" h="21600" extrusionOk="0">
                  <a:moveTo>
                    <a:pt x="0" y="0"/>
                  </a:moveTo>
                  <a:lnTo>
                    <a:pt x="21600" y="0"/>
                  </a:lnTo>
                  <a:lnTo>
                    <a:pt x="19793" y="21600"/>
                  </a:lnTo>
                  <a:lnTo>
                    <a:pt x="1807" y="21600"/>
                  </a:lnTo>
                  <a:close/>
                </a:path>
              </a:pathLst>
            </a:custGeom>
            <a:solidFill>
              <a:srgbClr val="3465A4"/>
            </a:solidFill>
            <a:ln w="19075" cap="flat" cmpd="sng">
              <a:solidFill>
                <a:srgbClr val="FFFFFF"/>
              </a:solidFill>
              <a:prstDash val="solid"/>
              <a:round/>
              <a:headEnd type="none" w="sm" len="sm"/>
              <a:tailEnd type="none" w="sm" len="sm"/>
            </a:ln>
          </p:spPr>
        </p:sp>
        <p:sp>
          <p:nvSpPr>
            <p:cNvPr id="636" name="Google Shape;636;p21"/>
            <p:cNvSpPr/>
            <p:nvPr/>
          </p:nvSpPr>
          <p:spPr>
            <a:xfrm rot="10800000" flipH="1">
              <a:off x="1009440" y="1972080"/>
              <a:ext cx="105120" cy="27000"/>
            </a:xfrm>
            <a:custGeom>
              <a:avLst/>
              <a:gdLst/>
              <a:ahLst/>
              <a:cxnLst/>
              <a:rect l="l" t="t" r="r" b="b"/>
              <a:pathLst>
                <a:path w="21600" h="21600" extrusionOk="0">
                  <a:moveTo>
                    <a:pt x="0" y="0"/>
                  </a:moveTo>
                  <a:lnTo>
                    <a:pt x="21600" y="0"/>
                  </a:lnTo>
                  <a:lnTo>
                    <a:pt x="19793" y="21600"/>
                  </a:lnTo>
                  <a:lnTo>
                    <a:pt x="1807" y="21600"/>
                  </a:lnTo>
                  <a:close/>
                </a:path>
              </a:pathLst>
            </a:custGeom>
            <a:solidFill>
              <a:srgbClr val="3465A4">
                <a:alpha val="29803"/>
              </a:srgbClr>
            </a:solidFill>
            <a:ln w="19075" cap="flat" cmpd="sng">
              <a:solidFill>
                <a:srgbClr val="FFFFFF"/>
              </a:solidFill>
              <a:prstDash val="solid"/>
              <a:round/>
              <a:headEnd type="none" w="sm" len="sm"/>
              <a:tailEnd type="none" w="sm" len="sm"/>
            </a:ln>
            <a:effectLst>
              <a:outerShdw rotWithShape="0">
                <a:srgbClr val="729FCF"/>
              </a:outerShdw>
            </a:effectLst>
          </p:spPr>
        </p:sp>
        <p:sp>
          <p:nvSpPr>
            <p:cNvPr id="637" name="Google Shape;637;p21"/>
            <p:cNvSpPr/>
            <p:nvPr/>
          </p:nvSpPr>
          <p:spPr>
            <a:xfrm rot="10800000" flipH="1">
              <a:off x="797760" y="1891080"/>
              <a:ext cx="528120" cy="80280"/>
            </a:xfrm>
            <a:custGeom>
              <a:avLst/>
              <a:gdLst/>
              <a:ahLst/>
              <a:cxnLst/>
              <a:rect l="l" t="t" r="r" b="b"/>
              <a:pathLst>
                <a:path w="21600" h="21600" extrusionOk="0">
                  <a:moveTo>
                    <a:pt x="0" y="0"/>
                  </a:moveTo>
                  <a:lnTo>
                    <a:pt x="21600" y="0"/>
                  </a:lnTo>
                  <a:lnTo>
                    <a:pt x="20451" y="21600"/>
                  </a:lnTo>
                  <a:lnTo>
                    <a:pt x="1149" y="21600"/>
                  </a:lnTo>
                  <a:close/>
                </a:path>
              </a:pathLst>
            </a:custGeom>
            <a:solidFill>
              <a:srgbClr val="3465A4"/>
            </a:solidFill>
            <a:ln w="19075" cap="flat" cmpd="sng">
              <a:solidFill>
                <a:srgbClr val="FFFFFF"/>
              </a:solidFill>
              <a:prstDash val="solid"/>
              <a:round/>
              <a:headEnd type="none" w="sm" len="sm"/>
              <a:tailEnd type="none" w="sm" len="sm"/>
            </a:ln>
          </p:spPr>
        </p:sp>
      </p:grpSp>
      <p:grpSp>
        <p:nvGrpSpPr>
          <p:cNvPr id="638" name="Google Shape;638;p21"/>
          <p:cNvGrpSpPr/>
          <p:nvPr/>
        </p:nvGrpSpPr>
        <p:grpSpPr>
          <a:xfrm>
            <a:off x="965160" y="2346840"/>
            <a:ext cx="169920" cy="350280"/>
            <a:chOff x="965160" y="2346840"/>
            <a:chExt cx="169920" cy="350280"/>
          </a:xfrm>
        </p:grpSpPr>
        <p:sp>
          <p:nvSpPr>
            <p:cNvPr id="639" name="Google Shape;639;p21"/>
            <p:cNvSpPr/>
            <p:nvPr/>
          </p:nvSpPr>
          <p:spPr>
            <a:xfrm>
              <a:off x="965160" y="2346840"/>
              <a:ext cx="169920" cy="350280"/>
            </a:xfrm>
            <a:custGeom>
              <a:avLst/>
              <a:gdLst/>
              <a:ahLst/>
              <a:cxnLst/>
              <a:rect l="l" t="t" r="r" b="b"/>
              <a:pathLst>
                <a:path w="21600" h="44382" extrusionOk="0">
                  <a:moveTo>
                    <a:pt x="2087" y="0"/>
                  </a:moveTo>
                  <a:lnTo>
                    <a:pt x="2087" y="0"/>
                  </a:lnTo>
                  <a:cubicBezTo>
                    <a:pt x="934" y="0"/>
                    <a:pt x="0" y="934"/>
                    <a:pt x="0" y="2087"/>
                  </a:cubicBezTo>
                  <a:lnTo>
                    <a:pt x="0" y="42295"/>
                  </a:lnTo>
                  <a:cubicBezTo>
                    <a:pt x="0" y="30865"/>
                    <a:pt x="934" y="21600"/>
                    <a:pt x="2087" y="21600"/>
                  </a:cubicBezTo>
                  <a:lnTo>
                    <a:pt x="19513" y="21600"/>
                  </a:lnTo>
                  <a:cubicBezTo>
                    <a:pt x="20067" y="21600"/>
                    <a:pt x="20597" y="23780"/>
                    <a:pt x="20989" y="27661"/>
                  </a:cubicBezTo>
                  <a:cubicBezTo>
                    <a:pt x="21380" y="31542"/>
                    <a:pt x="21600" y="36806"/>
                    <a:pt x="21600" y="42295"/>
                  </a:cubicBezTo>
                  <a:lnTo>
                    <a:pt x="21600" y="2087"/>
                  </a:lnTo>
                  <a:lnTo>
                    <a:pt x="21600" y="2087"/>
                  </a:lnTo>
                  <a:cubicBezTo>
                    <a:pt x="21600" y="934"/>
                    <a:pt x="20666" y="0"/>
                    <a:pt x="19513" y="0"/>
                  </a:cubicBezTo>
                  <a:close/>
                </a:path>
              </a:pathLst>
            </a:custGeom>
            <a:solidFill>
              <a:srgbClr val="3465A4"/>
            </a:solidFill>
            <a:ln w="19075"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982440" y="2381760"/>
              <a:ext cx="135720" cy="263160"/>
            </a:xfrm>
            <a:prstGeom prst="rect">
              <a:avLst/>
            </a:prstGeom>
            <a:solidFill>
              <a:srgbClr val="729FCF">
                <a:alpha val="29803"/>
              </a:srgbClr>
            </a:solidFill>
            <a:ln w="19075" cap="rnd" cmpd="sng">
              <a:solidFill>
                <a:srgbClr val="FFFFFF"/>
              </a:solidFill>
              <a:prstDash val="solid"/>
              <a:round/>
              <a:headEnd type="none" w="sm" len="sm"/>
              <a:tailEnd type="none" w="sm" len="sm"/>
            </a:ln>
            <a:effectLst>
              <a:outerShdw rotWithShape="0">
                <a:srgbClr val="729FC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1" name="Google Shape;641;p21"/>
            <p:cNvCxnSpPr/>
            <p:nvPr/>
          </p:nvCxnSpPr>
          <p:spPr>
            <a:xfrm>
              <a:off x="1016280" y="2364480"/>
              <a:ext cx="68040" cy="360"/>
            </a:xfrm>
            <a:prstGeom prst="straightConnector1">
              <a:avLst/>
            </a:prstGeom>
            <a:noFill/>
            <a:ln w="19075" cap="rnd" cmpd="sng">
              <a:solidFill>
                <a:srgbClr val="FFFFFF"/>
              </a:solidFill>
              <a:prstDash val="solid"/>
              <a:round/>
              <a:headEnd type="none" w="sm" len="sm"/>
              <a:tailEnd type="none" w="sm" len="sm"/>
            </a:ln>
          </p:spPr>
        </p:cxnSp>
        <p:sp>
          <p:nvSpPr>
            <p:cNvPr id="642" name="Google Shape;642;p21"/>
            <p:cNvSpPr/>
            <p:nvPr/>
          </p:nvSpPr>
          <p:spPr>
            <a:xfrm>
              <a:off x="1033560" y="2655720"/>
              <a:ext cx="33120" cy="34560"/>
            </a:xfrm>
            <a:prstGeom prst="ellipse">
              <a:avLst/>
            </a:prstGeom>
            <a:solidFill>
              <a:srgbClr val="729FCF">
                <a:alpha val="29803"/>
              </a:srgbClr>
            </a:solidFill>
            <a:ln w="19075" cap="rnd" cmpd="sng">
              <a:solidFill>
                <a:srgbClr val="FFFFFF"/>
              </a:solidFill>
              <a:prstDash val="solid"/>
              <a:round/>
              <a:headEnd type="none" w="sm" len="sm"/>
              <a:tailEnd type="none" w="sm" len="sm"/>
            </a:ln>
            <a:effectLst>
              <a:outerShdw rotWithShape="0">
                <a:srgbClr val="729FC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1"/>
          <p:cNvGrpSpPr/>
          <p:nvPr/>
        </p:nvGrpSpPr>
        <p:grpSpPr>
          <a:xfrm>
            <a:off x="2322720" y="1674000"/>
            <a:ext cx="536760" cy="463320"/>
            <a:chOff x="2322720" y="1674000"/>
            <a:chExt cx="536760" cy="463320"/>
          </a:xfrm>
        </p:grpSpPr>
        <p:grpSp>
          <p:nvGrpSpPr>
            <p:cNvPr id="644" name="Google Shape;644;p21"/>
            <p:cNvGrpSpPr/>
            <p:nvPr/>
          </p:nvGrpSpPr>
          <p:grpSpPr>
            <a:xfrm>
              <a:off x="2322720" y="1674000"/>
              <a:ext cx="536760" cy="115560"/>
              <a:chOff x="2322720" y="1674000"/>
              <a:chExt cx="536760" cy="115560"/>
            </a:xfrm>
          </p:grpSpPr>
          <p:sp>
            <p:nvSpPr>
              <p:cNvPr id="645" name="Google Shape;645;p21"/>
              <p:cNvSpPr/>
              <p:nvPr/>
            </p:nvSpPr>
            <p:spPr>
              <a:xfrm>
                <a:off x="2322720" y="1674000"/>
                <a:ext cx="536760" cy="11556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2367720" y="172080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2725920" y="1697400"/>
                <a:ext cx="66600" cy="6876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2457360" y="1720800"/>
                <a:ext cx="2196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2412720" y="172080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2546640" y="1720800"/>
                <a:ext cx="133920" cy="2232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1"/>
            <p:cNvGrpSpPr/>
            <p:nvPr/>
          </p:nvGrpSpPr>
          <p:grpSpPr>
            <a:xfrm>
              <a:off x="2322720" y="1790280"/>
              <a:ext cx="536760" cy="115200"/>
              <a:chOff x="2322720" y="1790280"/>
              <a:chExt cx="536760" cy="115200"/>
            </a:xfrm>
          </p:grpSpPr>
          <p:sp>
            <p:nvSpPr>
              <p:cNvPr id="652" name="Google Shape;652;p21"/>
              <p:cNvSpPr/>
              <p:nvPr/>
            </p:nvSpPr>
            <p:spPr>
              <a:xfrm>
                <a:off x="2322720" y="1790280"/>
                <a:ext cx="536760" cy="1152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2367720" y="183636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2725920" y="1813320"/>
                <a:ext cx="66600" cy="6876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2457360" y="1836360"/>
                <a:ext cx="2196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2412720" y="183636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2546640" y="1836360"/>
                <a:ext cx="133920" cy="2232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21"/>
            <p:cNvGrpSpPr/>
            <p:nvPr/>
          </p:nvGrpSpPr>
          <p:grpSpPr>
            <a:xfrm>
              <a:off x="2322720" y="1906200"/>
              <a:ext cx="536760" cy="115200"/>
              <a:chOff x="2322720" y="1906200"/>
              <a:chExt cx="536760" cy="115200"/>
            </a:xfrm>
          </p:grpSpPr>
          <p:sp>
            <p:nvSpPr>
              <p:cNvPr id="659" name="Google Shape;659;p21"/>
              <p:cNvSpPr/>
              <p:nvPr/>
            </p:nvSpPr>
            <p:spPr>
              <a:xfrm>
                <a:off x="2322720" y="1906200"/>
                <a:ext cx="536760" cy="1152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2367720" y="195228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2725920" y="1929240"/>
                <a:ext cx="66600" cy="6912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2457360" y="1952280"/>
                <a:ext cx="2196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2412720" y="1952280"/>
                <a:ext cx="21600" cy="2232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2546640" y="1952280"/>
                <a:ext cx="133920" cy="2232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21"/>
            <p:cNvGrpSpPr/>
            <p:nvPr/>
          </p:nvGrpSpPr>
          <p:grpSpPr>
            <a:xfrm>
              <a:off x="2322720" y="2022120"/>
              <a:ext cx="536760" cy="115200"/>
              <a:chOff x="2322720" y="2022120"/>
              <a:chExt cx="536760" cy="115200"/>
            </a:xfrm>
          </p:grpSpPr>
          <p:sp>
            <p:nvSpPr>
              <p:cNvPr id="666" name="Google Shape;666;p21"/>
              <p:cNvSpPr/>
              <p:nvPr/>
            </p:nvSpPr>
            <p:spPr>
              <a:xfrm>
                <a:off x="2322720" y="2022120"/>
                <a:ext cx="536760" cy="1152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2367720" y="2068200"/>
                <a:ext cx="21600" cy="2268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2725920" y="2045160"/>
                <a:ext cx="66600" cy="6912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2457360" y="2068200"/>
                <a:ext cx="21960" cy="2268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2412720" y="2068200"/>
                <a:ext cx="21600" cy="2268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2546640" y="2068200"/>
                <a:ext cx="133920" cy="2268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2" name="Google Shape;672;p21"/>
          <p:cNvCxnSpPr/>
          <p:nvPr/>
        </p:nvCxnSpPr>
        <p:spPr>
          <a:xfrm>
            <a:off x="1326600" y="1674000"/>
            <a:ext cx="852120" cy="181440"/>
          </a:xfrm>
          <a:prstGeom prst="straightConnector1">
            <a:avLst/>
          </a:prstGeom>
          <a:noFill/>
          <a:ln w="9525" cap="flat" cmpd="sng">
            <a:solidFill>
              <a:srgbClr val="3465A4"/>
            </a:solidFill>
            <a:prstDash val="solid"/>
            <a:round/>
            <a:headEnd type="none" w="sm" len="sm"/>
            <a:tailEnd type="triangle" w="med" len="med"/>
          </a:ln>
        </p:spPr>
      </p:cxnSp>
      <p:cxnSp>
        <p:nvCxnSpPr>
          <p:cNvPr id="673" name="Google Shape;673;p21"/>
          <p:cNvCxnSpPr/>
          <p:nvPr/>
        </p:nvCxnSpPr>
        <p:spPr>
          <a:xfrm rot="10800000" flipH="1">
            <a:off x="1156320" y="2036520"/>
            <a:ext cx="1022400" cy="543960"/>
          </a:xfrm>
          <a:prstGeom prst="straightConnector1">
            <a:avLst/>
          </a:prstGeom>
          <a:noFill/>
          <a:ln w="9525" cap="flat" cmpd="sng">
            <a:solidFill>
              <a:srgbClr val="3465A4"/>
            </a:solidFill>
            <a:prstDash val="solid"/>
            <a:round/>
            <a:headEnd type="none" w="sm" len="sm"/>
            <a:tailEnd type="triangle" w="med" len="med"/>
          </a:ln>
        </p:spPr>
      </p:cxnSp>
      <p:grpSp>
        <p:nvGrpSpPr>
          <p:cNvPr id="674" name="Google Shape;674;p21"/>
          <p:cNvGrpSpPr/>
          <p:nvPr/>
        </p:nvGrpSpPr>
        <p:grpSpPr>
          <a:xfrm>
            <a:off x="4564080" y="784440"/>
            <a:ext cx="334440" cy="712800"/>
            <a:chOff x="4564080" y="784440"/>
            <a:chExt cx="334440" cy="712800"/>
          </a:xfrm>
        </p:grpSpPr>
        <p:sp>
          <p:nvSpPr>
            <p:cNvPr id="675" name="Google Shape;675;p21"/>
            <p:cNvSpPr/>
            <p:nvPr/>
          </p:nvSpPr>
          <p:spPr>
            <a:xfrm>
              <a:off x="4564080" y="784440"/>
              <a:ext cx="334440" cy="7128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6" name="Google Shape;676;p21"/>
            <p:cNvCxnSpPr/>
            <p:nvPr/>
          </p:nvCxnSpPr>
          <p:spPr>
            <a:xfrm>
              <a:off x="4631040" y="1391040"/>
              <a:ext cx="201240" cy="360"/>
            </a:xfrm>
            <a:prstGeom prst="straightConnector1">
              <a:avLst/>
            </a:prstGeom>
            <a:noFill/>
            <a:ln w="19075" cap="rnd" cmpd="sng">
              <a:solidFill>
                <a:srgbClr val="FFFFFF"/>
              </a:solidFill>
              <a:prstDash val="solid"/>
              <a:round/>
              <a:headEnd type="none" w="sm" len="sm"/>
              <a:tailEnd type="none" w="sm" len="sm"/>
            </a:ln>
          </p:spPr>
        </p:cxnSp>
        <p:cxnSp>
          <p:nvCxnSpPr>
            <p:cNvPr id="677" name="Google Shape;677;p21"/>
            <p:cNvCxnSpPr/>
            <p:nvPr/>
          </p:nvCxnSpPr>
          <p:spPr>
            <a:xfrm>
              <a:off x="4631040" y="1355400"/>
              <a:ext cx="201240" cy="360"/>
            </a:xfrm>
            <a:prstGeom prst="straightConnector1">
              <a:avLst/>
            </a:prstGeom>
            <a:noFill/>
            <a:ln w="19075" cap="rnd" cmpd="sng">
              <a:solidFill>
                <a:srgbClr val="FFFFFF"/>
              </a:solidFill>
              <a:prstDash val="solid"/>
              <a:round/>
              <a:headEnd type="none" w="sm" len="sm"/>
              <a:tailEnd type="none" w="sm" len="sm"/>
            </a:ln>
          </p:spPr>
        </p:cxnSp>
        <p:grpSp>
          <p:nvGrpSpPr>
            <p:cNvPr id="678" name="Google Shape;678;p21"/>
            <p:cNvGrpSpPr/>
            <p:nvPr/>
          </p:nvGrpSpPr>
          <p:grpSpPr>
            <a:xfrm>
              <a:off x="4631040" y="855720"/>
              <a:ext cx="200160" cy="213480"/>
              <a:chOff x="4631040" y="855720"/>
              <a:chExt cx="200160" cy="213480"/>
            </a:xfrm>
          </p:grpSpPr>
          <p:sp>
            <p:nvSpPr>
              <p:cNvPr id="679" name="Google Shape;679;p21"/>
              <p:cNvSpPr/>
              <p:nvPr/>
            </p:nvSpPr>
            <p:spPr>
              <a:xfrm>
                <a:off x="4632120" y="860040"/>
                <a:ext cx="195480" cy="203040"/>
              </a:xfrm>
              <a:custGeom>
                <a:avLst/>
                <a:gdLst/>
                <a:ahLst/>
                <a:cxnLst/>
                <a:rect l="l" t="t" r="r" b="b"/>
                <a:pathLst>
                  <a:path w="545" h="566" extrusionOk="0">
                    <a:moveTo>
                      <a:pt x="228" y="6"/>
                    </a:moveTo>
                    <a:cubicBezTo>
                      <a:pt x="225" y="5"/>
                      <a:pt x="223" y="5"/>
                      <a:pt x="221" y="4"/>
                    </a:cubicBezTo>
                    <a:cubicBezTo>
                      <a:pt x="219" y="6"/>
                      <a:pt x="223" y="6"/>
                      <a:pt x="222" y="9"/>
                    </a:cubicBezTo>
                    <a:cubicBezTo>
                      <a:pt x="217" y="9"/>
                      <a:pt x="214" y="9"/>
                      <a:pt x="210" y="6"/>
                    </a:cubicBezTo>
                    <a:lnTo>
                      <a:pt x="208" y="6"/>
                    </a:lnTo>
                    <a:lnTo>
                      <a:pt x="206" y="6"/>
                    </a:lnTo>
                    <a:cubicBezTo>
                      <a:pt x="215" y="4"/>
                      <a:pt x="223" y="1"/>
                      <a:pt x="232" y="0"/>
                    </a:cubicBezTo>
                    <a:cubicBezTo>
                      <a:pt x="232" y="4"/>
                      <a:pt x="231" y="5"/>
                      <a:pt x="228" y="6"/>
                    </a:cubicBezTo>
                    <a:moveTo>
                      <a:pt x="201" y="13"/>
                    </a:moveTo>
                    <a:cubicBezTo>
                      <a:pt x="203" y="14"/>
                      <a:pt x="204" y="14"/>
                      <a:pt x="204" y="16"/>
                    </a:cubicBezTo>
                    <a:cubicBezTo>
                      <a:pt x="204" y="19"/>
                      <a:pt x="201" y="19"/>
                      <a:pt x="201" y="23"/>
                    </a:cubicBezTo>
                    <a:cubicBezTo>
                      <a:pt x="203" y="26"/>
                      <a:pt x="204" y="26"/>
                      <a:pt x="205" y="26"/>
                    </a:cubicBezTo>
                    <a:cubicBezTo>
                      <a:pt x="208" y="28"/>
                      <a:pt x="212" y="26"/>
                      <a:pt x="213" y="26"/>
                    </a:cubicBezTo>
                    <a:cubicBezTo>
                      <a:pt x="216" y="23"/>
                      <a:pt x="219" y="18"/>
                      <a:pt x="222" y="18"/>
                    </a:cubicBezTo>
                    <a:cubicBezTo>
                      <a:pt x="223" y="19"/>
                      <a:pt x="226" y="28"/>
                      <a:pt x="226" y="31"/>
                    </a:cubicBezTo>
                    <a:lnTo>
                      <a:pt x="226" y="39"/>
                    </a:lnTo>
                    <a:cubicBezTo>
                      <a:pt x="226" y="44"/>
                      <a:pt x="232" y="43"/>
                      <a:pt x="235" y="45"/>
                    </a:cubicBezTo>
                    <a:cubicBezTo>
                      <a:pt x="235" y="47"/>
                      <a:pt x="235" y="49"/>
                      <a:pt x="237" y="49"/>
                    </a:cubicBezTo>
                    <a:cubicBezTo>
                      <a:pt x="239" y="52"/>
                      <a:pt x="240" y="52"/>
                      <a:pt x="240" y="54"/>
                    </a:cubicBezTo>
                    <a:cubicBezTo>
                      <a:pt x="240" y="58"/>
                      <a:pt x="235" y="58"/>
                      <a:pt x="237" y="66"/>
                    </a:cubicBezTo>
                    <a:cubicBezTo>
                      <a:pt x="235" y="66"/>
                      <a:pt x="232" y="66"/>
                      <a:pt x="232" y="70"/>
                    </a:cubicBezTo>
                    <a:cubicBezTo>
                      <a:pt x="232" y="75"/>
                      <a:pt x="240" y="70"/>
                      <a:pt x="241" y="74"/>
                    </a:cubicBezTo>
                    <a:cubicBezTo>
                      <a:pt x="242" y="75"/>
                      <a:pt x="241" y="76"/>
                      <a:pt x="240" y="80"/>
                    </a:cubicBezTo>
                    <a:cubicBezTo>
                      <a:pt x="241" y="82"/>
                      <a:pt x="242" y="88"/>
                      <a:pt x="239" y="88"/>
                    </a:cubicBezTo>
                    <a:cubicBezTo>
                      <a:pt x="237" y="88"/>
                      <a:pt x="235" y="83"/>
                      <a:pt x="234" y="83"/>
                    </a:cubicBezTo>
                    <a:lnTo>
                      <a:pt x="230" y="83"/>
                    </a:lnTo>
                    <a:cubicBezTo>
                      <a:pt x="228" y="83"/>
                      <a:pt x="226" y="82"/>
                      <a:pt x="225" y="82"/>
                    </a:cubicBezTo>
                    <a:cubicBezTo>
                      <a:pt x="222" y="82"/>
                      <a:pt x="219" y="83"/>
                      <a:pt x="216" y="80"/>
                    </a:cubicBezTo>
                    <a:lnTo>
                      <a:pt x="228" y="66"/>
                    </a:lnTo>
                    <a:cubicBezTo>
                      <a:pt x="230" y="66"/>
                      <a:pt x="231" y="66"/>
                      <a:pt x="230" y="64"/>
                    </a:cubicBezTo>
                    <a:cubicBezTo>
                      <a:pt x="228" y="61"/>
                      <a:pt x="226" y="63"/>
                      <a:pt x="223" y="66"/>
                    </a:cubicBezTo>
                    <a:cubicBezTo>
                      <a:pt x="222" y="66"/>
                      <a:pt x="219" y="69"/>
                      <a:pt x="216" y="69"/>
                    </a:cubicBezTo>
                    <a:cubicBezTo>
                      <a:pt x="212" y="69"/>
                      <a:pt x="205" y="66"/>
                      <a:pt x="201" y="70"/>
                    </a:cubicBezTo>
                    <a:cubicBezTo>
                      <a:pt x="201" y="71"/>
                      <a:pt x="205" y="70"/>
                      <a:pt x="205" y="74"/>
                    </a:cubicBezTo>
                    <a:cubicBezTo>
                      <a:pt x="204" y="75"/>
                      <a:pt x="203" y="75"/>
                      <a:pt x="201" y="74"/>
                    </a:cubicBezTo>
                    <a:cubicBezTo>
                      <a:pt x="199" y="74"/>
                      <a:pt x="199" y="71"/>
                      <a:pt x="199" y="70"/>
                    </a:cubicBezTo>
                    <a:cubicBezTo>
                      <a:pt x="199" y="69"/>
                      <a:pt x="194" y="69"/>
                      <a:pt x="190" y="69"/>
                    </a:cubicBezTo>
                    <a:cubicBezTo>
                      <a:pt x="187" y="69"/>
                      <a:pt x="186" y="71"/>
                      <a:pt x="186" y="74"/>
                    </a:cubicBezTo>
                    <a:cubicBezTo>
                      <a:pt x="190" y="75"/>
                      <a:pt x="195" y="71"/>
                      <a:pt x="195" y="78"/>
                    </a:cubicBezTo>
                    <a:cubicBezTo>
                      <a:pt x="194" y="80"/>
                      <a:pt x="190" y="82"/>
                      <a:pt x="190" y="87"/>
                    </a:cubicBezTo>
                    <a:cubicBezTo>
                      <a:pt x="190" y="88"/>
                      <a:pt x="192" y="92"/>
                      <a:pt x="194" y="92"/>
                    </a:cubicBezTo>
                    <a:cubicBezTo>
                      <a:pt x="195" y="92"/>
                      <a:pt x="195" y="90"/>
                      <a:pt x="196" y="90"/>
                    </a:cubicBezTo>
                    <a:cubicBezTo>
                      <a:pt x="199" y="90"/>
                      <a:pt x="199" y="92"/>
                      <a:pt x="201" y="92"/>
                    </a:cubicBezTo>
                    <a:cubicBezTo>
                      <a:pt x="203" y="89"/>
                      <a:pt x="204" y="88"/>
                      <a:pt x="208" y="88"/>
                    </a:cubicBezTo>
                    <a:cubicBezTo>
                      <a:pt x="210" y="92"/>
                      <a:pt x="204" y="95"/>
                      <a:pt x="201" y="97"/>
                    </a:cubicBezTo>
                    <a:cubicBezTo>
                      <a:pt x="196" y="97"/>
                      <a:pt x="190" y="97"/>
                      <a:pt x="188" y="100"/>
                    </a:cubicBezTo>
                    <a:cubicBezTo>
                      <a:pt x="185" y="101"/>
                      <a:pt x="179" y="106"/>
                      <a:pt x="179" y="101"/>
                    </a:cubicBezTo>
                    <a:cubicBezTo>
                      <a:pt x="177" y="97"/>
                      <a:pt x="181" y="97"/>
                      <a:pt x="181" y="97"/>
                    </a:cubicBezTo>
                    <a:cubicBezTo>
                      <a:pt x="178" y="95"/>
                      <a:pt x="174" y="97"/>
                      <a:pt x="172" y="100"/>
                    </a:cubicBezTo>
                    <a:cubicBezTo>
                      <a:pt x="166" y="101"/>
                      <a:pt x="157" y="104"/>
                      <a:pt x="155" y="109"/>
                    </a:cubicBezTo>
                    <a:cubicBezTo>
                      <a:pt x="155" y="111"/>
                      <a:pt x="157" y="114"/>
                      <a:pt x="155" y="114"/>
                    </a:cubicBezTo>
                    <a:cubicBezTo>
                      <a:pt x="155" y="116"/>
                      <a:pt x="150" y="116"/>
                      <a:pt x="149" y="116"/>
                    </a:cubicBezTo>
                    <a:cubicBezTo>
                      <a:pt x="146" y="118"/>
                      <a:pt x="145" y="118"/>
                      <a:pt x="143" y="119"/>
                    </a:cubicBezTo>
                    <a:lnTo>
                      <a:pt x="139" y="119"/>
                    </a:lnTo>
                    <a:cubicBezTo>
                      <a:pt x="137" y="121"/>
                      <a:pt x="137" y="123"/>
                      <a:pt x="134" y="126"/>
                    </a:cubicBezTo>
                    <a:cubicBezTo>
                      <a:pt x="132" y="126"/>
                      <a:pt x="132" y="127"/>
                      <a:pt x="131" y="127"/>
                    </a:cubicBezTo>
                    <a:cubicBezTo>
                      <a:pt x="130" y="128"/>
                      <a:pt x="128" y="132"/>
                      <a:pt x="126" y="135"/>
                    </a:cubicBezTo>
                    <a:cubicBezTo>
                      <a:pt x="123" y="135"/>
                      <a:pt x="123" y="132"/>
                      <a:pt x="123" y="135"/>
                    </a:cubicBezTo>
                    <a:cubicBezTo>
                      <a:pt x="123" y="137"/>
                      <a:pt x="123" y="142"/>
                      <a:pt x="123" y="145"/>
                    </a:cubicBezTo>
                    <a:cubicBezTo>
                      <a:pt x="119" y="149"/>
                      <a:pt x="105" y="152"/>
                      <a:pt x="99" y="161"/>
                    </a:cubicBezTo>
                    <a:cubicBezTo>
                      <a:pt x="94" y="163"/>
                      <a:pt x="87" y="171"/>
                      <a:pt x="89" y="176"/>
                    </a:cubicBezTo>
                    <a:cubicBezTo>
                      <a:pt x="89" y="181"/>
                      <a:pt x="91" y="193"/>
                      <a:pt x="90" y="195"/>
                    </a:cubicBezTo>
                    <a:cubicBezTo>
                      <a:pt x="85" y="193"/>
                      <a:pt x="81" y="193"/>
                      <a:pt x="78" y="189"/>
                    </a:cubicBezTo>
                    <a:cubicBezTo>
                      <a:pt x="78" y="188"/>
                      <a:pt x="76" y="176"/>
                      <a:pt x="76" y="175"/>
                    </a:cubicBezTo>
                    <a:cubicBezTo>
                      <a:pt x="73" y="175"/>
                      <a:pt x="73" y="182"/>
                      <a:pt x="69" y="177"/>
                    </a:cubicBezTo>
                    <a:cubicBezTo>
                      <a:pt x="63" y="171"/>
                      <a:pt x="60" y="173"/>
                      <a:pt x="54" y="173"/>
                    </a:cubicBezTo>
                    <a:cubicBezTo>
                      <a:pt x="49" y="176"/>
                      <a:pt x="49" y="182"/>
                      <a:pt x="44" y="182"/>
                    </a:cubicBezTo>
                    <a:cubicBezTo>
                      <a:pt x="38" y="175"/>
                      <a:pt x="29" y="176"/>
                      <a:pt x="27" y="177"/>
                    </a:cubicBezTo>
                    <a:cubicBezTo>
                      <a:pt x="32" y="166"/>
                      <a:pt x="38" y="154"/>
                      <a:pt x="43" y="145"/>
                    </a:cubicBezTo>
                    <a:cubicBezTo>
                      <a:pt x="53" y="124"/>
                      <a:pt x="67" y="104"/>
                      <a:pt x="82" y="87"/>
                    </a:cubicBezTo>
                    <a:cubicBezTo>
                      <a:pt x="85" y="87"/>
                      <a:pt x="87" y="83"/>
                      <a:pt x="90" y="85"/>
                    </a:cubicBezTo>
                    <a:cubicBezTo>
                      <a:pt x="92" y="85"/>
                      <a:pt x="92" y="88"/>
                      <a:pt x="96" y="88"/>
                    </a:cubicBezTo>
                    <a:cubicBezTo>
                      <a:pt x="96" y="89"/>
                      <a:pt x="101" y="88"/>
                      <a:pt x="103" y="88"/>
                    </a:cubicBezTo>
                    <a:cubicBezTo>
                      <a:pt x="109" y="85"/>
                      <a:pt x="103" y="78"/>
                      <a:pt x="102" y="78"/>
                    </a:cubicBezTo>
                    <a:cubicBezTo>
                      <a:pt x="98" y="75"/>
                      <a:pt x="92" y="78"/>
                      <a:pt x="87" y="81"/>
                    </a:cubicBezTo>
                    <a:cubicBezTo>
                      <a:pt x="101" y="66"/>
                      <a:pt x="116" y="54"/>
                      <a:pt x="131" y="43"/>
                    </a:cubicBezTo>
                    <a:cubicBezTo>
                      <a:pt x="134" y="44"/>
                      <a:pt x="137" y="40"/>
                      <a:pt x="139" y="44"/>
                    </a:cubicBezTo>
                    <a:cubicBezTo>
                      <a:pt x="139" y="47"/>
                      <a:pt x="134" y="49"/>
                      <a:pt x="134" y="51"/>
                    </a:cubicBezTo>
                    <a:cubicBezTo>
                      <a:pt x="136" y="54"/>
                      <a:pt x="132" y="56"/>
                      <a:pt x="132" y="57"/>
                    </a:cubicBezTo>
                    <a:cubicBezTo>
                      <a:pt x="132" y="61"/>
                      <a:pt x="136" y="64"/>
                      <a:pt x="139" y="64"/>
                    </a:cubicBezTo>
                    <a:cubicBezTo>
                      <a:pt x="140" y="64"/>
                      <a:pt x="145" y="61"/>
                      <a:pt x="146" y="57"/>
                    </a:cubicBezTo>
                    <a:cubicBezTo>
                      <a:pt x="146" y="54"/>
                      <a:pt x="146" y="49"/>
                      <a:pt x="148" y="47"/>
                    </a:cubicBezTo>
                    <a:cubicBezTo>
                      <a:pt x="159" y="47"/>
                      <a:pt x="172" y="40"/>
                      <a:pt x="170" y="26"/>
                    </a:cubicBezTo>
                    <a:lnTo>
                      <a:pt x="170" y="21"/>
                    </a:lnTo>
                    <a:cubicBezTo>
                      <a:pt x="170" y="20"/>
                      <a:pt x="170" y="20"/>
                      <a:pt x="172" y="19"/>
                    </a:cubicBezTo>
                    <a:cubicBezTo>
                      <a:pt x="179" y="16"/>
                      <a:pt x="188" y="12"/>
                      <a:pt x="197" y="9"/>
                    </a:cubicBezTo>
                    <a:cubicBezTo>
                      <a:pt x="199" y="11"/>
                      <a:pt x="199" y="12"/>
                      <a:pt x="201" y="13"/>
                    </a:cubicBezTo>
                    <a:moveTo>
                      <a:pt x="40" y="223"/>
                    </a:moveTo>
                    <a:cubicBezTo>
                      <a:pt x="41" y="220"/>
                      <a:pt x="51" y="219"/>
                      <a:pt x="51" y="227"/>
                    </a:cubicBezTo>
                    <a:cubicBezTo>
                      <a:pt x="51" y="228"/>
                      <a:pt x="38" y="249"/>
                      <a:pt x="41" y="252"/>
                    </a:cubicBezTo>
                    <a:cubicBezTo>
                      <a:pt x="47" y="254"/>
                      <a:pt x="54" y="250"/>
                      <a:pt x="58" y="252"/>
                    </a:cubicBezTo>
                    <a:cubicBezTo>
                      <a:pt x="60" y="252"/>
                      <a:pt x="67" y="256"/>
                      <a:pt x="67" y="258"/>
                    </a:cubicBezTo>
                    <a:cubicBezTo>
                      <a:pt x="58" y="275"/>
                      <a:pt x="69" y="290"/>
                      <a:pt x="72" y="289"/>
                    </a:cubicBezTo>
                    <a:cubicBezTo>
                      <a:pt x="76" y="289"/>
                      <a:pt x="81" y="285"/>
                      <a:pt x="87" y="288"/>
                    </a:cubicBezTo>
                    <a:cubicBezTo>
                      <a:pt x="89" y="288"/>
                      <a:pt x="91" y="292"/>
                      <a:pt x="93" y="292"/>
                    </a:cubicBezTo>
                    <a:cubicBezTo>
                      <a:pt x="94" y="292"/>
                      <a:pt x="96" y="281"/>
                      <a:pt x="103" y="278"/>
                    </a:cubicBezTo>
                    <a:cubicBezTo>
                      <a:pt x="110" y="275"/>
                      <a:pt x="118" y="270"/>
                      <a:pt x="119" y="271"/>
                    </a:cubicBezTo>
                    <a:cubicBezTo>
                      <a:pt x="123" y="273"/>
                      <a:pt x="117" y="275"/>
                      <a:pt x="118" y="276"/>
                    </a:cubicBezTo>
                    <a:cubicBezTo>
                      <a:pt x="123" y="280"/>
                      <a:pt x="125" y="271"/>
                      <a:pt x="127" y="273"/>
                    </a:cubicBezTo>
                    <a:cubicBezTo>
                      <a:pt x="139" y="285"/>
                      <a:pt x="148" y="283"/>
                      <a:pt x="155" y="280"/>
                    </a:cubicBezTo>
                    <a:cubicBezTo>
                      <a:pt x="165" y="275"/>
                      <a:pt x="167" y="285"/>
                      <a:pt x="170" y="292"/>
                    </a:cubicBezTo>
                    <a:cubicBezTo>
                      <a:pt x="176" y="292"/>
                      <a:pt x="183" y="304"/>
                      <a:pt x="190" y="306"/>
                    </a:cubicBezTo>
                    <a:cubicBezTo>
                      <a:pt x="205" y="304"/>
                      <a:pt x="214" y="315"/>
                      <a:pt x="216" y="318"/>
                    </a:cubicBezTo>
                    <a:cubicBezTo>
                      <a:pt x="216" y="319"/>
                      <a:pt x="214" y="320"/>
                      <a:pt x="216" y="323"/>
                    </a:cubicBezTo>
                    <a:cubicBezTo>
                      <a:pt x="216" y="327"/>
                      <a:pt x="222" y="327"/>
                      <a:pt x="221" y="333"/>
                    </a:cubicBezTo>
                    <a:cubicBezTo>
                      <a:pt x="221" y="335"/>
                      <a:pt x="228" y="340"/>
                      <a:pt x="230" y="340"/>
                    </a:cubicBezTo>
                    <a:cubicBezTo>
                      <a:pt x="237" y="339"/>
                      <a:pt x="246" y="344"/>
                      <a:pt x="248" y="350"/>
                    </a:cubicBezTo>
                    <a:cubicBezTo>
                      <a:pt x="255" y="349"/>
                      <a:pt x="260" y="356"/>
                      <a:pt x="266" y="351"/>
                    </a:cubicBezTo>
                    <a:cubicBezTo>
                      <a:pt x="273" y="358"/>
                      <a:pt x="287" y="364"/>
                      <a:pt x="289" y="364"/>
                    </a:cubicBezTo>
                    <a:cubicBezTo>
                      <a:pt x="291" y="366"/>
                      <a:pt x="293" y="373"/>
                      <a:pt x="293" y="376"/>
                    </a:cubicBezTo>
                    <a:cubicBezTo>
                      <a:pt x="292" y="394"/>
                      <a:pt x="275" y="399"/>
                      <a:pt x="273" y="415"/>
                    </a:cubicBezTo>
                    <a:cubicBezTo>
                      <a:pt x="273" y="419"/>
                      <a:pt x="275" y="419"/>
                      <a:pt x="275" y="423"/>
                    </a:cubicBezTo>
                    <a:cubicBezTo>
                      <a:pt x="275" y="423"/>
                      <a:pt x="275" y="451"/>
                      <a:pt x="262" y="459"/>
                    </a:cubicBezTo>
                    <a:cubicBezTo>
                      <a:pt x="259" y="459"/>
                      <a:pt x="237" y="469"/>
                      <a:pt x="235" y="475"/>
                    </a:cubicBezTo>
                    <a:cubicBezTo>
                      <a:pt x="234" y="480"/>
                      <a:pt x="237" y="482"/>
                      <a:pt x="237" y="488"/>
                    </a:cubicBezTo>
                    <a:cubicBezTo>
                      <a:pt x="235" y="489"/>
                      <a:pt x="232" y="499"/>
                      <a:pt x="225" y="503"/>
                    </a:cubicBezTo>
                    <a:cubicBezTo>
                      <a:pt x="226" y="513"/>
                      <a:pt x="217" y="523"/>
                      <a:pt x="216" y="523"/>
                    </a:cubicBezTo>
                    <a:cubicBezTo>
                      <a:pt x="210" y="526"/>
                      <a:pt x="204" y="520"/>
                      <a:pt x="201" y="521"/>
                    </a:cubicBezTo>
                    <a:cubicBezTo>
                      <a:pt x="201" y="525"/>
                      <a:pt x="208" y="533"/>
                      <a:pt x="208" y="534"/>
                    </a:cubicBezTo>
                    <a:cubicBezTo>
                      <a:pt x="208" y="538"/>
                      <a:pt x="205" y="542"/>
                      <a:pt x="204" y="542"/>
                    </a:cubicBezTo>
                    <a:cubicBezTo>
                      <a:pt x="203" y="545"/>
                      <a:pt x="190" y="546"/>
                      <a:pt x="188" y="547"/>
                    </a:cubicBezTo>
                    <a:cubicBezTo>
                      <a:pt x="188" y="549"/>
                      <a:pt x="190" y="552"/>
                      <a:pt x="188" y="556"/>
                    </a:cubicBezTo>
                    <a:cubicBezTo>
                      <a:pt x="186" y="559"/>
                      <a:pt x="181" y="556"/>
                      <a:pt x="179" y="556"/>
                    </a:cubicBezTo>
                    <a:cubicBezTo>
                      <a:pt x="179" y="559"/>
                      <a:pt x="178" y="561"/>
                      <a:pt x="181" y="563"/>
                    </a:cubicBezTo>
                    <a:cubicBezTo>
                      <a:pt x="183" y="563"/>
                      <a:pt x="185" y="563"/>
                      <a:pt x="186" y="564"/>
                    </a:cubicBezTo>
                    <a:cubicBezTo>
                      <a:pt x="185" y="568"/>
                      <a:pt x="184" y="565"/>
                      <a:pt x="184" y="566"/>
                    </a:cubicBezTo>
                    <a:cubicBezTo>
                      <a:pt x="169" y="561"/>
                      <a:pt x="154" y="554"/>
                      <a:pt x="140" y="546"/>
                    </a:cubicBezTo>
                    <a:cubicBezTo>
                      <a:pt x="139" y="546"/>
                      <a:pt x="134" y="542"/>
                      <a:pt x="134" y="537"/>
                    </a:cubicBezTo>
                    <a:cubicBezTo>
                      <a:pt x="134" y="534"/>
                      <a:pt x="137" y="523"/>
                      <a:pt x="137" y="521"/>
                    </a:cubicBezTo>
                    <a:cubicBezTo>
                      <a:pt x="137" y="519"/>
                      <a:pt x="132" y="497"/>
                      <a:pt x="132" y="485"/>
                    </a:cubicBezTo>
                    <a:cubicBezTo>
                      <a:pt x="134" y="464"/>
                      <a:pt x="130" y="438"/>
                      <a:pt x="128" y="435"/>
                    </a:cubicBezTo>
                    <a:cubicBezTo>
                      <a:pt x="123" y="425"/>
                      <a:pt x="102" y="423"/>
                      <a:pt x="98" y="411"/>
                    </a:cubicBezTo>
                    <a:cubicBezTo>
                      <a:pt x="96" y="397"/>
                      <a:pt x="71" y="371"/>
                      <a:pt x="71" y="359"/>
                    </a:cubicBezTo>
                    <a:cubicBezTo>
                      <a:pt x="72" y="358"/>
                      <a:pt x="76" y="356"/>
                      <a:pt x="76" y="354"/>
                    </a:cubicBezTo>
                    <a:cubicBezTo>
                      <a:pt x="76" y="351"/>
                      <a:pt x="73" y="350"/>
                      <a:pt x="73" y="349"/>
                    </a:cubicBezTo>
                    <a:cubicBezTo>
                      <a:pt x="72" y="342"/>
                      <a:pt x="76" y="333"/>
                      <a:pt x="76" y="333"/>
                    </a:cubicBezTo>
                    <a:cubicBezTo>
                      <a:pt x="76" y="333"/>
                      <a:pt x="89" y="320"/>
                      <a:pt x="90" y="319"/>
                    </a:cubicBezTo>
                    <a:cubicBezTo>
                      <a:pt x="90" y="319"/>
                      <a:pt x="87" y="297"/>
                      <a:pt x="87" y="296"/>
                    </a:cubicBezTo>
                    <a:cubicBezTo>
                      <a:pt x="85" y="290"/>
                      <a:pt x="85" y="288"/>
                      <a:pt x="82" y="288"/>
                    </a:cubicBezTo>
                    <a:cubicBezTo>
                      <a:pt x="80" y="288"/>
                      <a:pt x="76" y="290"/>
                      <a:pt x="76" y="297"/>
                    </a:cubicBezTo>
                    <a:cubicBezTo>
                      <a:pt x="72" y="299"/>
                      <a:pt x="63" y="292"/>
                      <a:pt x="63" y="292"/>
                    </a:cubicBezTo>
                    <a:cubicBezTo>
                      <a:pt x="61" y="288"/>
                      <a:pt x="49" y="285"/>
                      <a:pt x="52" y="276"/>
                    </a:cubicBezTo>
                    <a:cubicBezTo>
                      <a:pt x="49" y="275"/>
                      <a:pt x="45" y="266"/>
                      <a:pt x="42" y="266"/>
                    </a:cubicBezTo>
                    <a:cubicBezTo>
                      <a:pt x="42" y="266"/>
                      <a:pt x="27" y="262"/>
                      <a:pt x="26" y="262"/>
                    </a:cubicBezTo>
                    <a:cubicBezTo>
                      <a:pt x="20" y="249"/>
                      <a:pt x="2" y="252"/>
                      <a:pt x="0" y="252"/>
                    </a:cubicBezTo>
                    <a:cubicBezTo>
                      <a:pt x="2" y="247"/>
                      <a:pt x="0" y="240"/>
                      <a:pt x="2" y="237"/>
                    </a:cubicBezTo>
                    <a:cubicBezTo>
                      <a:pt x="3" y="237"/>
                      <a:pt x="33" y="232"/>
                      <a:pt x="40" y="223"/>
                    </a:cubicBezTo>
                    <a:moveTo>
                      <a:pt x="465" y="492"/>
                    </a:moveTo>
                    <a:lnTo>
                      <a:pt x="456" y="492"/>
                    </a:lnTo>
                    <a:cubicBezTo>
                      <a:pt x="456" y="487"/>
                      <a:pt x="459" y="488"/>
                      <a:pt x="461" y="480"/>
                    </a:cubicBezTo>
                    <a:cubicBezTo>
                      <a:pt x="462" y="476"/>
                      <a:pt x="465" y="468"/>
                      <a:pt x="461" y="466"/>
                    </a:cubicBezTo>
                    <a:cubicBezTo>
                      <a:pt x="461" y="459"/>
                      <a:pt x="459" y="458"/>
                      <a:pt x="461" y="445"/>
                    </a:cubicBezTo>
                    <a:cubicBezTo>
                      <a:pt x="461" y="434"/>
                      <a:pt x="454" y="428"/>
                      <a:pt x="456" y="416"/>
                    </a:cubicBezTo>
                    <a:cubicBezTo>
                      <a:pt x="454" y="414"/>
                      <a:pt x="459" y="411"/>
                      <a:pt x="462" y="407"/>
                    </a:cubicBezTo>
                    <a:cubicBezTo>
                      <a:pt x="468" y="395"/>
                      <a:pt x="469" y="389"/>
                      <a:pt x="471" y="380"/>
                    </a:cubicBezTo>
                    <a:cubicBezTo>
                      <a:pt x="471" y="377"/>
                      <a:pt x="472" y="376"/>
                      <a:pt x="471" y="375"/>
                    </a:cubicBezTo>
                    <a:cubicBezTo>
                      <a:pt x="469" y="368"/>
                      <a:pt x="467" y="363"/>
                      <a:pt x="462" y="358"/>
                    </a:cubicBezTo>
                    <a:cubicBezTo>
                      <a:pt x="461" y="354"/>
                      <a:pt x="458" y="354"/>
                      <a:pt x="456" y="351"/>
                    </a:cubicBezTo>
                    <a:cubicBezTo>
                      <a:pt x="454" y="350"/>
                      <a:pt x="453" y="345"/>
                      <a:pt x="453" y="344"/>
                    </a:cubicBezTo>
                    <a:cubicBezTo>
                      <a:pt x="453" y="342"/>
                      <a:pt x="453" y="340"/>
                      <a:pt x="454" y="338"/>
                    </a:cubicBezTo>
                    <a:lnTo>
                      <a:pt x="454" y="328"/>
                    </a:lnTo>
                    <a:cubicBezTo>
                      <a:pt x="456" y="327"/>
                      <a:pt x="458" y="323"/>
                      <a:pt x="458" y="323"/>
                    </a:cubicBezTo>
                    <a:cubicBezTo>
                      <a:pt x="458" y="319"/>
                      <a:pt x="454" y="314"/>
                      <a:pt x="452" y="314"/>
                    </a:cubicBezTo>
                    <a:cubicBezTo>
                      <a:pt x="449" y="312"/>
                      <a:pt x="445" y="315"/>
                      <a:pt x="440" y="314"/>
                    </a:cubicBezTo>
                    <a:cubicBezTo>
                      <a:pt x="436" y="312"/>
                      <a:pt x="436" y="304"/>
                      <a:pt x="430" y="302"/>
                    </a:cubicBezTo>
                    <a:cubicBezTo>
                      <a:pt x="422" y="301"/>
                      <a:pt x="414" y="306"/>
                      <a:pt x="409" y="307"/>
                    </a:cubicBezTo>
                    <a:cubicBezTo>
                      <a:pt x="405" y="309"/>
                      <a:pt x="403" y="312"/>
                      <a:pt x="400" y="312"/>
                    </a:cubicBezTo>
                    <a:cubicBezTo>
                      <a:pt x="398" y="312"/>
                      <a:pt x="395" y="309"/>
                      <a:pt x="393" y="309"/>
                    </a:cubicBezTo>
                    <a:cubicBezTo>
                      <a:pt x="389" y="309"/>
                      <a:pt x="377" y="312"/>
                      <a:pt x="375" y="314"/>
                    </a:cubicBezTo>
                    <a:cubicBezTo>
                      <a:pt x="371" y="314"/>
                      <a:pt x="358" y="302"/>
                      <a:pt x="357" y="301"/>
                    </a:cubicBezTo>
                    <a:cubicBezTo>
                      <a:pt x="354" y="299"/>
                      <a:pt x="351" y="299"/>
                      <a:pt x="349" y="297"/>
                    </a:cubicBezTo>
                    <a:cubicBezTo>
                      <a:pt x="348" y="294"/>
                      <a:pt x="348" y="292"/>
                      <a:pt x="346" y="288"/>
                    </a:cubicBezTo>
                    <a:cubicBezTo>
                      <a:pt x="345" y="285"/>
                      <a:pt x="342" y="281"/>
                      <a:pt x="339" y="278"/>
                    </a:cubicBezTo>
                    <a:cubicBezTo>
                      <a:pt x="336" y="276"/>
                      <a:pt x="331" y="271"/>
                      <a:pt x="330" y="268"/>
                    </a:cubicBezTo>
                    <a:cubicBezTo>
                      <a:pt x="330" y="266"/>
                      <a:pt x="331" y="266"/>
                      <a:pt x="331" y="266"/>
                    </a:cubicBezTo>
                    <a:cubicBezTo>
                      <a:pt x="331" y="262"/>
                      <a:pt x="329" y="259"/>
                      <a:pt x="329" y="258"/>
                    </a:cubicBezTo>
                    <a:cubicBezTo>
                      <a:pt x="329" y="254"/>
                      <a:pt x="331" y="254"/>
                      <a:pt x="333" y="252"/>
                    </a:cubicBezTo>
                    <a:lnTo>
                      <a:pt x="333" y="246"/>
                    </a:lnTo>
                    <a:cubicBezTo>
                      <a:pt x="333" y="244"/>
                      <a:pt x="336" y="231"/>
                      <a:pt x="335" y="228"/>
                    </a:cubicBezTo>
                    <a:cubicBezTo>
                      <a:pt x="335" y="227"/>
                      <a:pt x="331" y="227"/>
                      <a:pt x="331" y="223"/>
                    </a:cubicBezTo>
                    <a:cubicBezTo>
                      <a:pt x="331" y="220"/>
                      <a:pt x="333" y="218"/>
                      <a:pt x="335" y="214"/>
                    </a:cubicBezTo>
                    <a:cubicBezTo>
                      <a:pt x="336" y="213"/>
                      <a:pt x="342" y="206"/>
                      <a:pt x="342" y="204"/>
                    </a:cubicBezTo>
                    <a:cubicBezTo>
                      <a:pt x="344" y="202"/>
                      <a:pt x="344" y="200"/>
                      <a:pt x="344" y="197"/>
                    </a:cubicBezTo>
                    <a:cubicBezTo>
                      <a:pt x="345" y="196"/>
                      <a:pt x="346" y="194"/>
                      <a:pt x="349" y="193"/>
                    </a:cubicBezTo>
                    <a:cubicBezTo>
                      <a:pt x="351" y="192"/>
                      <a:pt x="351" y="189"/>
                      <a:pt x="353" y="189"/>
                    </a:cubicBezTo>
                    <a:cubicBezTo>
                      <a:pt x="354" y="188"/>
                      <a:pt x="355" y="187"/>
                      <a:pt x="357" y="187"/>
                    </a:cubicBezTo>
                    <a:cubicBezTo>
                      <a:pt x="363" y="183"/>
                      <a:pt x="364" y="180"/>
                      <a:pt x="367" y="175"/>
                    </a:cubicBezTo>
                    <a:cubicBezTo>
                      <a:pt x="367" y="170"/>
                      <a:pt x="367" y="168"/>
                      <a:pt x="371" y="166"/>
                    </a:cubicBezTo>
                    <a:cubicBezTo>
                      <a:pt x="371" y="163"/>
                      <a:pt x="371" y="161"/>
                      <a:pt x="375" y="158"/>
                    </a:cubicBezTo>
                    <a:cubicBezTo>
                      <a:pt x="377" y="154"/>
                      <a:pt x="382" y="157"/>
                      <a:pt x="385" y="152"/>
                    </a:cubicBezTo>
                    <a:cubicBezTo>
                      <a:pt x="385" y="150"/>
                      <a:pt x="386" y="147"/>
                      <a:pt x="386" y="145"/>
                    </a:cubicBezTo>
                    <a:cubicBezTo>
                      <a:pt x="386" y="142"/>
                      <a:pt x="384" y="137"/>
                      <a:pt x="382" y="137"/>
                    </a:cubicBezTo>
                    <a:cubicBezTo>
                      <a:pt x="380" y="137"/>
                      <a:pt x="376" y="140"/>
                      <a:pt x="375" y="137"/>
                    </a:cubicBezTo>
                    <a:lnTo>
                      <a:pt x="375" y="135"/>
                    </a:lnTo>
                    <a:cubicBezTo>
                      <a:pt x="375" y="132"/>
                      <a:pt x="371" y="128"/>
                      <a:pt x="371" y="127"/>
                    </a:cubicBezTo>
                    <a:cubicBezTo>
                      <a:pt x="371" y="126"/>
                      <a:pt x="375" y="123"/>
                      <a:pt x="376" y="119"/>
                    </a:cubicBezTo>
                    <a:lnTo>
                      <a:pt x="376" y="108"/>
                    </a:lnTo>
                    <a:cubicBezTo>
                      <a:pt x="380" y="101"/>
                      <a:pt x="387" y="104"/>
                      <a:pt x="395" y="104"/>
                    </a:cubicBezTo>
                    <a:lnTo>
                      <a:pt x="398" y="104"/>
                    </a:lnTo>
                    <a:cubicBezTo>
                      <a:pt x="404" y="104"/>
                      <a:pt x="409" y="106"/>
                      <a:pt x="410" y="101"/>
                    </a:cubicBezTo>
                    <a:lnTo>
                      <a:pt x="410" y="92"/>
                    </a:lnTo>
                    <a:cubicBezTo>
                      <a:pt x="410" y="89"/>
                      <a:pt x="407" y="85"/>
                      <a:pt x="407" y="83"/>
                    </a:cubicBezTo>
                    <a:cubicBezTo>
                      <a:pt x="403" y="82"/>
                      <a:pt x="398" y="83"/>
                      <a:pt x="398" y="80"/>
                    </a:cubicBezTo>
                    <a:cubicBezTo>
                      <a:pt x="398" y="74"/>
                      <a:pt x="404" y="78"/>
                      <a:pt x="407" y="78"/>
                    </a:cubicBezTo>
                    <a:cubicBezTo>
                      <a:pt x="409" y="78"/>
                      <a:pt x="409" y="74"/>
                      <a:pt x="410" y="71"/>
                    </a:cubicBezTo>
                    <a:cubicBezTo>
                      <a:pt x="412" y="71"/>
                      <a:pt x="413" y="74"/>
                      <a:pt x="414" y="74"/>
                    </a:cubicBezTo>
                    <a:cubicBezTo>
                      <a:pt x="416" y="74"/>
                      <a:pt x="418" y="71"/>
                      <a:pt x="421" y="70"/>
                    </a:cubicBezTo>
                    <a:cubicBezTo>
                      <a:pt x="422" y="69"/>
                      <a:pt x="423" y="66"/>
                      <a:pt x="425" y="64"/>
                    </a:cubicBezTo>
                    <a:cubicBezTo>
                      <a:pt x="432" y="64"/>
                      <a:pt x="441" y="49"/>
                      <a:pt x="442" y="47"/>
                    </a:cubicBezTo>
                    <a:cubicBezTo>
                      <a:pt x="459" y="62"/>
                      <a:pt x="469" y="85"/>
                      <a:pt x="483" y="102"/>
                    </a:cubicBezTo>
                    <a:lnTo>
                      <a:pt x="479" y="97"/>
                    </a:lnTo>
                    <a:cubicBezTo>
                      <a:pt x="477" y="97"/>
                      <a:pt x="476" y="97"/>
                      <a:pt x="476" y="97"/>
                    </a:cubicBezTo>
                    <a:cubicBezTo>
                      <a:pt x="474" y="97"/>
                      <a:pt x="472" y="93"/>
                      <a:pt x="471" y="93"/>
                    </a:cubicBezTo>
                    <a:lnTo>
                      <a:pt x="470" y="95"/>
                    </a:lnTo>
                    <a:cubicBezTo>
                      <a:pt x="468" y="101"/>
                      <a:pt x="471" y="102"/>
                      <a:pt x="474" y="104"/>
                    </a:cubicBezTo>
                    <a:cubicBezTo>
                      <a:pt x="476" y="106"/>
                      <a:pt x="476" y="109"/>
                      <a:pt x="477" y="111"/>
                    </a:cubicBezTo>
                    <a:cubicBezTo>
                      <a:pt x="478" y="111"/>
                      <a:pt x="481" y="113"/>
                      <a:pt x="483" y="113"/>
                    </a:cubicBezTo>
                    <a:cubicBezTo>
                      <a:pt x="485" y="114"/>
                      <a:pt x="486" y="114"/>
                      <a:pt x="487" y="116"/>
                    </a:cubicBezTo>
                    <a:cubicBezTo>
                      <a:pt x="490" y="118"/>
                      <a:pt x="494" y="118"/>
                      <a:pt x="494" y="121"/>
                    </a:cubicBezTo>
                    <a:cubicBezTo>
                      <a:pt x="494" y="123"/>
                      <a:pt x="489" y="119"/>
                      <a:pt x="487" y="123"/>
                    </a:cubicBezTo>
                    <a:cubicBezTo>
                      <a:pt x="487" y="124"/>
                      <a:pt x="489" y="124"/>
                      <a:pt x="489" y="126"/>
                    </a:cubicBezTo>
                    <a:cubicBezTo>
                      <a:pt x="489" y="128"/>
                      <a:pt x="486" y="132"/>
                      <a:pt x="483" y="132"/>
                    </a:cubicBezTo>
                    <a:cubicBezTo>
                      <a:pt x="483" y="131"/>
                      <a:pt x="485" y="128"/>
                      <a:pt x="485" y="127"/>
                    </a:cubicBezTo>
                    <a:cubicBezTo>
                      <a:pt x="485" y="124"/>
                      <a:pt x="478" y="119"/>
                      <a:pt x="476" y="118"/>
                    </a:cubicBezTo>
                    <a:cubicBezTo>
                      <a:pt x="474" y="116"/>
                      <a:pt x="471" y="116"/>
                      <a:pt x="470" y="114"/>
                    </a:cubicBezTo>
                    <a:cubicBezTo>
                      <a:pt x="468" y="113"/>
                      <a:pt x="463" y="109"/>
                      <a:pt x="462" y="108"/>
                    </a:cubicBezTo>
                    <a:cubicBezTo>
                      <a:pt x="459" y="104"/>
                      <a:pt x="458" y="100"/>
                      <a:pt x="453" y="100"/>
                    </a:cubicBezTo>
                    <a:cubicBezTo>
                      <a:pt x="452" y="100"/>
                      <a:pt x="450" y="101"/>
                      <a:pt x="449" y="104"/>
                    </a:cubicBezTo>
                    <a:cubicBezTo>
                      <a:pt x="448" y="104"/>
                      <a:pt x="443" y="106"/>
                      <a:pt x="441" y="106"/>
                    </a:cubicBezTo>
                    <a:cubicBezTo>
                      <a:pt x="436" y="106"/>
                      <a:pt x="436" y="104"/>
                      <a:pt x="432" y="104"/>
                    </a:cubicBezTo>
                    <a:cubicBezTo>
                      <a:pt x="431" y="104"/>
                      <a:pt x="431" y="106"/>
                      <a:pt x="430" y="108"/>
                    </a:cubicBezTo>
                    <a:lnTo>
                      <a:pt x="430" y="111"/>
                    </a:lnTo>
                    <a:cubicBezTo>
                      <a:pt x="430" y="113"/>
                      <a:pt x="425" y="113"/>
                      <a:pt x="423" y="114"/>
                    </a:cubicBezTo>
                    <a:cubicBezTo>
                      <a:pt x="421" y="116"/>
                      <a:pt x="413" y="124"/>
                      <a:pt x="413" y="126"/>
                    </a:cubicBezTo>
                    <a:cubicBezTo>
                      <a:pt x="413" y="127"/>
                      <a:pt x="414" y="127"/>
                      <a:pt x="414" y="130"/>
                    </a:cubicBezTo>
                    <a:cubicBezTo>
                      <a:pt x="414" y="131"/>
                      <a:pt x="403" y="140"/>
                      <a:pt x="403" y="140"/>
                    </a:cubicBezTo>
                    <a:cubicBezTo>
                      <a:pt x="398" y="140"/>
                      <a:pt x="389" y="139"/>
                      <a:pt x="389" y="144"/>
                    </a:cubicBezTo>
                    <a:cubicBezTo>
                      <a:pt x="389" y="147"/>
                      <a:pt x="394" y="149"/>
                      <a:pt x="398" y="149"/>
                    </a:cubicBezTo>
                    <a:lnTo>
                      <a:pt x="407" y="149"/>
                    </a:lnTo>
                    <a:cubicBezTo>
                      <a:pt x="407" y="147"/>
                      <a:pt x="409" y="145"/>
                      <a:pt x="410" y="145"/>
                    </a:cubicBezTo>
                    <a:cubicBezTo>
                      <a:pt x="412" y="145"/>
                      <a:pt x="414" y="143"/>
                      <a:pt x="416" y="143"/>
                    </a:cubicBezTo>
                    <a:cubicBezTo>
                      <a:pt x="418" y="140"/>
                      <a:pt x="423" y="139"/>
                      <a:pt x="427" y="139"/>
                    </a:cubicBezTo>
                    <a:cubicBezTo>
                      <a:pt x="427" y="139"/>
                      <a:pt x="440" y="137"/>
                      <a:pt x="441" y="137"/>
                    </a:cubicBezTo>
                    <a:cubicBezTo>
                      <a:pt x="445" y="137"/>
                      <a:pt x="449" y="139"/>
                      <a:pt x="452" y="139"/>
                    </a:cubicBezTo>
                    <a:cubicBezTo>
                      <a:pt x="453" y="139"/>
                      <a:pt x="454" y="137"/>
                      <a:pt x="456" y="137"/>
                    </a:cubicBezTo>
                    <a:cubicBezTo>
                      <a:pt x="459" y="137"/>
                      <a:pt x="461" y="139"/>
                      <a:pt x="462" y="140"/>
                    </a:cubicBezTo>
                    <a:cubicBezTo>
                      <a:pt x="462" y="142"/>
                      <a:pt x="461" y="142"/>
                      <a:pt x="462" y="144"/>
                    </a:cubicBezTo>
                    <a:lnTo>
                      <a:pt x="462" y="149"/>
                    </a:lnTo>
                    <a:cubicBezTo>
                      <a:pt x="462" y="150"/>
                      <a:pt x="459" y="154"/>
                      <a:pt x="459" y="156"/>
                    </a:cubicBezTo>
                    <a:cubicBezTo>
                      <a:pt x="459" y="157"/>
                      <a:pt x="462" y="158"/>
                      <a:pt x="463" y="158"/>
                    </a:cubicBezTo>
                    <a:cubicBezTo>
                      <a:pt x="465" y="161"/>
                      <a:pt x="468" y="161"/>
                      <a:pt x="470" y="161"/>
                    </a:cubicBezTo>
                    <a:lnTo>
                      <a:pt x="474" y="161"/>
                    </a:lnTo>
                    <a:cubicBezTo>
                      <a:pt x="476" y="161"/>
                      <a:pt x="480" y="162"/>
                      <a:pt x="481" y="163"/>
                    </a:cubicBezTo>
                    <a:cubicBezTo>
                      <a:pt x="483" y="166"/>
                      <a:pt x="483" y="168"/>
                      <a:pt x="486" y="170"/>
                    </a:cubicBezTo>
                    <a:lnTo>
                      <a:pt x="490" y="170"/>
                    </a:lnTo>
                    <a:cubicBezTo>
                      <a:pt x="494" y="170"/>
                      <a:pt x="498" y="175"/>
                      <a:pt x="500" y="173"/>
                    </a:cubicBezTo>
                    <a:cubicBezTo>
                      <a:pt x="505" y="173"/>
                      <a:pt x="503" y="168"/>
                      <a:pt x="503" y="166"/>
                    </a:cubicBezTo>
                    <a:cubicBezTo>
                      <a:pt x="503" y="159"/>
                      <a:pt x="514" y="159"/>
                      <a:pt x="518" y="163"/>
                    </a:cubicBezTo>
                    <a:cubicBezTo>
                      <a:pt x="536" y="204"/>
                      <a:pt x="545" y="247"/>
                      <a:pt x="545" y="294"/>
                    </a:cubicBezTo>
                    <a:cubicBezTo>
                      <a:pt x="545" y="345"/>
                      <a:pt x="532" y="396"/>
                      <a:pt x="509" y="442"/>
                    </a:cubicBezTo>
                    <a:cubicBezTo>
                      <a:pt x="498" y="464"/>
                      <a:pt x="483" y="484"/>
                      <a:pt x="468" y="502"/>
                    </a:cubicBezTo>
                    <a:lnTo>
                      <a:pt x="465" y="492"/>
                    </a:lnTo>
                    <a:moveTo>
                      <a:pt x="409" y="38"/>
                    </a:moveTo>
                    <a:cubicBezTo>
                      <a:pt x="409" y="39"/>
                      <a:pt x="416" y="47"/>
                      <a:pt x="418" y="49"/>
                    </a:cubicBezTo>
                    <a:cubicBezTo>
                      <a:pt x="418" y="56"/>
                      <a:pt x="425" y="56"/>
                      <a:pt x="425" y="57"/>
                    </a:cubicBezTo>
                    <a:cubicBezTo>
                      <a:pt x="425" y="61"/>
                      <a:pt x="421" y="62"/>
                      <a:pt x="421" y="66"/>
                    </a:cubicBezTo>
                    <a:cubicBezTo>
                      <a:pt x="418" y="66"/>
                      <a:pt x="412" y="66"/>
                      <a:pt x="407" y="66"/>
                    </a:cubicBezTo>
                    <a:cubicBezTo>
                      <a:pt x="404" y="66"/>
                      <a:pt x="401" y="70"/>
                      <a:pt x="398" y="66"/>
                    </a:cubicBezTo>
                    <a:cubicBezTo>
                      <a:pt x="396" y="66"/>
                      <a:pt x="400" y="66"/>
                      <a:pt x="400" y="64"/>
                    </a:cubicBezTo>
                    <a:cubicBezTo>
                      <a:pt x="400" y="62"/>
                      <a:pt x="398" y="62"/>
                      <a:pt x="398" y="61"/>
                    </a:cubicBezTo>
                    <a:cubicBezTo>
                      <a:pt x="398" y="58"/>
                      <a:pt x="400" y="57"/>
                      <a:pt x="400" y="54"/>
                    </a:cubicBezTo>
                    <a:cubicBezTo>
                      <a:pt x="401" y="52"/>
                      <a:pt x="404" y="54"/>
                      <a:pt x="407" y="51"/>
                    </a:cubicBezTo>
                    <a:cubicBezTo>
                      <a:pt x="407" y="49"/>
                      <a:pt x="404" y="45"/>
                      <a:pt x="403" y="45"/>
                    </a:cubicBezTo>
                    <a:cubicBezTo>
                      <a:pt x="398" y="45"/>
                      <a:pt x="392" y="37"/>
                      <a:pt x="395" y="32"/>
                    </a:cubicBezTo>
                    <a:cubicBezTo>
                      <a:pt x="395" y="31"/>
                      <a:pt x="402" y="24"/>
                      <a:pt x="403" y="23"/>
                    </a:cubicBezTo>
                    <a:cubicBezTo>
                      <a:pt x="407" y="24"/>
                      <a:pt x="410" y="26"/>
                      <a:pt x="413" y="28"/>
                    </a:cubicBezTo>
                    <a:cubicBezTo>
                      <a:pt x="413" y="30"/>
                      <a:pt x="409" y="37"/>
                      <a:pt x="409" y="38"/>
                    </a:cubicBezTo>
                    <a:moveTo>
                      <a:pt x="389" y="43"/>
                    </a:moveTo>
                    <a:cubicBezTo>
                      <a:pt x="391" y="43"/>
                      <a:pt x="398" y="45"/>
                      <a:pt x="395" y="47"/>
                    </a:cubicBezTo>
                    <a:cubicBezTo>
                      <a:pt x="393" y="50"/>
                      <a:pt x="392" y="58"/>
                      <a:pt x="389" y="58"/>
                    </a:cubicBezTo>
                    <a:cubicBezTo>
                      <a:pt x="385" y="61"/>
                      <a:pt x="380" y="66"/>
                      <a:pt x="376" y="61"/>
                    </a:cubicBezTo>
                    <a:cubicBezTo>
                      <a:pt x="376" y="57"/>
                      <a:pt x="377" y="55"/>
                      <a:pt x="377" y="51"/>
                    </a:cubicBezTo>
                    <a:cubicBezTo>
                      <a:pt x="377" y="49"/>
                      <a:pt x="380" y="49"/>
                      <a:pt x="382" y="49"/>
                    </a:cubicBezTo>
                    <a:cubicBezTo>
                      <a:pt x="384" y="45"/>
                      <a:pt x="386" y="43"/>
                      <a:pt x="389" y="43"/>
                    </a:cubicBezTo>
                    <a:moveTo>
                      <a:pt x="114" y="93"/>
                    </a:moveTo>
                    <a:cubicBezTo>
                      <a:pt x="114" y="93"/>
                      <a:pt x="112" y="90"/>
                      <a:pt x="111" y="90"/>
                    </a:cubicBezTo>
                    <a:cubicBezTo>
                      <a:pt x="109" y="90"/>
                      <a:pt x="108" y="92"/>
                      <a:pt x="107" y="93"/>
                    </a:cubicBezTo>
                    <a:cubicBezTo>
                      <a:pt x="107" y="95"/>
                      <a:pt x="108" y="95"/>
                      <a:pt x="108" y="97"/>
                    </a:cubicBezTo>
                    <a:cubicBezTo>
                      <a:pt x="105" y="100"/>
                      <a:pt x="105" y="104"/>
                      <a:pt x="109" y="104"/>
                    </a:cubicBezTo>
                    <a:cubicBezTo>
                      <a:pt x="110" y="104"/>
                      <a:pt x="112" y="97"/>
                      <a:pt x="117" y="97"/>
                    </a:cubicBezTo>
                    <a:cubicBezTo>
                      <a:pt x="118" y="97"/>
                      <a:pt x="118" y="97"/>
                      <a:pt x="119" y="97"/>
                    </a:cubicBezTo>
                    <a:cubicBezTo>
                      <a:pt x="121" y="97"/>
                      <a:pt x="121" y="92"/>
                      <a:pt x="118" y="92"/>
                    </a:cubicBezTo>
                    <a:cubicBezTo>
                      <a:pt x="117" y="92"/>
                      <a:pt x="117" y="93"/>
                      <a:pt x="114" y="93"/>
                    </a:cubicBezTo>
                    <a:moveTo>
                      <a:pt x="99" y="92"/>
                    </a:moveTo>
                    <a:cubicBezTo>
                      <a:pt x="96" y="92"/>
                      <a:pt x="92" y="92"/>
                      <a:pt x="91" y="93"/>
                    </a:cubicBezTo>
                    <a:cubicBezTo>
                      <a:pt x="90" y="93"/>
                      <a:pt x="90" y="97"/>
                      <a:pt x="89" y="97"/>
                    </a:cubicBezTo>
                    <a:cubicBezTo>
                      <a:pt x="89" y="100"/>
                      <a:pt x="87" y="101"/>
                      <a:pt x="85" y="104"/>
                    </a:cubicBezTo>
                    <a:cubicBezTo>
                      <a:pt x="85" y="104"/>
                      <a:pt x="78" y="113"/>
                      <a:pt x="82" y="113"/>
                    </a:cubicBezTo>
                    <a:cubicBezTo>
                      <a:pt x="85" y="113"/>
                      <a:pt x="89" y="109"/>
                      <a:pt x="89" y="108"/>
                    </a:cubicBezTo>
                    <a:cubicBezTo>
                      <a:pt x="90" y="102"/>
                      <a:pt x="92" y="100"/>
                      <a:pt x="96" y="97"/>
                    </a:cubicBezTo>
                    <a:cubicBezTo>
                      <a:pt x="99" y="95"/>
                      <a:pt x="100" y="95"/>
                      <a:pt x="100" y="92"/>
                    </a:cubicBezTo>
                    <a:lnTo>
                      <a:pt x="99" y="92"/>
                    </a:lnTo>
                    <a:moveTo>
                      <a:pt x="130" y="104"/>
                    </a:moveTo>
                    <a:lnTo>
                      <a:pt x="126" y="104"/>
                    </a:lnTo>
                    <a:cubicBezTo>
                      <a:pt x="123" y="104"/>
                      <a:pt x="123" y="101"/>
                      <a:pt x="123" y="104"/>
                    </a:cubicBezTo>
                    <a:cubicBezTo>
                      <a:pt x="126" y="104"/>
                      <a:pt x="132" y="106"/>
                      <a:pt x="132" y="104"/>
                    </a:cubicBezTo>
                    <a:cubicBezTo>
                      <a:pt x="132" y="101"/>
                      <a:pt x="131" y="104"/>
                      <a:pt x="130" y="104"/>
                    </a:cubicBezTo>
                    <a:moveTo>
                      <a:pt x="114" y="109"/>
                    </a:moveTo>
                    <a:lnTo>
                      <a:pt x="105" y="109"/>
                    </a:lnTo>
                    <a:cubicBezTo>
                      <a:pt x="103" y="111"/>
                      <a:pt x="102" y="109"/>
                      <a:pt x="102" y="113"/>
                    </a:cubicBezTo>
                    <a:cubicBezTo>
                      <a:pt x="102" y="116"/>
                      <a:pt x="105" y="114"/>
                      <a:pt x="107" y="114"/>
                    </a:cubicBezTo>
                    <a:cubicBezTo>
                      <a:pt x="111" y="113"/>
                      <a:pt x="114" y="111"/>
                      <a:pt x="117" y="109"/>
                    </a:cubicBezTo>
                    <a:cubicBezTo>
                      <a:pt x="114" y="108"/>
                      <a:pt x="114" y="109"/>
                      <a:pt x="114" y="109"/>
                    </a:cubicBezTo>
                    <a:moveTo>
                      <a:pt x="454" y="114"/>
                    </a:moveTo>
                    <a:cubicBezTo>
                      <a:pt x="452" y="114"/>
                      <a:pt x="453" y="109"/>
                      <a:pt x="454" y="109"/>
                    </a:cubicBezTo>
                    <a:cubicBezTo>
                      <a:pt x="456" y="109"/>
                      <a:pt x="454" y="108"/>
                      <a:pt x="456" y="109"/>
                    </a:cubicBezTo>
                    <a:cubicBezTo>
                      <a:pt x="456" y="111"/>
                      <a:pt x="456" y="113"/>
                      <a:pt x="454" y="114"/>
                    </a:cubicBezTo>
                    <a:moveTo>
                      <a:pt x="453" y="118"/>
                    </a:moveTo>
                    <a:cubicBezTo>
                      <a:pt x="456" y="116"/>
                      <a:pt x="458" y="119"/>
                      <a:pt x="456" y="126"/>
                    </a:cubicBezTo>
                    <a:cubicBezTo>
                      <a:pt x="456" y="127"/>
                      <a:pt x="452" y="131"/>
                      <a:pt x="450" y="126"/>
                    </a:cubicBezTo>
                    <a:cubicBezTo>
                      <a:pt x="452" y="124"/>
                      <a:pt x="450" y="121"/>
                      <a:pt x="450" y="118"/>
                    </a:cubicBezTo>
                    <a:lnTo>
                      <a:pt x="453" y="118"/>
                    </a:lnTo>
                    <a:moveTo>
                      <a:pt x="470" y="135"/>
                    </a:moveTo>
                    <a:cubicBezTo>
                      <a:pt x="471" y="132"/>
                      <a:pt x="474" y="135"/>
                      <a:pt x="477" y="135"/>
                    </a:cubicBezTo>
                    <a:lnTo>
                      <a:pt x="483" y="135"/>
                    </a:lnTo>
                    <a:cubicBezTo>
                      <a:pt x="481" y="135"/>
                      <a:pt x="481" y="139"/>
                      <a:pt x="480" y="140"/>
                    </a:cubicBezTo>
                    <a:cubicBezTo>
                      <a:pt x="476" y="139"/>
                      <a:pt x="472" y="137"/>
                      <a:pt x="470" y="135"/>
                    </a:cubicBezTo>
                    <a:moveTo>
                      <a:pt x="119" y="288"/>
                    </a:moveTo>
                    <a:cubicBezTo>
                      <a:pt x="121" y="285"/>
                      <a:pt x="119" y="281"/>
                      <a:pt x="118" y="281"/>
                    </a:cubicBezTo>
                    <a:cubicBezTo>
                      <a:pt x="114" y="283"/>
                      <a:pt x="117" y="288"/>
                      <a:pt x="119" y="2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631040" y="855720"/>
                <a:ext cx="200160" cy="213480"/>
              </a:xfrm>
              <a:prstGeom prst="ellipse">
                <a:avLst/>
              </a:prstGeom>
              <a:no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1" name="Google Shape;681;p21"/>
          <p:cNvGrpSpPr/>
          <p:nvPr/>
        </p:nvGrpSpPr>
        <p:grpSpPr>
          <a:xfrm>
            <a:off x="4564080" y="1679760"/>
            <a:ext cx="334440" cy="712800"/>
            <a:chOff x="4564080" y="1679760"/>
            <a:chExt cx="334440" cy="712800"/>
          </a:xfrm>
        </p:grpSpPr>
        <p:sp>
          <p:nvSpPr>
            <p:cNvPr id="682" name="Google Shape;682;p21"/>
            <p:cNvSpPr/>
            <p:nvPr/>
          </p:nvSpPr>
          <p:spPr>
            <a:xfrm>
              <a:off x="4564080" y="1679760"/>
              <a:ext cx="334440" cy="7128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3" name="Google Shape;683;p21"/>
            <p:cNvCxnSpPr/>
            <p:nvPr/>
          </p:nvCxnSpPr>
          <p:spPr>
            <a:xfrm>
              <a:off x="4631040" y="2286360"/>
              <a:ext cx="201240" cy="360"/>
            </a:xfrm>
            <a:prstGeom prst="straightConnector1">
              <a:avLst/>
            </a:prstGeom>
            <a:noFill/>
            <a:ln w="19075" cap="rnd" cmpd="sng">
              <a:solidFill>
                <a:srgbClr val="FFFFFF"/>
              </a:solidFill>
              <a:prstDash val="solid"/>
              <a:round/>
              <a:headEnd type="none" w="sm" len="sm"/>
              <a:tailEnd type="none" w="sm" len="sm"/>
            </a:ln>
          </p:spPr>
        </p:cxnSp>
        <p:cxnSp>
          <p:nvCxnSpPr>
            <p:cNvPr id="684" name="Google Shape;684;p21"/>
            <p:cNvCxnSpPr/>
            <p:nvPr/>
          </p:nvCxnSpPr>
          <p:spPr>
            <a:xfrm>
              <a:off x="4631040" y="2250720"/>
              <a:ext cx="201240" cy="360"/>
            </a:xfrm>
            <a:prstGeom prst="straightConnector1">
              <a:avLst/>
            </a:prstGeom>
            <a:noFill/>
            <a:ln w="19075" cap="rnd" cmpd="sng">
              <a:solidFill>
                <a:srgbClr val="FFFFFF"/>
              </a:solidFill>
              <a:prstDash val="solid"/>
              <a:round/>
              <a:headEnd type="none" w="sm" len="sm"/>
              <a:tailEnd type="none" w="sm" len="sm"/>
            </a:ln>
          </p:spPr>
        </p:cxnSp>
        <p:grpSp>
          <p:nvGrpSpPr>
            <p:cNvPr id="685" name="Google Shape;685;p21"/>
            <p:cNvGrpSpPr/>
            <p:nvPr/>
          </p:nvGrpSpPr>
          <p:grpSpPr>
            <a:xfrm>
              <a:off x="4631040" y="1751040"/>
              <a:ext cx="200160" cy="213120"/>
              <a:chOff x="4631040" y="1751040"/>
              <a:chExt cx="200160" cy="213120"/>
            </a:xfrm>
          </p:grpSpPr>
          <p:sp>
            <p:nvSpPr>
              <p:cNvPr id="686" name="Google Shape;686;p21"/>
              <p:cNvSpPr/>
              <p:nvPr/>
            </p:nvSpPr>
            <p:spPr>
              <a:xfrm>
                <a:off x="4632120" y="1755000"/>
                <a:ext cx="195480" cy="203400"/>
              </a:xfrm>
              <a:custGeom>
                <a:avLst/>
                <a:gdLst/>
                <a:ahLst/>
                <a:cxnLst/>
                <a:rect l="l" t="t" r="r" b="b"/>
                <a:pathLst>
                  <a:path w="545" h="567" extrusionOk="0">
                    <a:moveTo>
                      <a:pt x="228" y="7"/>
                    </a:moveTo>
                    <a:cubicBezTo>
                      <a:pt x="225" y="5"/>
                      <a:pt x="223" y="5"/>
                      <a:pt x="221" y="4"/>
                    </a:cubicBezTo>
                    <a:cubicBezTo>
                      <a:pt x="219" y="7"/>
                      <a:pt x="223" y="7"/>
                      <a:pt x="222" y="10"/>
                    </a:cubicBezTo>
                    <a:cubicBezTo>
                      <a:pt x="217" y="10"/>
                      <a:pt x="214" y="9"/>
                      <a:pt x="210" y="7"/>
                    </a:cubicBezTo>
                    <a:lnTo>
                      <a:pt x="208" y="7"/>
                    </a:lnTo>
                    <a:lnTo>
                      <a:pt x="206" y="7"/>
                    </a:lnTo>
                    <a:cubicBezTo>
                      <a:pt x="215" y="4"/>
                      <a:pt x="223" y="2"/>
                      <a:pt x="232" y="0"/>
                    </a:cubicBezTo>
                    <a:cubicBezTo>
                      <a:pt x="232" y="4"/>
                      <a:pt x="231" y="5"/>
                      <a:pt x="228" y="7"/>
                    </a:cubicBezTo>
                    <a:moveTo>
                      <a:pt x="201" y="14"/>
                    </a:moveTo>
                    <a:cubicBezTo>
                      <a:pt x="203" y="15"/>
                      <a:pt x="204" y="15"/>
                      <a:pt x="204" y="17"/>
                    </a:cubicBezTo>
                    <a:cubicBezTo>
                      <a:pt x="204" y="19"/>
                      <a:pt x="201" y="19"/>
                      <a:pt x="201" y="23"/>
                    </a:cubicBezTo>
                    <a:cubicBezTo>
                      <a:pt x="203" y="27"/>
                      <a:pt x="204" y="27"/>
                      <a:pt x="205" y="27"/>
                    </a:cubicBezTo>
                    <a:cubicBezTo>
                      <a:pt x="208" y="28"/>
                      <a:pt x="212" y="27"/>
                      <a:pt x="213" y="27"/>
                    </a:cubicBezTo>
                    <a:cubicBezTo>
                      <a:pt x="216" y="23"/>
                      <a:pt x="219" y="19"/>
                      <a:pt x="222" y="19"/>
                    </a:cubicBezTo>
                    <a:cubicBezTo>
                      <a:pt x="223" y="19"/>
                      <a:pt x="226" y="28"/>
                      <a:pt x="226" y="31"/>
                    </a:cubicBezTo>
                    <a:lnTo>
                      <a:pt x="226" y="40"/>
                    </a:lnTo>
                    <a:cubicBezTo>
                      <a:pt x="226" y="45"/>
                      <a:pt x="232" y="43"/>
                      <a:pt x="235" y="46"/>
                    </a:cubicBezTo>
                    <a:cubicBezTo>
                      <a:pt x="235" y="47"/>
                      <a:pt x="235" y="50"/>
                      <a:pt x="237" y="50"/>
                    </a:cubicBezTo>
                    <a:cubicBezTo>
                      <a:pt x="239" y="53"/>
                      <a:pt x="240" y="53"/>
                      <a:pt x="240" y="54"/>
                    </a:cubicBezTo>
                    <a:cubicBezTo>
                      <a:pt x="240" y="59"/>
                      <a:pt x="235" y="59"/>
                      <a:pt x="237" y="66"/>
                    </a:cubicBezTo>
                    <a:cubicBezTo>
                      <a:pt x="235" y="67"/>
                      <a:pt x="232" y="67"/>
                      <a:pt x="232" y="71"/>
                    </a:cubicBezTo>
                    <a:cubicBezTo>
                      <a:pt x="232" y="76"/>
                      <a:pt x="240" y="71"/>
                      <a:pt x="241" y="74"/>
                    </a:cubicBezTo>
                    <a:cubicBezTo>
                      <a:pt x="242" y="76"/>
                      <a:pt x="241" y="77"/>
                      <a:pt x="240" y="81"/>
                    </a:cubicBezTo>
                    <a:cubicBezTo>
                      <a:pt x="241" y="83"/>
                      <a:pt x="242" y="88"/>
                      <a:pt x="239" y="88"/>
                    </a:cubicBezTo>
                    <a:cubicBezTo>
                      <a:pt x="237" y="88"/>
                      <a:pt x="235" y="84"/>
                      <a:pt x="234" y="84"/>
                    </a:cubicBezTo>
                    <a:lnTo>
                      <a:pt x="230" y="84"/>
                    </a:lnTo>
                    <a:cubicBezTo>
                      <a:pt x="228" y="84"/>
                      <a:pt x="226" y="83"/>
                      <a:pt x="225" y="83"/>
                    </a:cubicBezTo>
                    <a:cubicBezTo>
                      <a:pt x="222" y="83"/>
                      <a:pt x="219" y="84"/>
                      <a:pt x="216" y="81"/>
                    </a:cubicBezTo>
                    <a:lnTo>
                      <a:pt x="228" y="67"/>
                    </a:lnTo>
                    <a:cubicBezTo>
                      <a:pt x="230" y="66"/>
                      <a:pt x="231" y="66"/>
                      <a:pt x="230" y="65"/>
                    </a:cubicBezTo>
                    <a:cubicBezTo>
                      <a:pt x="228" y="61"/>
                      <a:pt x="226" y="64"/>
                      <a:pt x="223" y="66"/>
                    </a:cubicBezTo>
                    <a:cubicBezTo>
                      <a:pt x="222" y="66"/>
                      <a:pt x="219" y="69"/>
                      <a:pt x="216" y="69"/>
                    </a:cubicBezTo>
                    <a:cubicBezTo>
                      <a:pt x="212" y="69"/>
                      <a:pt x="205" y="67"/>
                      <a:pt x="201" y="71"/>
                    </a:cubicBezTo>
                    <a:cubicBezTo>
                      <a:pt x="201" y="72"/>
                      <a:pt x="205" y="71"/>
                      <a:pt x="205" y="74"/>
                    </a:cubicBezTo>
                    <a:cubicBezTo>
                      <a:pt x="204" y="76"/>
                      <a:pt x="203" y="76"/>
                      <a:pt x="201" y="74"/>
                    </a:cubicBezTo>
                    <a:cubicBezTo>
                      <a:pt x="199" y="74"/>
                      <a:pt x="199" y="72"/>
                      <a:pt x="199" y="71"/>
                    </a:cubicBezTo>
                    <a:cubicBezTo>
                      <a:pt x="199" y="69"/>
                      <a:pt x="194" y="69"/>
                      <a:pt x="190" y="69"/>
                    </a:cubicBezTo>
                    <a:cubicBezTo>
                      <a:pt x="187" y="69"/>
                      <a:pt x="186" y="72"/>
                      <a:pt x="186" y="74"/>
                    </a:cubicBezTo>
                    <a:cubicBezTo>
                      <a:pt x="190" y="76"/>
                      <a:pt x="195" y="72"/>
                      <a:pt x="195" y="78"/>
                    </a:cubicBezTo>
                    <a:cubicBezTo>
                      <a:pt x="194" y="81"/>
                      <a:pt x="190" y="83"/>
                      <a:pt x="190" y="88"/>
                    </a:cubicBezTo>
                    <a:cubicBezTo>
                      <a:pt x="190" y="88"/>
                      <a:pt x="192" y="92"/>
                      <a:pt x="194" y="92"/>
                    </a:cubicBezTo>
                    <a:cubicBezTo>
                      <a:pt x="195" y="92"/>
                      <a:pt x="195" y="91"/>
                      <a:pt x="196" y="91"/>
                    </a:cubicBezTo>
                    <a:cubicBezTo>
                      <a:pt x="199" y="91"/>
                      <a:pt x="199" y="92"/>
                      <a:pt x="201" y="92"/>
                    </a:cubicBezTo>
                    <a:cubicBezTo>
                      <a:pt x="203" y="90"/>
                      <a:pt x="204" y="88"/>
                      <a:pt x="208" y="88"/>
                    </a:cubicBezTo>
                    <a:cubicBezTo>
                      <a:pt x="210" y="92"/>
                      <a:pt x="204" y="96"/>
                      <a:pt x="201" y="97"/>
                    </a:cubicBezTo>
                    <a:cubicBezTo>
                      <a:pt x="196" y="98"/>
                      <a:pt x="190" y="98"/>
                      <a:pt x="188" y="100"/>
                    </a:cubicBezTo>
                    <a:cubicBezTo>
                      <a:pt x="185" y="102"/>
                      <a:pt x="179" y="107"/>
                      <a:pt x="179" y="102"/>
                    </a:cubicBezTo>
                    <a:cubicBezTo>
                      <a:pt x="177" y="98"/>
                      <a:pt x="181" y="98"/>
                      <a:pt x="181" y="97"/>
                    </a:cubicBezTo>
                    <a:cubicBezTo>
                      <a:pt x="178" y="96"/>
                      <a:pt x="174" y="98"/>
                      <a:pt x="172" y="100"/>
                    </a:cubicBezTo>
                    <a:cubicBezTo>
                      <a:pt x="166" y="102"/>
                      <a:pt x="157" y="104"/>
                      <a:pt x="155" y="110"/>
                    </a:cubicBezTo>
                    <a:cubicBezTo>
                      <a:pt x="155" y="111"/>
                      <a:pt x="157" y="115"/>
                      <a:pt x="155" y="115"/>
                    </a:cubicBezTo>
                    <a:cubicBezTo>
                      <a:pt x="155" y="116"/>
                      <a:pt x="150" y="117"/>
                      <a:pt x="149" y="117"/>
                    </a:cubicBezTo>
                    <a:cubicBezTo>
                      <a:pt x="146" y="119"/>
                      <a:pt x="145" y="119"/>
                      <a:pt x="143" y="119"/>
                    </a:cubicBezTo>
                    <a:lnTo>
                      <a:pt x="139" y="119"/>
                    </a:lnTo>
                    <a:cubicBezTo>
                      <a:pt x="137" y="122"/>
                      <a:pt x="137" y="123"/>
                      <a:pt x="134" y="127"/>
                    </a:cubicBezTo>
                    <a:cubicBezTo>
                      <a:pt x="132" y="127"/>
                      <a:pt x="132" y="128"/>
                      <a:pt x="131" y="128"/>
                    </a:cubicBezTo>
                    <a:cubicBezTo>
                      <a:pt x="130" y="129"/>
                      <a:pt x="128" y="133"/>
                      <a:pt x="126" y="135"/>
                    </a:cubicBezTo>
                    <a:cubicBezTo>
                      <a:pt x="123" y="135"/>
                      <a:pt x="123" y="133"/>
                      <a:pt x="123" y="135"/>
                    </a:cubicBezTo>
                    <a:cubicBezTo>
                      <a:pt x="123" y="138"/>
                      <a:pt x="123" y="142"/>
                      <a:pt x="123" y="146"/>
                    </a:cubicBezTo>
                    <a:cubicBezTo>
                      <a:pt x="119" y="150"/>
                      <a:pt x="105" y="153"/>
                      <a:pt x="99" y="161"/>
                    </a:cubicBezTo>
                    <a:cubicBezTo>
                      <a:pt x="94" y="164"/>
                      <a:pt x="87" y="172"/>
                      <a:pt x="89" y="176"/>
                    </a:cubicBezTo>
                    <a:cubicBezTo>
                      <a:pt x="89" y="181"/>
                      <a:pt x="91" y="193"/>
                      <a:pt x="90" y="196"/>
                    </a:cubicBezTo>
                    <a:cubicBezTo>
                      <a:pt x="85" y="193"/>
                      <a:pt x="81" y="193"/>
                      <a:pt x="78" y="190"/>
                    </a:cubicBezTo>
                    <a:cubicBezTo>
                      <a:pt x="78" y="188"/>
                      <a:pt x="76" y="176"/>
                      <a:pt x="76" y="176"/>
                    </a:cubicBezTo>
                    <a:cubicBezTo>
                      <a:pt x="73" y="176"/>
                      <a:pt x="73" y="183"/>
                      <a:pt x="69" y="178"/>
                    </a:cubicBezTo>
                    <a:cubicBezTo>
                      <a:pt x="63" y="172"/>
                      <a:pt x="60" y="173"/>
                      <a:pt x="54" y="174"/>
                    </a:cubicBezTo>
                    <a:cubicBezTo>
                      <a:pt x="49" y="176"/>
                      <a:pt x="49" y="183"/>
                      <a:pt x="44" y="183"/>
                    </a:cubicBezTo>
                    <a:cubicBezTo>
                      <a:pt x="38" y="176"/>
                      <a:pt x="29" y="176"/>
                      <a:pt x="27" y="178"/>
                    </a:cubicBezTo>
                    <a:cubicBezTo>
                      <a:pt x="32" y="166"/>
                      <a:pt x="38" y="155"/>
                      <a:pt x="43" y="146"/>
                    </a:cubicBezTo>
                    <a:cubicBezTo>
                      <a:pt x="53" y="124"/>
                      <a:pt x="67" y="104"/>
                      <a:pt x="82" y="88"/>
                    </a:cubicBezTo>
                    <a:cubicBezTo>
                      <a:pt x="85" y="88"/>
                      <a:pt x="87" y="84"/>
                      <a:pt x="90" y="85"/>
                    </a:cubicBezTo>
                    <a:cubicBezTo>
                      <a:pt x="92" y="85"/>
                      <a:pt x="92" y="88"/>
                      <a:pt x="96" y="88"/>
                    </a:cubicBezTo>
                    <a:cubicBezTo>
                      <a:pt x="96" y="90"/>
                      <a:pt x="101" y="88"/>
                      <a:pt x="103" y="88"/>
                    </a:cubicBezTo>
                    <a:cubicBezTo>
                      <a:pt x="109" y="85"/>
                      <a:pt x="103" y="78"/>
                      <a:pt x="102" y="78"/>
                    </a:cubicBezTo>
                    <a:cubicBezTo>
                      <a:pt x="98" y="76"/>
                      <a:pt x="92" y="79"/>
                      <a:pt x="87" y="81"/>
                    </a:cubicBezTo>
                    <a:cubicBezTo>
                      <a:pt x="101" y="67"/>
                      <a:pt x="116" y="54"/>
                      <a:pt x="131" y="43"/>
                    </a:cubicBezTo>
                    <a:cubicBezTo>
                      <a:pt x="134" y="45"/>
                      <a:pt x="137" y="41"/>
                      <a:pt x="139" y="45"/>
                    </a:cubicBezTo>
                    <a:cubicBezTo>
                      <a:pt x="139" y="48"/>
                      <a:pt x="134" y="50"/>
                      <a:pt x="134" y="52"/>
                    </a:cubicBezTo>
                    <a:cubicBezTo>
                      <a:pt x="136" y="54"/>
                      <a:pt x="132" y="57"/>
                      <a:pt x="132" y="58"/>
                    </a:cubicBezTo>
                    <a:cubicBezTo>
                      <a:pt x="132" y="61"/>
                      <a:pt x="136" y="65"/>
                      <a:pt x="139" y="65"/>
                    </a:cubicBezTo>
                    <a:cubicBezTo>
                      <a:pt x="140" y="65"/>
                      <a:pt x="145" y="61"/>
                      <a:pt x="146" y="58"/>
                    </a:cubicBezTo>
                    <a:cubicBezTo>
                      <a:pt x="146" y="54"/>
                      <a:pt x="146" y="50"/>
                      <a:pt x="148" y="48"/>
                    </a:cubicBezTo>
                    <a:cubicBezTo>
                      <a:pt x="159" y="48"/>
                      <a:pt x="172" y="41"/>
                      <a:pt x="170" y="27"/>
                    </a:cubicBezTo>
                    <a:lnTo>
                      <a:pt x="170" y="22"/>
                    </a:lnTo>
                    <a:cubicBezTo>
                      <a:pt x="170" y="21"/>
                      <a:pt x="170" y="21"/>
                      <a:pt x="172" y="19"/>
                    </a:cubicBezTo>
                    <a:cubicBezTo>
                      <a:pt x="179" y="16"/>
                      <a:pt x="188" y="12"/>
                      <a:pt x="197" y="10"/>
                    </a:cubicBezTo>
                    <a:cubicBezTo>
                      <a:pt x="199" y="12"/>
                      <a:pt x="199" y="12"/>
                      <a:pt x="201" y="14"/>
                    </a:cubicBezTo>
                    <a:moveTo>
                      <a:pt x="40" y="223"/>
                    </a:moveTo>
                    <a:cubicBezTo>
                      <a:pt x="41" y="221"/>
                      <a:pt x="51" y="219"/>
                      <a:pt x="51" y="228"/>
                    </a:cubicBezTo>
                    <a:cubicBezTo>
                      <a:pt x="51" y="229"/>
                      <a:pt x="38" y="249"/>
                      <a:pt x="41" y="253"/>
                    </a:cubicBezTo>
                    <a:cubicBezTo>
                      <a:pt x="47" y="254"/>
                      <a:pt x="54" y="250"/>
                      <a:pt x="58" y="253"/>
                    </a:cubicBezTo>
                    <a:cubicBezTo>
                      <a:pt x="60" y="253"/>
                      <a:pt x="67" y="257"/>
                      <a:pt x="67" y="259"/>
                    </a:cubicBezTo>
                    <a:cubicBezTo>
                      <a:pt x="58" y="276"/>
                      <a:pt x="69" y="291"/>
                      <a:pt x="72" y="290"/>
                    </a:cubicBezTo>
                    <a:cubicBezTo>
                      <a:pt x="76" y="290"/>
                      <a:pt x="81" y="285"/>
                      <a:pt x="87" y="288"/>
                    </a:cubicBezTo>
                    <a:cubicBezTo>
                      <a:pt x="89" y="288"/>
                      <a:pt x="91" y="292"/>
                      <a:pt x="93" y="292"/>
                    </a:cubicBezTo>
                    <a:cubicBezTo>
                      <a:pt x="94" y="292"/>
                      <a:pt x="96" y="281"/>
                      <a:pt x="103" y="279"/>
                    </a:cubicBezTo>
                    <a:cubicBezTo>
                      <a:pt x="110" y="276"/>
                      <a:pt x="118" y="271"/>
                      <a:pt x="119" y="272"/>
                    </a:cubicBezTo>
                    <a:cubicBezTo>
                      <a:pt x="123" y="273"/>
                      <a:pt x="117" y="276"/>
                      <a:pt x="118" y="276"/>
                    </a:cubicBezTo>
                    <a:cubicBezTo>
                      <a:pt x="123" y="280"/>
                      <a:pt x="125" y="272"/>
                      <a:pt x="127" y="273"/>
                    </a:cubicBezTo>
                    <a:cubicBezTo>
                      <a:pt x="139" y="285"/>
                      <a:pt x="148" y="284"/>
                      <a:pt x="155" y="280"/>
                    </a:cubicBezTo>
                    <a:cubicBezTo>
                      <a:pt x="165" y="276"/>
                      <a:pt x="167" y="285"/>
                      <a:pt x="170" y="292"/>
                    </a:cubicBezTo>
                    <a:cubicBezTo>
                      <a:pt x="176" y="292"/>
                      <a:pt x="183" y="305"/>
                      <a:pt x="190" y="307"/>
                    </a:cubicBezTo>
                    <a:cubicBezTo>
                      <a:pt x="205" y="304"/>
                      <a:pt x="214" y="316"/>
                      <a:pt x="216" y="318"/>
                    </a:cubicBezTo>
                    <a:cubicBezTo>
                      <a:pt x="216" y="319"/>
                      <a:pt x="214" y="321"/>
                      <a:pt x="216" y="323"/>
                    </a:cubicBezTo>
                    <a:cubicBezTo>
                      <a:pt x="216" y="328"/>
                      <a:pt x="222" y="328"/>
                      <a:pt x="221" y="334"/>
                    </a:cubicBezTo>
                    <a:cubicBezTo>
                      <a:pt x="221" y="336"/>
                      <a:pt x="228" y="341"/>
                      <a:pt x="230" y="341"/>
                    </a:cubicBezTo>
                    <a:cubicBezTo>
                      <a:pt x="237" y="340"/>
                      <a:pt x="246" y="345"/>
                      <a:pt x="248" y="350"/>
                    </a:cubicBezTo>
                    <a:cubicBezTo>
                      <a:pt x="255" y="349"/>
                      <a:pt x="260" y="357"/>
                      <a:pt x="266" y="352"/>
                    </a:cubicBezTo>
                    <a:cubicBezTo>
                      <a:pt x="273" y="359"/>
                      <a:pt x="287" y="364"/>
                      <a:pt x="289" y="364"/>
                    </a:cubicBezTo>
                    <a:cubicBezTo>
                      <a:pt x="291" y="367"/>
                      <a:pt x="293" y="373"/>
                      <a:pt x="293" y="376"/>
                    </a:cubicBezTo>
                    <a:cubicBezTo>
                      <a:pt x="292" y="395"/>
                      <a:pt x="275" y="399"/>
                      <a:pt x="273" y="416"/>
                    </a:cubicBezTo>
                    <a:cubicBezTo>
                      <a:pt x="273" y="419"/>
                      <a:pt x="275" y="419"/>
                      <a:pt x="275" y="423"/>
                    </a:cubicBezTo>
                    <a:cubicBezTo>
                      <a:pt x="275" y="424"/>
                      <a:pt x="275" y="452"/>
                      <a:pt x="262" y="460"/>
                    </a:cubicBezTo>
                    <a:cubicBezTo>
                      <a:pt x="259" y="460"/>
                      <a:pt x="237" y="469"/>
                      <a:pt x="235" y="476"/>
                    </a:cubicBezTo>
                    <a:cubicBezTo>
                      <a:pt x="234" y="480"/>
                      <a:pt x="237" y="483"/>
                      <a:pt x="237" y="488"/>
                    </a:cubicBezTo>
                    <a:cubicBezTo>
                      <a:pt x="235" y="490"/>
                      <a:pt x="232" y="500"/>
                      <a:pt x="225" y="504"/>
                    </a:cubicBezTo>
                    <a:cubicBezTo>
                      <a:pt x="226" y="514"/>
                      <a:pt x="217" y="524"/>
                      <a:pt x="216" y="524"/>
                    </a:cubicBezTo>
                    <a:cubicBezTo>
                      <a:pt x="210" y="526"/>
                      <a:pt x="204" y="521"/>
                      <a:pt x="201" y="522"/>
                    </a:cubicBezTo>
                    <a:cubicBezTo>
                      <a:pt x="201" y="525"/>
                      <a:pt x="208" y="533"/>
                      <a:pt x="208" y="535"/>
                    </a:cubicBezTo>
                    <a:cubicBezTo>
                      <a:pt x="208" y="538"/>
                      <a:pt x="205" y="542"/>
                      <a:pt x="204" y="543"/>
                    </a:cubicBezTo>
                    <a:cubicBezTo>
                      <a:pt x="203" y="545"/>
                      <a:pt x="190" y="547"/>
                      <a:pt x="188" y="548"/>
                    </a:cubicBezTo>
                    <a:cubicBezTo>
                      <a:pt x="188" y="550"/>
                      <a:pt x="190" y="552"/>
                      <a:pt x="188" y="556"/>
                    </a:cubicBezTo>
                    <a:cubicBezTo>
                      <a:pt x="186" y="560"/>
                      <a:pt x="181" y="556"/>
                      <a:pt x="179" y="556"/>
                    </a:cubicBezTo>
                    <a:cubicBezTo>
                      <a:pt x="179" y="560"/>
                      <a:pt x="178" y="561"/>
                      <a:pt x="181" y="564"/>
                    </a:cubicBezTo>
                    <a:cubicBezTo>
                      <a:pt x="183" y="564"/>
                      <a:pt x="185" y="564"/>
                      <a:pt x="186" y="564"/>
                    </a:cubicBezTo>
                    <a:cubicBezTo>
                      <a:pt x="185" y="568"/>
                      <a:pt x="184" y="566"/>
                      <a:pt x="184" y="567"/>
                    </a:cubicBezTo>
                    <a:cubicBezTo>
                      <a:pt x="169" y="561"/>
                      <a:pt x="154" y="555"/>
                      <a:pt x="140" y="547"/>
                    </a:cubicBezTo>
                    <a:cubicBezTo>
                      <a:pt x="139" y="547"/>
                      <a:pt x="134" y="542"/>
                      <a:pt x="134" y="537"/>
                    </a:cubicBezTo>
                    <a:cubicBezTo>
                      <a:pt x="134" y="535"/>
                      <a:pt x="137" y="524"/>
                      <a:pt x="137" y="522"/>
                    </a:cubicBezTo>
                    <a:cubicBezTo>
                      <a:pt x="137" y="519"/>
                      <a:pt x="132" y="498"/>
                      <a:pt x="132" y="486"/>
                    </a:cubicBezTo>
                    <a:cubicBezTo>
                      <a:pt x="134" y="464"/>
                      <a:pt x="130" y="438"/>
                      <a:pt x="128" y="436"/>
                    </a:cubicBezTo>
                    <a:cubicBezTo>
                      <a:pt x="123" y="426"/>
                      <a:pt x="102" y="423"/>
                      <a:pt x="98" y="412"/>
                    </a:cubicBezTo>
                    <a:cubicBezTo>
                      <a:pt x="96" y="398"/>
                      <a:pt x="71" y="372"/>
                      <a:pt x="71" y="360"/>
                    </a:cubicBezTo>
                    <a:cubicBezTo>
                      <a:pt x="72" y="359"/>
                      <a:pt x="76" y="357"/>
                      <a:pt x="76" y="354"/>
                    </a:cubicBezTo>
                    <a:cubicBezTo>
                      <a:pt x="76" y="352"/>
                      <a:pt x="73" y="350"/>
                      <a:pt x="73" y="349"/>
                    </a:cubicBezTo>
                    <a:cubicBezTo>
                      <a:pt x="72" y="343"/>
                      <a:pt x="76" y="334"/>
                      <a:pt x="76" y="334"/>
                    </a:cubicBezTo>
                    <a:cubicBezTo>
                      <a:pt x="76" y="334"/>
                      <a:pt x="89" y="321"/>
                      <a:pt x="90" y="319"/>
                    </a:cubicBezTo>
                    <a:cubicBezTo>
                      <a:pt x="90" y="319"/>
                      <a:pt x="87" y="298"/>
                      <a:pt x="87" y="297"/>
                    </a:cubicBezTo>
                    <a:cubicBezTo>
                      <a:pt x="85" y="291"/>
                      <a:pt x="85" y="288"/>
                      <a:pt x="82" y="288"/>
                    </a:cubicBezTo>
                    <a:cubicBezTo>
                      <a:pt x="80" y="288"/>
                      <a:pt x="76" y="291"/>
                      <a:pt x="76" y="298"/>
                    </a:cubicBezTo>
                    <a:cubicBezTo>
                      <a:pt x="72" y="299"/>
                      <a:pt x="63" y="293"/>
                      <a:pt x="63" y="293"/>
                    </a:cubicBezTo>
                    <a:cubicBezTo>
                      <a:pt x="61" y="288"/>
                      <a:pt x="49" y="286"/>
                      <a:pt x="52" y="276"/>
                    </a:cubicBezTo>
                    <a:cubicBezTo>
                      <a:pt x="49" y="276"/>
                      <a:pt x="45" y="267"/>
                      <a:pt x="42" y="266"/>
                    </a:cubicBezTo>
                    <a:cubicBezTo>
                      <a:pt x="42" y="266"/>
                      <a:pt x="27" y="262"/>
                      <a:pt x="26" y="262"/>
                    </a:cubicBezTo>
                    <a:cubicBezTo>
                      <a:pt x="20" y="249"/>
                      <a:pt x="2" y="253"/>
                      <a:pt x="0" y="253"/>
                    </a:cubicBezTo>
                    <a:cubicBezTo>
                      <a:pt x="2" y="248"/>
                      <a:pt x="0" y="241"/>
                      <a:pt x="2" y="238"/>
                    </a:cubicBezTo>
                    <a:cubicBezTo>
                      <a:pt x="3" y="238"/>
                      <a:pt x="33" y="233"/>
                      <a:pt x="40" y="223"/>
                    </a:cubicBezTo>
                    <a:moveTo>
                      <a:pt x="465" y="493"/>
                    </a:moveTo>
                    <a:lnTo>
                      <a:pt x="456" y="493"/>
                    </a:lnTo>
                    <a:cubicBezTo>
                      <a:pt x="456" y="487"/>
                      <a:pt x="459" y="488"/>
                      <a:pt x="461" y="481"/>
                    </a:cubicBezTo>
                    <a:cubicBezTo>
                      <a:pt x="462" y="476"/>
                      <a:pt x="465" y="468"/>
                      <a:pt x="461" y="467"/>
                    </a:cubicBezTo>
                    <a:cubicBezTo>
                      <a:pt x="461" y="460"/>
                      <a:pt x="459" y="459"/>
                      <a:pt x="461" y="445"/>
                    </a:cubicBezTo>
                    <a:cubicBezTo>
                      <a:pt x="461" y="435"/>
                      <a:pt x="454" y="429"/>
                      <a:pt x="456" y="417"/>
                    </a:cubicBezTo>
                    <a:cubicBezTo>
                      <a:pt x="454" y="414"/>
                      <a:pt x="459" y="411"/>
                      <a:pt x="462" y="407"/>
                    </a:cubicBezTo>
                    <a:cubicBezTo>
                      <a:pt x="468" y="395"/>
                      <a:pt x="469" y="390"/>
                      <a:pt x="471" y="380"/>
                    </a:cubicBezTo>
                    <a:cubicBezTo>
                      <a:pt x="471" y="378"/>
                      <a:pt x="472" y="376"/>
                      <a:pt x="471" y="376"/>
                    </a:cubicBezTo>
                    <a:cubicBezTo>
                      <a:pt x="469" y="368"/>
                      <a:pt x="467" y="364"/>
                      <a:pt x="462" y="359"/>
                    </a:cubicBezTo>
                    <a:cubicBezTo>
                      <a:pt x="461" y="355"/>
                      <a:pt x="458" y="354"/>
                      <a:pt x="456" y="352"/>
                    </a:cubicBezTo>
                    <a:cubicBezTo>
                      <a:pt x="454" y="350"/>
                      <a:pt x="453" y="345"/>
                      <a:pt x="453" y="345"/>
                    </a:cubicBezTo>
                    <a:cubicBezTo>
                      <a:pt x="453" y="342"/>
                      <a:pt x="453" y="341"/>
                      <a:pt x="454" y="338"/>
                    </a:cubicBezTo>
                    <a:lnTo>
                      <a:pt x="454" y="329"/>
                    </a:lnTo>
                    <a:cubicBezTo>
                      <a:pt x="456" y="328"/>
                      <a:pt x="458" y="324"/>
                      <a:pt x="458" y="323"/>
                    </a:cubicBezTo>
                    <a:cubicBezTo>
                      <a:pt x="458" y="319"/>
                      <a:pt x="454" y="315"/>
                      <a:pt x="452" y="315"/>
                    </a:cubicBezTo>
                    <a:cubicBezTo>
                      <a:pt x="449" y="312"/>
                      <a:pt x="445" y="316"/>
                      <a:pt x="440" y="315"/>
                    </a:cubicBezTo>
                    <a:cubicBezTo>
                      <a:pt x="436" y="312"/>
                      <a:pt x="436" y="304"/>
                      <a:pt x="430" y="303"/>
                    </a:cubicBezTo>
                    <a:cubicBezTo>
                      <a:pt x="422" y="302"/>
                      <a:pt x="414" y="307"/>
                      <a:pt x="409" y="307"/>
                    </a:cubicBezTo>
                    <a:cubicBezTo>
                      <a:pt x="405" y="310"/>
                      <a:pt x="403" y="312"/>
                      <a:pt x="400" y="312"/>
                    </a:cubicBezTo>
                    <a:cubicBezTo>
                      <a:pt x="398" y="312"/>
                      <a:pt x="395" y="310"/>
                      <a:pt x="393" y="310"/>
                    </a:cubicBezTo>
                    <a:cubicBezTo>
                      <a:pt x="389" y="310"/>
                      <a:pt x="377" y="312"/>
                      <a:pt x="375" y="315"/>
                    </a:cubicBezTo>
                    <a:cubicBezTo>
                      <a:pt x="371" y="315"/>
                      <a:pt x="358" y="303"/>
                      <a:pt x="357" y="302"/>
                    </a:cubicBezTo>
                    <a:cubicBezTo>
                      <a:pt x="354" y="299"/>
                      <a:pt x="351" y="299"/>
                      <a:pt x="349" y="298"/>
                    </a:cubicBezTo>
                    <a:cubicBezTo>
                      <a:pt x="348" y="295"/>
                      <a:pt x="348" y="292"/>
                      <a:pt x="346" y="288"/>
                    </a:cubicBezTo>
                    <a:cubicBezTo>
                      <a:pt x="345" y="285"/>
                      <a:pt x="342" y="281"/>
                      <a:pt x="339" y="279"/>
                    </a:cubicBezTo>
                    <a:cubicBezTo>
                      <a:pt x="336" y="276"/>
                      <a:pt x="331" y="272"/>
                      <a:pt x="330" y="269"/>
                    </a:cubicBezTo>
                    <a:cubicBezTo>
                      <a:pt x="330" y="267"/>
                      <a:pt x="331" y="267"/>
                      <a:pt x="331" y="266"/>
                    </a:cubicBezTo>
                    <a:cubicBezTo>
                      <a:pt x="331" y="262"/>
                      <a:pt x="329" y="260"/>
                      <a:pt x="329" y="259"/>
                    </a:cubicBezTo>
                    <a:cubicBezTo>
                      <a:pt x="329" y="255"/>
                      <a:pt x="331" y="254"/>
                      <a:pt x="333" y="253"/>
                    </a:cubicBezTo>
                    <a:lnTo>
                      <a:pt x="333" y="247"/>
                    </a:lnTo>
                    <a:cubicBezTo>
                      <a:pt x="333" y="245"/>
                      <a:pt x="336" y="231"/>
                      <a:pt x="335" y="229"/>
                    </a:cubicBezTo>
                    <a:cubicBezTo>
                      <a:pt x="335" y="228"/>
                      <a:pt x="331" y="228"/>
                      <a:pt x="331" y="224"/>
                    </a:cubicBezTo>
                    <a:cubicBezTo>
                      <a:pt x="331" y="221"/>
                      <a:pt x="333" y="219"/>
                      <a:pt x="335" y="215"/>
                    </a:cubicBezTo>
                    <a:cubicBezTo>
                      <a:pt x="336" y="214"/>
                      <a:pt x="342" y="207"/>
                      <a:pt x="342" y="205"/>
                    </a:cubicBezTo>
                    <a:cubicBezTo>
                      <a:pt x="344" y="203"/>
                      <a:pt x="344" y="200"/>
                      <a:pt x="344" y="198"/>
                    </a:cubicBezTo>
                    <a:cubicBezTo>
                      <a:pt x="345" y="197"/>
                      <a:pt x="346" y="195"/>
                      <a:pt x="349" y="193"/>
                    </a:cubicBezTo>
                    <a:cubicBezTo>
                      <a:pt x="351" y="192"/>
                      <a:pt x="351" y="190"/>
                      <a:pt x="353" y="190"/>
                    </a:cubicBezTo>
                    <a:cubicBezTo>
                      <a:pt x="354" y="188"/>
                      <a:pt x="355" y="188"/>
                      <a:pt x="357" y="188"/>
                    </a:cubicBezTo>
                    <a:cubicBezTo>
                      <a:pt x="363" y="184"/>
                      <a:pt x="364" y="180"/>
                      <a:pt x="367" y="176"/>
                    </a:cubicBezTo>
                    <a:cubicBezTo>
                      <a:pt x="367" y="171"/>
                      <a:pt x="367" y="169"/>
                      <a:pt x="371" y="167"/>
                    </a:cubicBezTo>
                    <a:cubicBezTo>
                      <a:pt x="371" y="164"/>
                      <a:pt x="371" y="161"/>
                      <a:pt x="375" y="159"/>
                    </a:cubicBezTo>
                    <a:cubicBezTo>
                      <a:pt x="377" y="155"/>
                      <a:pt x="382" y="157"/>
                      <a:pt x="385" y="153"/>
                    </a:cubicBezTo>
                    <a:cubicBezTo>
                      <a:pt x="385" y="150"/>
                      <a:pt x="386" y="148"/>
                      <a:pt x="386" y="146"/>
                    </a:cubicBezTo>
                    <a:cubicBezTo>
                      <a:pt x="386" y="142"/>
                      <a:pt x="384" y="138"/>
                      <a:pt x="382" y="138"/>
                    </a:cubicBezTo>
                    <a:cubicBezTo>
                      <a:pt x="380" y="138"/>
                      <a:pt x="376" y="141"/>
                      <a:pt x="375" y="138"/>
                    </a:cubicBezTo>
                    <a:lnTo>
                      <a:pt x="375" y="135"/>
                    </a:lnTo>
                    <a:cubicBezTo>
                      <a:pt x="375" y="133"/>
                      <a:pt x="371" y="129"/>
                      <a:pt x="371" y="128"/>
                    </a:cubicBezTo>
                    <a:cubicBezTo>
                      <a:pt x="371" y="127"/>
                      <a:pt x="375" y="123"/>
                      <a:pt x="376" y="119"/>
                    </a:cubicBezTo>
                    <a:lnTo>
                      <a:pt x="376" y="109"/>
                    </a:lnTo>
                    <a:cubicBezTo>
                      <a:pt x="380" y="102"/>
                      <a:pt x="387" y="105"/>
                      <a:pt x="395" y="105"/>
                    </a:cubicBezTo>
                    <a:lnTo>
                      <a:pt x="398" y="105"/>
                    </a:lnTo>
                    <a:cubicBezTo>
                      <a:pt x="404" y="105"/>
                      <a:pt x="409" y="107"/>
                      <a:pt x="410" y="102"/>
                    </a:cubicBezTo>
                    <a:lnTo>
                      <a:pt x="410" y="92"/>
                    </a:lnTo>
                    <a:cubicBezTo>
                      <a:pt x="410" y="90"/>
                      <a:pt x="407" y="85"/>
                      <a:pt x="407" y="84"/>
                    </a:cubicBezTo>
                    <a:cubicBezTo>
                      <a:pt x="403" y="83"/>
                      <a:pt x="398" y="84"/>
                      <a:pt x="398" y="81"/>
                    </a:cubicBezTo>
                    <a:cubicBezTo>
                      <a:pt x="398" y="74"/>
                      <a:pt x="404" y="79"/>
                      <a:pt x="407" y="78"/>
                    </a:cubicBezTo>
                    <a:cubicBezTo>
                      <a:pt x="409" y="78"/>
                      <a:pt x="409" y="74"/>
                      <a:pt x="410" y="72"/>
                    </a:cubicBezTo>
                    <a:cubicBezTo>
                      <a:pt x="412" y="72"/>
                      <a:pt x="413" y="74"/>
                      <a:pt x="414" y="74"/>
                    </a:cubicBezTo>
                    <a:cubicBezTo>
                      <a:pt x="416" y="74"/>
                      <a:pt x="418" y="72"/>
                      <a:pt x="421" y="71"/>
                    </a:cubicBezTo>
                    <a:cubicBezTo>
                      <a:pt x="422" y="69"/>
                      <a:pt x="423" y="66"/>
                      <a:pt x="425" y="65"/>
                    </a:cubicBezTo>
                    <a:cubicBezTo>
                      <a:pt x="432" y="65"/>
                      <a:pt x="441" y="50"/>
                      <a:pt x="442" y="48"/>
                    </a:cubicBezTo>
                    <a:cubicBezTo>
                      <a:pt x="459" y="62"/>
                      <a:pt x="469" y="85"/>
                      <a:pt x="483" y="103"/>
                    </a:cubicBezTo>
                    <a:lnTo>
                      <a:pt x="479" y="98"/>
                    </a:lnTo>
                    <a:cubicBezTo>
                      <a:pt x="477" y="98"/>
                      <a:pt x="476" y="98"/>
                      <a:pt x="476" y="97"/>
                    </a:cubicBezTo>
                    <a:cubicBezTo>
                      <a:pt x="474" y="97"/>
                      <a:pt x="472" y="93"/>
                      <a:pt x="471" y="93"/>
                    </a:cubicBezTo>
                    <a:lnTo>
                      <a:pt x="470" y="96"/>
                    </a:lnTo>
                    <a:cubicBezTo>
                      <a:pt x="468" y="102"/>
                      <a:pt x="471" y="103"/>
                      <a:pt x="474" y="105"/>
                    </a:cubicBezTo>
                    <a:cubicBezTo>
                      <a:pt x="476" y="107"/>
                      <a:pt x="476" y="110"/>
                      <a:pt x="477" y="111"/>
                    </a:cubicBezTo>
                    <a:cubicBezTo>
                      <a:pt x="478" y="111"/>
                      <a:pt x="481" y="114"/>
                      <a:pt x="483" y="114"/>
                    </a:cubicBezTo>
                    <a:cubicBezTo>
                      <a:pt x="485" y="115"/>
                      <a:pt x="486" y="115"/>
                      <a:pt x="487" y="117"/>
                    </a:cubicBezTo>
                    <a:cubicBezTo>
                      <a:pt x="490" y="119"/>
                      <a:pt x="494" y="119"/>
                      <a:pt x="494" y="122"/>
                    </a:cubicBezTo>
                    <a:cubicBezTo>
                      <a:pt x="494" y="123"/>
                      <a:pt x="489" y="119"/>
                      <a:pt x="487" y="123"/>
                    </a:cubicBezTo>
                    <a:cubicBezTo>
                      <a:pt x="487" y="124"/>
                      <a:pt x="489" y="124"/>
                      <a:pt x="489" y="127"/>
                    </a:cubicBezTo>
                    <a:cubicBezTo>
                      <a:pt x="489" y="129"/>
                      <a:pt x="486" y="133"/>
                      <a:pt x="483" y="133"/>
                    </a:cubicBezTo>
                    <a:cubicBezTo>
                      <a:pt x="483" y="131"/>
                      <a:pt x="485" y="129"/>
                      <a:pt x="485" y="128"/>
                    </a:cubicBezTo>
                    <a:cubicBezTo>
                      <a:pt x="485" y="124"/>
                      <a:pt x="478" y="119"/>
                      <a:pt x="476" y="119"/>
                    </a:cubicBezTo>
                    <a:cubicBezTo>
                      <a:pt x="474" y="116"/>
                      <a:pt x="471" y="116"/>
                      <a:pt x="470" y="115"/>
                    </a:cubicBezTo>
                    <a:cubicBezTo>
                      <a:pt x="468" y="114"/>
                      <a:pt x="463" y="110"/>
                      <a:pt x="462" y="109"/>
                    </a:cubicBezTo>
                    <a:cubicBezTo>
                      <a:pt x="459" y="105"/>
                      <a:pt x="458" y="100"/>
                      <a:pt x="453" y="100"/>
                    </a:cubicBezTo>
                    <a:cubicBezTo>
                      <a:pt x="452" y="100"/>
                      <a:pt x="450" y="102"/>
                      <a:pt x="449" y="104"/>
                    </a:cubicBezTo>
                    <a:cubicBezTo>
                      <a:pt x="448" y="104"/>
                      <a:pt x="443" y="107"/>
                      <a:pt x="441" y="107"/>
                    </a:cubicBezTo>
                    <a:cubicBezTo>
                      <a:pt x="436" y="107"/>
                      <a:pt x="436" y="105"/>
                      <a:pt x="432" y="105"/>
                    </a:cubicBezTo>
                    <a:cubicBezTo>
                      <a:pt x="431" y="105"/>
                      <a:pt x="431" y="107"/>
                      <a:pt x="430" y="109"/>
                    </a:cubicBezTo>
                    <a:lnTo>
                      <a:pt x="430" y="111"/>
                    </a:lnTo>
                    <a:cubicBezTo>
                      <a:pt x="430" y="114"/>
                      <a:pt x="425" y="114"/>
                      <a:pt x="423" y="115"/>
                    </a:cubicBezTo>
                    <a:cubicBezTo>
                      <a:pt x="421" y="116"/>
                      <a:pt x="413" y="124"/>
                      <a:pt x="413" y="127"/>
                    </a:cubicBezTo>
                    <a:cubicBezTo>
                      <a:pt x="413" y="128"/>
                      <a:pt x="414" y="128"/>
                      <a:pt x="414" y="130"/>
                    </a:cubicBezTo>
                    <a:cubicBezTo>
                      <a:pt x="414" y="131"/>
                      <a:pt x="403" y="141"/>
                      <a:pt x="403" y="141"/>
                    </a:cubicBezTo>
                    <a:cubicBezTo>
                      <a:pt x="398" y="141"/>
                      <a:pt x="389" y="140"/>
                      <a:pt x="389" y="145"/>
                    </a:cubicBezTo>
                    <a:cubicBezTo>
                      <a:pt x="389" y="148"/>
                      <a:pt x="394" y="150"/>
                      <a:pt x="398" y="150"/>
                    </a:cubicBezTo>
                    <a:lnTo>
                      <a:pt x="407" y="150"/>
                    </a:lnTo>
                    <a:cubicBezTo>
                      <a:pt x="407" y="148"/>
                      <a:pt x="409" y="146"/>
                      <a:pt x="410" y="146"/>
                    </a:cubicBezTo>
                    <a:cubicBezTo>
                      <a:pt x="412" y="146"/>
                      <a:pt x="414" y="143"/>
                      <a:pt x="416" y="143"/>
                    </a:cubicBezTo>
                    <a:cubicBezTo>
                      <a:pt x="418" y="141"/>
                      <a:pt x="423" y="140"/>
                      <a:pt x="427" y="140"/>
                    </a:cubicBezTo>
                    <a:cubicBezTo>
                      <a:pt x="427" y="140"/>
                      <a:pt x="440" y="138"/>
                      <a:pt x="441" y="138"/>
                    </a:cubicBezTo>
                    <a:cubicBezTo>
                      <a:pt x="445" y="138"/>
                      <a:pt x="449" y="140"/>
                      <a:pt x="452" y="140"/>
                    </a:cubicBezTo>
                    <a:cubicBezTo>
                      <a:pt x="453" y="140"/>
                      <a:pt x="454" y="138"/>
                      <a:pt x="456" y="138"/>
                    </a:cubicBezTo>
                    <a:cubicBezTo>
                      <a:pt x="459" y="138"/>
                      <a:pt x="461" y="140"/>
                      <a:pt x="462" y="141"/>
                    </a:cubicBezTo>
                    <a:cubicBezTo>
                      <a:pt x="462" y="142"/>
                      <a:pt x="461" y="142"/>
                      <a:pt x="462" y="145"/>
                    </a:cubicBezTo>
                    <a:lnTo>
                      <a:pt x="462" y="150"/>
                    </a:lnTo>
                    <a:cubicBezTo>
                      <a:pt x="462" y="150"/>
                      <a:pt x="459" y="154"/>
                      <a:pt x="459" y="157"/>
                    </a:cubicBezTo>
                    <a:cubicBezTo>
                      <a:pt x="459" y="157"/>
                      <a:pt x="462" y="159"/>
                      <a:pt x="463" y="159"/>
                    </a:cubicBezTo>
                    <a:cubicBezTo>
                      <a:pt x="465" y="161"/>
                      <a:pt x="468" y="161"/>
                      <a:pt x="470" y="161"/>
                    </a:cubicBezTo>
                    <a:lnTo>
                      <a:pt x="474" y="161"/>
                    </a:lnTo>
                    <a:cubicBezTo>
                      <a:pt x="476" y="161"/>
                      <a:pt x="480" y="162"/>
                      <a:pt x="481" y="164"/>
                    </a:cubicBezTo>
                    <a:cubicBezTo>
                      <a:pt x="483" y="166"/>
                      <a:pt x="483" y="169"/>
                      <a:pt x="486" y="171"/>
                    </a:cubicBezTo>
                    <a:lnTo>
                      <a:pt x="490" y="171"/>
                    </a:lnTo>
                    <a:cubicBezTo>
                      <a:pt x="494" y="171"/>
                      <a:pt x="498" y="176"/>
                      <a:pt x="500" y="174"/>
                    </a:cubicBezTo>
                    <a:cubicBezTo>
                      <a:pt x="505" y="174"/>
                      <a:pt x="503" y="169"/>
                      <a:pt x="503" y="166"/>
                    </a:cubicBezTo>
                    <a:cubicBezTo>
                      <a:pt x="503" y="160"/>
                      <a:pt x="514" y="160"/>
                      <a:pt x="518" y="164"/>
                    </a:cubicBezTo>
                    <a:cubicBezTo>
                      <a:pt x="536" y="204"/>
                      <a:pt x="545" y="248"/>
                      <a:pt x="545" y="295"/>
                    </a:cubicBezTo>
                    <a:cubicBezTo>
                      <a:pt x="545" y="345"/>
                      <a:pt x="532" y="397"/>
                      <a:pt x="509" y="442"/>
                    </a:cubicBezTo>
                    <a:cubicBezTo>
                      <a:pt x="498" y="464"/>
                      <a:pt x="483" y="485"/>
                      <a:pt x="468" y="502"/>
                    </a:cubicBezTo>
                    <a:lnTo>
                      <a:pt x="465" y="493"/>
                    </a:lnTo>
                    <a:moveTo>
                      <a:pt x="409" y="38"/>
                    </a:moveTo>
                    <a:cubicBezTo>
                      <a:pt x="409" y="40"/>
                      <a:pt x="416" y="47"/>
                      <a:pt x="418" y="50"/>
                    </a:cubicBezTo>
                    <a:cubicBezTo>
                      <a:pt x="418" y="57"/>
                      <a:pt x="425" y="57"/>
                      <a:pt x="425" y="58"/>
                    </a:cubicBezTo>
                    <a:cubicBezTo>
                      <a:pt x="425" y="61"/>
                      <a:pt x="421" y="62"/>
                      <a:pt x="421" y="66"/>
                    </a:cubicBezTo>
                    <a:cubicBezTo>
                      <a:pt x="418" y="67"/>
                      <a:pt x="412" y="66"/>
                      <a:pt x="407" y="66"/>
                    </a:cubicBezTo>
                    <a:cubicBezTo>
                      <a:pt x="404" y="67"/>
                      <a:pt x="401" y="71"/>
                      <a:pt x="398" y="67"/>
                    </a:cubicBezTo>
                    <a:cubicBezTo>
                      <a:pt x="396" y="66"/>
                      <a:pt x="400" y="66"/>
                      <a:pt x="400" y="65"/>
                    </a:cubicBezTo>
                    <a:cubicBezTo>
                      <a:pt x="400" y="62"/>
                      <a:pt x="398" y="62"/>
                      <a:pt x="398" y="61"/>
                    </a:cubicBezTo>
                    <a:cubicBezTo>
                      <a:pt x="398" y="59"/>
                      <a:pt x="400" y="58"/>
                      <a:pt x="400" y="54"/>
                    </a:cubicBezTo>
                    <a:cubicBezTo>
                      <a:pt x="401" y="53"/>
                      <a:pt x="404" y="54"/>
                      <a:pt x="407" y="52"/>
                    </a:cubicBezTo>
                    <a:cubicBezTo>
                      <a:pt x="407" y="50"/>
                      <a:pt x="404" y="46"/>
                      <a:pt x="403" y="46"/>
                    </a:cubicBezTo>
                    <a:cubicBezTo>
                      <a:pt x="398" y="46"/>
                      <a:pt x="392" y="38"/>
                      <a:pt x="395" y="33"/>
                    </a:cubicBezTo>
                    <a:cubicBezTo>
                      <a:pt x="395" y="31"/>
                      <a:pt x="402" y="24"/>
                      <a:pt x="403" y="23"/>
                    </a:cubicBezTo>
                    <a:cubicBezTo>
                      <a:pt x="407" y="24"/>
                      <a:pt x="410" y="27"/>
                      <a:pt x="413" y="29"/>
                    </a:cubicBezTo>
                    <a:cubicBezTo>
                      <a:pt x="413" y="31"/>
                      <a:pt x="409" y="38"/>
                      <a:pt x="409" y="38"/>
                    </a:cubicBezTo>
                    <a:moveTo>
                      <a:pt x="389" y="43"/>
                    </a:moveTo>
                    <a:cubicBezTo>
                      <a:pt x="391" y="43"/>
                      <a:pt x="398" y="46"/>
                      <a:pt x="395" y="48"/>
                    </a:cubicBezTo>
                    <a:cubicBezTo>
                      <a:pt x="393" y="50"/>
                      <a:pt x="392" y="59"/>
                      <a:pt x="389" y="59"/>
                    </a:cubicBezTo>
                    <a:cubicBezTo>
                      <a:pt x="385" y="61"/>
                      <a:pt x="380" y="66"/>
                      <a:pt x="376" y="61"/>
                    </a:cubicBezTo>
                    <a:cubicBezTo>
                      <a:pt x="376" y="58"/>
                      <a:pt x="377" y="55"/>
                      <a:pt x="377" y="52"/>
                    </a:cubicBezTo>
                    <a:cubicBezTo>
                      <a:pt x="377" y="50"/>
                      <a:pt x="380" y="50"/>
                      <a:pt x="382" y="50"/>
                    </a:cubicBezTo>
                    <a:cubicBezTo>
                      <a:pt x="384" y="46"/>
                      <a:pt x="386" y="43"/>
                      <a:pt x="389" y="43"/>
                    </a:cubicBezTo>
                    <a:moveTo>
                      <a:pt x="114" y="93"/>
                    </a:moveTo>
                    <a:cubicBezTo>
                      <a:pt x="114" y="93"/>
                      <a:pt x="112" y="91"/>
                      <a:pt x="111" y="91"/>
                    </a:cubicBezTo>
                    <a:cubicBezTo>
                      <a:pt x="109" y="91"/>
                      <a:pt x="108" y="92"/>
                      <a:pt x="107" y="93"/>
                    </a:cubicBezTo>
                    <a:cubicBezTo>
                      <a:pt x="107" y="96"/>
                      <a:pt x="108" y="96"/>
                      <a:pt x="108" y="97"/>
                    </a:cubicBezTo>
                    <a:cubicBezTo>
                      <a:pt x="105" y="100"/>
                      <a:pt x="105" y="105"/>
                      <a:pt x="109" y="105"/>
                    </a:cubicBezTo>
                    <a:cubicBezTo>
                      <a:pt x="110" y="105"/>
                      <a:pt x="112" y="98"/>
                      <a:pt x="117" y="97"/>
                    </a:cubicBezTo>
                    <a:cubicBezTo>
                      <a:pt x="118" y="98"/>
                      <a:pt x="118" y="98"/>
                      <a:pt x="119" y="98"/>
                    </a:cubicBezTo>
                    <a:cubicBezTo>
                      <a:pt x="121" y="97"/>
                      <a:pt x="121" y="92"/>
                      <a:pt x="118" y="92"/>
                    </a:cubicBezTo>
                    <a:cubicBezTo>
                      <a:pt x="117" y="92"/>
                      <a:pt x="117" y="93"/>
                      <a:pt x="114" y="93"/>
                    </a:cubicBezTo>
                    <a:moveTo>
                      <a:pt x="99" y="92"/>
                    </a:moveTo>
                    <a:cubicBezTo>
                      <a:pt x="96" y="92"/>
                      <a:pt x="92" y="92"/>
                      <a:pt x="91" y="93"/>
                    </a:cubicBezTo>
                    <a:cubicBezTo>
                      <a:pt x="90" y="93"/>
                      <a:pt x="90" y="97"/>
                      <a:pt x="89" y="98"/>
                    </a:cubicBezTo>
                    <a:cubicBezTo>
                      <a:pt x="89" y="100"/>
                      <a:pt x="87" y="102"/>
                      <a:pt x="85" y="104"/>
                    </a:cubicBezTo>
                    <a:cubicBezTo>
                      <a:pt x="85" y="104"/>
                      <a:pt x="78" y="114"/>
                      <a:pt x="82" y="114"/>
                    </a:cubicBezTo>
                    <a:cubicBezTo>
                      <a:pt x="85" y="114"/>
                      <a:pt x="89" y="110"/>
                      <a:pt x="89" y="109"/>
                    </a:cubicBezTo>
                    <a:cubicBezTo>
                      <a:pt x="90" y="103"/>
                      <a:pt x="92" y="100"/>
                      <a:pt x="96" y="97"/>
                    </a:cubicBezTo>
                    <a:cubicBezTo>
                      <a:pt x="99" y="96"/>
                      <a:pt x="100" y="96"/>
                      <a:pt x="100" y="92"/>
                    </a:cubicBezTo>
                    <a:lnTo>
                      <a:pt x="99" y="92"/>
                    </a:lnTo>
                    <a:moveTo>
                      <a:pt x="130" y="104"/>
                    </a:moveTo>
                    <a:lnTo>
                      <a:pt x="126" y="104"/>
                    </a:lnTo>
                    <a:cubicBezTo>
                      <a:pt x="123" y="104"/>
                      <a:pt x="123" y="102"/>
                      <a:pt x="123" y="104"/>
                    </a:cubicBezTo>
                    <a:cubicBezTo>
                      <a:pt x="126" y="105"/>
                      <a:pt x="132" y="107"/>
                      <a:pt x="132" y="104"/>
                    </a:cubicBezTo>
                    <a:cubicBezTo>
                      <a:pt x="132" y="102"/>
                      <a:pt x="131" y="104"/>
                      <a:pt x="130" y="104"/>
                    </a:cubicBezTo>
                    <a:moveTo>
                      <a:pt x="114" y="110"/>
                    </a:moveTo>
                    <a:lnTo>
                      <a:pt x="105" y="110"/>
                    </a:lnTo>
                    <a:cubicBezTo>
                      <a:pt x="103" y="111"/>
                      <a:pt x="102" y="110"/>
                      <a:pt x="102" y="114"/>
                    </a:cubicBezTo>
                    <a:cubicBezTo>
                      <a:pt x="102" y="116"/>
                      <a:pt x="105" y="115"/>
                      <a:pt x="107" y="115"/>
                    </a:cubicBezTo>
                    <a:cubicBezTo>
                      <a:pt x="111" y="114"/>
                      <a:pt x="114" y="111"/>
                      <a:pt x="117" y="110"/>
                    </a:cubicBezTo>
                    <a:cubicBezTo>
                      <a:pt x="114" y="109"/>
                      <a:pt x="114" y="110"/>
                      <a:pt x="114" y="110"/>
                    </a:cubicBezTo>
                    <a:moveTo>
                      <a:pt x="454" y="115"/>
                    </a:moveTo>
                    <a:cubicBezTo>
                      <a:pt x="452" y="115"/>
                      <a:pt x="453" y="110"/>
                      <a:pt x="454" y="110"/>
                    </a:cubicBezTo>
                    <a:cubicBezTo>
                      <a:pt x="456" y="110"/>
                      <a:pt x="454" y="109"/>
                      <a:pt x="456" y="110"/>
                    </a:cubicBezTo>
                    <a:cubicBezTo>
                      <a:pt x="456" y="111"/>
                      <a:pt x="456" y="114"/>
                      <a:pt x="454" y="115"/>
                    </a:cubicBezTo>
                    <a:moveTo>
                      <a:pt x="453" y="119"/>
                    </a:moveTo>
                    <a:cubicBezTo>
                      <a:pt x="456" y="116"/>
                      <a:pt x="458" y="119"/>
                      <a:pt x="456" y="127"/>
                    </a:cubicBezTo>
                    <a:cubicBezTo>
                      <a:pt x="456" y="128"/>
                      <a:pt x="452" y="131"/>
                      <a:pt x="450" y="127"/>
                    </a:cubicBezTo>
                    <a:cubicBezTo>
                      <a:pt x="452" y="124"/>
                      <a:pt x="450" y="122"/>
                      <a:pt x="450" y="119"/>
                    </a:cubicBezTo>
                    <a:lnTo>
                      <a:pt x="453" y="119"/>
                    </a:lnTo>
                    <a:moveTo>
                      <a:pt x="470" y="135"/>
                    </a:moveTo>
                    <a:cubicBezTo>
                      <a:pt x="471" y="133"/>
                      <a:pt x="474" y="135"/>
                      <a:pt x="477" y="135"/>
                    </a:cubicBezTo>
                    <a:lnTo>
                      <a:pt x="483" y="135"/>
                    </a:lnTo>
                    <a:cubicBezTo>
                      <a:pt x="481" y="136"/>
                      <a:pt x="481" y="140"/>
                      <a:pt x="480" y="141"/>
                    </a:cubicBezTo>
                    <a:cubicBezTo>
                      <a:pt x="476" y="140"/>
                      <a:pt x="472" y="138"/>
                      <a:pt x="470" y="135"/>
                    </a:cubicBezTo>
                    <a:moveTo>
                      <a:pt x="119" y="288"/>
                    </a:moveTo>
                    <a:cubicBezTo>
                      <a:pt x="121" y="286"/>
                      <a:pt x="119" y="281"/>
                      <a:pt x="118" y="281"/>
                    </a:cubicBezTo>
                    <a:cubicBezTo>
                      <a:pt x="114" y="284"/>
                      <a:pt x="117" y="288"/>
                      <a:pt x="119" y="2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4631040" y="1751040"/>
                <a:ext cx="200160" cy="213120"/>
              </a:xfrm>
              <a:prstGeom prst="ellipse">
                <a:avLst/>
              </a:prstGeom>
              <a:no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8" name="Google Shape;688;p21"/>
          <p:cNvGrpSpPr/>
          <p:nvPr/>
        </p:nvGrpSpPr>
        <p:grpSpPr>
          <a:xfrm>
            <a:off x="4569480" y="2773440"/>
            <a:ext cx="334440" cy="713160"/>
            <a:chOff x="4569480" y="2773440"/>
            <a:chExt cx="334440" cy="713160"/>
          </a:xfrm>
        </p:grpSpPr>
        <p:sp>
          <p:nvSpPr>
            <p:cNvPr id="689" name="Google Shape;689;p21"/>
            <p:cNvSpPr/>
            <p:nvPr/>
          </p:nvSpPr>
          <p:spPr>
            <a:xfrm>
              <a:off x="4569480" y="2773440"/>
              <a:ext cx="334440" cy="71316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0" name="Google Shape;690;p21"/>
            <p:cNvCxnSpPr/>
            <p:nvPr/>
          </p:nvCxnSpPr>
          <p:spPr>
            <a:xfrm>
              <a:off x="4636440" y="3380040"/>
              <a:ext cx="201240" cy="360"/>
            </a:xfrm>
            <a:prstGeom prst="straightConnector1">
              <a:avLst/>
            </a:prstGeom>
            <a:noFill/>
            <a:ln w="19075" cap="rnd" cmpd="sng">
              <a:solidFill>
                <a:srgbClr val="FFFFFF"/>
              </a:solidFill>
              <a:prstDash val="solid"/>
              <a:round/>
              <a:headEnd type="none" w="sm" len="sm"/>
              <a:tailEnd type="none" w="sm" len="sm"/>
            </a:ln>
          </p:spPr>
        </p:cxnSp>
        <p:cxnSp>
          <p:nvCxnSpPr>
            <p:cNvPr id="691" name="Google Shape;691;p21"/>
            <p:cNvCxnSpPr/>
            <p:nvPr/>
          </p:nvCxnSpPr>
          <p:spPr>
            <a:xfrm>
              <a:off x="4636440" y="3344400"/>
              <a:ext cx="201240" cy="360"/>
            </a:xfrm>
            <a:prstGeom prst="straightConnector1">
              <a:avLst/>
            </a:prstGeom>
            <a:noFill/>
            <a:ln w="19075" cap="rnd" cmpd="sng">
              <a:solidFill>
                <a:srgbClr val="FFFFFF"/>
              </a:solidFill>
              <a:prstDash val="solid"/>
              <a:round/>
              <a:headEnd type="none" w="sm" len="sm"/>
              <a:tailEnd type="none" w="sm" len="sm"/>
            </a:ln>
          </p:spPr>
        </p:cxnSp>
        <p:grpSp>
          <p:nvGrpSpPr>
            <p:cNvPr id="692" name="Google Shape;692;p21"/>
            <p:cNvGrpSpPr/>
            <p:nvPr/>
          </p:nvGrpSpPr>
          <p:grpSpPr>
            <a:xfrm>
              <a:off x="4662000" y="2844720"/>
              <a:ext cx="149400" cy="213480"/>
              <a:chOff x="4662000" y="2844720"/>
              <a:chExt cx="149400" cy="213480"/>
            </a:xfrm>
          </p:grpSpPr>
          <p:sp>
            <p:nvSpPr>
              <p:cNvPr id="693" name="Google Shape;693;p21"/>
              <p:cNvSpPr/>
              <p:nvPr/>
            </p:nvSpPr>
            <p:spPr>
              <a:xfrm>
                <a:off x="4662000" y="2844720"/>
                <a:ext cx="149400" cy="213480"/>
              </a:xfrm>
              <a:custGeom>
                <a:avLst/>
                <a:gdLst/>
                <a:ahLst/>
                <a:cxnLst/>
                <a:rect l="l" t="t" r="r" b="b"/>
                <a:pathLst>
                  <a:path w="417" h="595" extrusionOk="0">
                    <a:moveTo>
                      <a:pt x="0" y="595"/>
                    </a:moveTo>
                    <a:lnTo>
                      <a:pt x="417" y="595"/>
                    </a:lnTo>
                    <a:lnTo>
                      <a:pt x="417" y="149"/>
                    </a:lnTo>
                    <a:lnTo>
                      <a:pt x="278" y="0"/>
                    </a:lnTo>
                    <a:lnTo>
                      <a:pt x="0" y="0"/>
                    </a:lnTo>
                    <a:lnTo>
                      <a:pt x="0" y="595"/>
                    </a:lnTo>
                    <a:close/>
                  </a:path>
                </a:pathLst>
              </a:custGeom>
              <a:noFill/>
              <a:ln w="19075" cap="flat" cmpd="sng">
                <a:solidFill>
                  <a:srgbClr val="FFFFFF"/>
                </a:solidFill>
                <a:prstDash val="solid"/>
                <a:round/>
                <a:headEnd type="none" w="sm" len="sm"/>
                <a:tailEnd type="none" w="sm" len="sm"/>
              </a:ln>
            </p:spPr>
          </p:sp>
          <p:sp>
            <p:nvSpPr>
              <p:cNvPr id="694" name="Google Shape;694;p21"/>
              <p:cNvSpPr/>
              <p:nvPr/>
            </p:nvSpPr>
            <p:spPr>
              <a:xfrm>
                <a:off x="4762080" y="2844720"/>
                <a:ext cx="49320" cy="52920"/>
              </a:xfrm>
              <a:custGeom>
                <a:avLst/>
                <a:gdLst/>
                <a:ahLst/>
                <a:cxnLst/>
                <a:rect l="l" t="t" r="r" b="b"/>
                <a:pathLst>
                  <a:path w="139" h="149" extrusionOk="0">
                    <a:moveTo>
                      <a:pt x="0" y="0"/>
                    </a:moveTo>
                    <a:lnTo>
                      <a:pt x="0" y="149"/>
                    </a:lnTo>
                    <a:lnTo>
                      <a:pt x="139" y="149"/>
                    </a:lnTo>
                    <a:lnTo>
                      <a:pt x="0" y="0"/>
                    </a:lnTo>
                    <a:close/>
                  </a:path>
                </a:pathLst>
              </a:custGeom>
              <a:noFill/>
              <a:ln w="19075" cap="flat" cmpd="sng">
                <a:solidFill>
                  <a:srgbClr val="FFFFFF"/>
                </a:solidFill>
                <a:prstDash val="solid"/>
                <a:round/>
                <a:headEnd type="none" w="sm" len="sm"/>
                <a:tailEnd type="none" w="sm" len="sm"/>
              </a:ln>
            </p:spPr>
          </p:sp>
        </p:grpSp>
      </p:grpSp>
      <p:sp>
        <p:nvSpPr>
          <p:cNvPr id="695" name="Google Shape;695;p21"/>
          <p:cNvSpPr/>
          <p:nvPr/>
        </p:nvSpPr>
        <p:spPr>
          <a:xfrm>
            <a:off x="1611720" y="2126880"/>
            <a:ext cx="1929240" cy="15984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050"/>
              <a:buFont typeface="Arial"/>
              <a:buNone/>
            </a:pPr>
            <a:r>
              <a:rPr lang="en-US" sz="1050" b="0" i="0" u="none" strike="noStrike" cap="none">
                <a:solidFill>
                  <a:srgbClr val="666666"/>
                </a:solidFill>
                <a:latin typeface="Arial"/>
                <a:ea typeface="Arial"/>
                <a:cs typeface="Arial"/>
                <a:sym typeface="Arial"/>
              </a:rPr>
              <a:t>Proxy</a:t>
            </a:r>
            <a:endParaRPr sz="1050" b="0" i="0" u="none" strike="noStrike" cap="none">
              <a:latin typeface="Arial"/>
              <a:ea typeface="Arial"/>
              <a:cs typeface="Arial"/>
              <a:sym typeface="Arial"/>
            </a:endParaRPr>
          </a:p>
        </p:txBody>
      </p:sp>
      <p:cxnSp>
        <p:nvCxnSpPr>
          <p:cNvPr id="696" name="Google Shape;696;p21"/>
          <p:cNvCxnSpPr/>
          <p:nvPr/>
        </p:nvCxnSpPr>
        <p:spPr>
          <a:xfrm rot="10800000" flipH="1">
            <a:off x="2860200" y="1674000"/>
            <a:ext cx="1192680" cy="181440"/>
          </a:xfrm>
          <a:prstGeom prst="straightConnector1">
            <a:avLst/>
          </a:prstGeom>
          <a:noFill/>
          <a:ln w="9525" cap="flat" cmpd="sng">
            <a:solidFill>
              <a:srgbClr val="3465A4"/>
            </a:solidFill>
            <a:prstDash val="solid"/>
            <a:round/>
            <a:headEnd type="none" w="sm" len="sm"/>
            <a:tailEnd type="none" w="sm" len="sm"/>
          </a:ln>
        </p:spPr>
      </p:cxnSp>
      <p:cxnSp>
        <p:nvCxnSpPr>
          <p:cNvPr id="697" name="Google Shape;697;p21"/>
          <p:cNvCxnSpPr/>
          <p:nvPr/>
        </p:nvCxnSpPr>
        <p:spPr>
          <a:xfrm rot="10800000" flipH="1">
            <a:off x="4052880" y="1130040"/>
            <a:ext cx="340920" cy="543960"/>
          </a:xfrm>
          <a:prstGeom prst="straightConnector1">
            <a:avLst/>
          </a:prstGeom>
          <a:noFill/>
          <a:ln w="9525" cap="flat" cmpd="sng">
            <a:solidFill>
              <a:srgbClr val="3465A4"/>
            </a:solidFill>
            <a:prstDash val="solid"/>
            <a:round/>
            <a:headEnd type="none" w="sm" len="sm"/>
            <a:tailEnd type="triangle" w="med" len="med"/>
          </a:ln>
        </p:spPr>
      </p:cxnSp>
      <p:cxnSp>
        <p:nvCxnSpPr>
          <p:cNvPr id="698" name="Google Shape;698;p21"/>
          <p:cNvCxnSpPr/>
          <p:nvPr/>
        </p:nvCxnSpPr>
        <p:spPr>
          <a:xfrm>
            <a:off x="4052880" y="1674000"/>
            <a:ext cx="340920" cy="543960"/>
          </a:xfrm>
          <a:prstGeom prst="straightConnector1">
            <a:avLst/>
          </a:prstGeom>
          <a:noFill/>
          <a:ln w="9525" cap="flat" cmpd="sng">
            <a:solidFill>
              <a:srgbClr val="3465A4"/>
            </a:solidFill>
            <a:prstDash val="solid"/>
            <a:round/>
            <a:headEnd type="none" w="sm" len="sm"/>
            <a:tailEnd type="triangle" w="med" len="med"/>
          </a:ln>
        </p:spPr>
      </p:cxnSp>
      <p:cxnSp>
        <p:nvCxnSpPr>
          <p:cNvPr id="699" name="Google Shape;699;p21"/>
          <p:cNvCxnSpPr/>
          <p:nvPr/>
        </p:nvCxnSpPr>
        <p:spPr>
          <a:xfrm>
            <a:off x="2860200" y="1855440"/>
            <a:ext cx="1703880" cy="1269000"/>
          </a:xfrm>
          <a:prstGeom prst="straightConnector1">
            <a:avLst/>
          </a:prstGeom>
          <a:noFill/>
          <a:ln w="9525" cap="flat" cmpd="sng">
            <a:solidFill>
              <a:srgbClr val="3465A4"/>
            </a:solidFill>
            <a:prstDash val="solid"/>
            <a:round/>
            <a:headEnd type="none" w="sm" len="sm"/>
            <a:tailEnd type="triangle" w="med" len="med"/>
          </a:ln>
        </p:spPr>
      </p:cxnSp>
      <p:sp>
        <p:nvSpPr>
          <p:cNvPr id="700" name="Google Shape;700;p21"/>
          <p:cNvSpPr/>
          <p:nvPr/>
        </p:nvSpPr>
        <p:spPr>
          <a:xfrm>
            <a:off x="4223160" y="580320"/>
            <a:ext cx="1021680" cy="15984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050"/>
              <a:buFont typeface="Arial"/>
              <a:buNone/>
            </a:pPr>
            <a:r>
              <a:rPr lang="en-US" sz="1050" b="0" i="0" u="none" strike="noStrike" cap="none">
                <a:solidFill>
                  <a:srgbClr val="666666"/>
                </a:solidFill>
                <a:latin typeface="Arial"/>
                <a:ea typeface="Arial"/>
                <a:cs typeface="Arial"/>
                <a:sym typeface="Arial"/>
              </a:rPr>
              <a:t>Fa</a:t>
            </a:r>
            <a:r>
              <a:rPr lang="en-US" sz="1050">
                <a:solidFill>
                  <a:srgbClr val="666666"/>
                </a:solidFill>
              </a:rPr>
              <a:t>c</a:t>
            </a:r>
            <a:r>
              <a:rPr lang="en-US" sz="1050" b="0" i="0" u="none" strike="noStrike" cap="none">
                <a:solidFill>
                  <a:srgbClr val="666666"/>
                </a:solidFill>
                <a:latin typeface="Arial"/>
                <a:ea typeface="Arial"/>
                <a:cs typeface="Arial"/>
                <a:sym typeface="Arial"/>
              </a:rPr>
              <a:t>e detection-1</a:t>
            </a:r>
            <a:endParaRPr sz="1050" b="0" i="0" u="none" strike="noStrike" cap="none">
              <a:latin typeface="Arial"/>
              <a:ea typeface="Arial"/>
              <a:cs typeface="Arial"/>
              <a:sym typeface="Arial"/>
            </a:endParaRPr>
          </a:p>
        </p:txBody>
      </p:sp>
      <p:sp>
        <p:nvSpPr>
          <p:cNvPr id="701" name="Google Shape;701;p21"/>
          <p:cNvSpPr/>
          <p:nvPr/>
        </p:nvSpPr>
        <p:spPr>
          <a:xfrm>
            <a:off x="4223160" y="2403720"/>
            <a:ext cx="1021680" cy="15984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050"/>
              <a:buFont typeface="Arial"/>
              <a:buNone/>
            </a:pPr>
            <a:r>
              <a:rPr lang="en-US" sz="1050" b="0" i="0" u="none" strike="noStrike" cap="none">
                <a:solidFill>
                  <a:srgbClr val="666666"/>
                </a:solidFill>
                <a:latin typeface="Arial"/>
                <a:ea typeface="Arial"/>
                <a:cs typeface="Arial"/>
                <a:sym typeface="Arial"/>
              </a:rPr>
              <a:t>Fa</a:t>
            </a:r>
            <a:r>
              <a:rPr lang="en-US" sz="1050">
                <a:solidFill>
                  <a:srgbClr val="666666"/>
                </a:solidFill>
              </a:rPr>
              <a:t>c</a:t>
            </a:r>
            <a:r>
              <a:rPr lang="en-US" sz="1050" b="0" i="0" u="none" strike="noStrike" cap="none">
                <a:solidFill>
                  <a:srgbClr val="666666"/>
                </a:solidFill>
                <a:latin typeface="Arial"/>
                <a:ea typeface="Arial"/>
                <a:cs typeface="Arial"/>
                <a:sym typeface="Arial"/>
              </a:rPr>
              <a:t>e detection-2</a:t>
            </a:r>
            <a:endParaRPr sz="1050" b="0" i="0" u="none" strike="noStrike" cap="none">
              <a:latin typeface="Arial"/>
              <a:ea typeface="Arial"/>
              <a:cs typeface="Arial"/>
              <a:sym typeface="Arial"/>
            </a:endParaRPr>
          </a:p>
        </p:txBody>
      </p:sp>
      <p:sp>
        <p:nvSpPr>
          <p:cNvPr id="702" name="Google Shape;702;p21"/>
          <p:cNvSpPr/>
          <p:nvPr/>
        </p:nvSpPr>
        <p:spPr>
          <a:xfrm>
            <a:off x="4223160" y="3491640"/>
            <a:ext cx="1021680" cy="15984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050"/>
              <a:buFont typeface="Arial"/>
              <a:buNone/>
            </a:pPr>
            <a:r>
              <a:rPr lang="en-US" sz="1050" b="0" i="0" u="none" strike="noStrike" cap="none">
                <a:solidFill>
                  <a:srgbClr val="666666"/>
                </a:solidFill>
                <a:latin typeface="Arial"/>
                <a:ea typeface="Arial"/>
                <a:cs typeface="Arial"/>
                <a:sym typeface="Arial"/>
              </a:rPr>
              <a:t>Text</a:t>
            </a:r>
            <a:endParaRPr sz="1050" b="0" i="0" u="none" strike="noStrike" cap="none">
              <a:latin typeface="Arial"/>
              <a:ea typeface="Arial"/>
              <a:cs typeface="Arial"/>
              <a:sym typeface="Arial"/>
            </a:endParaRPr>
          </a:p>
        </p:txBody>
      </p:sp>
      <p:pic>
        <p:nvPicPr>
          <p:cNvPr id="703" name="Google Shape;703;p21"/>
          <p:cNvPicPr preferRelativeResize="0"/>
          <p:nvPr/>
        </p:nvPicPr>
        <p:blipFill rotWithShape="1">
          <a:blip r:embed="rId4">
            <a:alphaModFix/>
          </a:blip>
          <a:srcRect/>
          <a:stretch/>
        </p:blipFill>
        <p:spPr>
          <a:xfrm>
            <a:off x="2349000" y="2411640"/>
            <a:ext cx="498960" cy="531000"/>
          </a:xfrm>
          <a:prstGeom prst="rect">
            <a:avLst/>
          </a:prstGeom>
          <a:noFill/>
          <a:ln>
            <a:noFill/>
          </a:ln>
        </p:spPr>
      </p:pic>
      <p:pic>
        <p:nvPicPr>
          <p:cNvPr id="704" name="Google Shape;704;p21"/>
          <p:cNvPicPr preferRelativeResize="0"/>
          <p:nvPr/>
        </p:nvPicPr>
        <p:blipFill rotWithShape="1">
          <a:blip r:embed="rId5">
            <a:alphaModFix/>
          </a:blip>
          <a:srcRect/>
          <a:stretch/>
        </p:blipFill>
        <p:spPr>
          <a:xfrm>
            <a:off x="2057400" y="2846160"/>
            <a:ext cx="2285280" cy="2410920"/>
          </a:xfrm>
          <a:prstGeom prst="rect">
            <a:avLst/>
          </a:prstGeom>
          <a:noFill/>
          <a:ln>
            <a:noFill/>
          </a:ln>
        </p:spPr>
      </p:pic>
      <p:cxnSp>
        <p:nvCxnSpPr>
          <p:cNvPr id="705" name="Google Shape;705;p21"/>
          <p:cNvCxnSpPr/>
          <p:nvPr/>
        </p:nvCxnSpPr>
        <p:spPr>
          <a:xfrm rot="10800000">
            <a:off x="4114800" y="4271400"/>
            <a:ext cx="2057400" cy="228600"/>
          </a:xfrm>
          <a:prstGeom prst="straightConnector1">
            <a:avLst/>
          </a:prstGeom>
          <a:noFill/>
          <a:ln w="9525" cap="flat" cmpd="sng">
            <a:solidFill>
              <a:srgbClr val="FF0000"/>
            </a:solidFill>
            <a:prstDash val="solid"/>
            <a:round/>
            <a:headEnd type="none" w="sm" len="sm"/>
            <a:tailEnd type="triangle" w="med" len="med"/>
          </a:ln>
        </p:spPr>
      </p:cxnSp>
      <p:sp>
        <p:nvSpPr>
          <p:cNvPr id="706" name="Google Shape;706;p21"/>
          <p:cNvSpPr/>
          <p:nvPr/>
        </p:nvSpPr>
        <p:spPr>
          <a:xfrm rot="-555000">
            <a:off x="2899800" y="1549440"/>
            <a:ext cx="1021680" cy="15984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050"/>
              <a:buFont typeface="Arial"/>
              <a:buNone/>
            </a:pPr>
            <a:r>
              <a:rPr lang="en-US" sz="1050" b="0" i="1" u="none" strike="noStrike" cap="none" dirty="0">
                <a:solidFill>
                  <a:srgbClr val="666666"/>
                </a:solidFill>
                <a:latin typeface="Arial"/>
                <a:ea typeface="Arial"/>
                <a:cs typeface="Arial"/>
                <a:sym typeface="Arial"/>
              </a:rPr>
              <a:t>/face /v1</a:t>
            </a:r>
            <a:endParaRPr sz="1050" b="0" i="0" u="none" strike="noStrike" cap="none" dirty="0">
              <a:latin typeface="Arial"/>
              <a:ea typeface="Arial"/>
              <a:cs typeface="Arial"/>
              <a:sym typeface="Arial"/>
            </a:endParaRPr>
          </a:p>
        </p:txBody>
      </p:sp>
      <p:sp>
        <p:nvSpPr>
          <p:cNvPr id="707" name="Google Shape;707;p21"/>
          <p:cNvSpPr/>
          <p:nvPr/>
        </p:nvSpPr>
        <p:spPr>
          <a:xfrm rot="2048400">
            <a:off x="2964960" y="2379240"/>
            <a:ext cx="1021680" cy="15984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050"/>
              <a:buFont typeface="Arial"/>
              <a:buNone/>
            </a:pPr>
            <a:r>
              <a:rPr lang="en-US" sz="1050" b="0" i="1" u="none" strike="noStrike" cap="none">
                <a:solidFill>
                  <a:srgbClr val="666666"/>
                </a:solidFill>
                <a:latin typeface="Arial"/>
                <a:ea typeface="Arial"/>
                <a:cs typeface="Arial"/>
                <a:sym typeface="Arial"/>
              </a:rPr>
              <a:t>/text /v1</a:t>
            </a:r>
            <a:endParaRPr sz="105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
                                        </p:tgtEl>
                                        <p:attrNameLst>
                                          <p:attrName>style.visibility</p:attrName>
                                        </p:attrNameLst>
                                      </p:cBhvr>
                                      <p:to>
                                        <p:strVal val="visible"/>
                                      </p:to>
                                    </p:set>
                                    <p:anim calcmode="lin" valueType="num">
                                      <p:cBhvr additive="base">
                                        <p:cTn id="7" dur="500" fill="hold"/>
                                        <p:tgtEl>
                                          <p:spTgt spid="706"/>
                                        </p:tgtEl>
                                        <p:attrNameLst>
                                          <p:attrName>ppt_x</p:attrName>
                                        </p:attrNameLst>
                                      </p:cBhvr>
                                      <p:tavLst>
                                        <p:tav tm="0">
                                          <p:val>
                                            <p:strVal val="#ppt_x"/>
                                          </p:val>
                                        </p:tav>
                                        <p:tav tm="100000">
                                          <p:val>
                                            <p:strVal val="#ppt_x"/>
                                          </p:val>
                                        </p:tav>
                                      </p:tavLst>
                                    </p:anim>
                                    <p:anim calcmode="lin" valueType="num">
                                      <p:cBhvr additive="base">
                                        <p:cTn id="8" dur="500" fill="hold"/>
                                        <p:tgtEl>
                                          <p:spTgt spid="70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07"/>
                                        </p:tgtEl>
                                        <p:attrNameLst>
                                          <p:attrName>style.visibility</p:attrName>
                                        </p:attrNameLst>
                                      </p:cBhvr>
                                      <p:to>
                                        <p:strVal val="visible"/>
                                      </p:to>
                                    </p:set>
                                    <p:anim calcmode="lin" valueType="num">
                                      <p:cBhvr additive="base">
                                        <p:cTn id="11" dur="500" fill="hold"/>
                                        <p:tgtEl>
                                          <p:spTgt spid="707"/>
                                        </p:tgtEl>
                                        <p:attrNameLst>
                                          <p:attrName>ppt_x</p:attrName>
                                        </p:attrNameLst>
                                      </p:cBhvr>
                                      <p:tavLst>
                                        <p:tav tm="0">
                                          <p:val>
                                            <p:strVal val="#ppt_x"/>
                                          </p:val>
                                        </p:tav>
                                        <p:tav tm="100000">
                                          <p:val>
                                            <p:strVal val="#ppt_x"/>
                                          </p:val>
                                        </p:tav>
                                      </p:tavLst>
                                    </p:anim>
                                    <p:anim calcmode="lin" valueType="num">
                                      <p:cBhvr additive="base">
                                        <p:cTn id="12" dur="500" fill="hold"/>
                                        <p:tgtEl>
                                          <p:spTgt spid="70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9"/>
                                        </p:tgtEl>
                                        <p:attrNameLst>
                                          <p:attrName>style.visibility</p:attrName>
                                        </p:attrNameLst>
                                      </p:cBhvr>
                                      <p:to>
                                        <p:strVal val="visible"/>
                                      </p:to>
                                    </p:set>
                                    <p:animEffect transition="in" filter="fade">
                                      <p:cBhvr>
                                        <p:cTn id="17" dur="500"/>
                                        <p:tgtEl>
                                          <p:spTgt spid="6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5"/>
                                        </p:tgtEl>
                                        <p:attrNameLst>
                                          <p:attrName>style.visibility</p:attrName>
                                        </p:attrNameLst>
                                      </p:cBhvr>
                                      <p:to>
                                        <p:strVal val="visible"/>
                                      </p:to>
                                    </p:set>
                                    <p:animEffect transition="in" filter="fade">
                                      <p:cBhvr>
                                        <p:cTn id="22" dur="500"/>
                                        <p:tgtEl>
                                          <p:spTgt spid="705"/>
                                        </p:tgtEl>
                                      </p:cBhvr>
                                    </p:animEffect>
                                  </p:childTnLst>
                                </p:cTn>
                              </p:par>
                              <p:par>
                                <p:cTn id="23" presetID="10" presetClass="entr" presetSubtype="0" fill="hold" nodeType="withEffect">
                                  <p:stCondLst>
                                    <p:cond delay="0"/>
                                  </p:stCondLst>
                                  <p:childTnLst>
                                    <p:set>
                                      <p:cBhvr>
                                        <p:cTn id="24" dur="1" fill="hold">
                                          <p:stCondLst>
                                            <p:cond delay="0"/>
                                          </p:stCondLst>
                                        </p:cTn>
                                        <p:tgtEl>
                                          <p:spTgt spid="704"/>
                                        </p:tgtEl>
                                        <p:attrNameLst>
                                          <p:attrName>style.visibility</p:attrName>
                                        </p:attrNameLst>
                                      </p:cBhvr>
                                      <p:to>
                                        <p:strVal val="visible"/>
                                      </p:to>
                                    </p:set>
                                    <p:animEffect transition="in" filter="fade">
                                      <p:cBhvr>
                                        <p:cTn id="25" dur="500"/>
                                        <p:tgtEl>
                                          <p:spTgt spid="70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30"/>
                                        </p:tgtEl>
                                        <p:attrNameLst>
                                          <p:attrName>style.visibility</p:attrName>
                                        </p:attrNameLst>
                                      </p:cBhvr>
                                      <p:to>
                                        <p:strVal val="visible"/>
                                      </p:to>
                                    </p:set>
                                    <p:animEffect transition="in" filter="fade">
                                      <p:cBhvr>
                                        <p:cTn id="30" dur="500"/>
                                        <p:tgtEl>
                                          <p:spTgt spid="6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31"/>
                                        </p:tgtEl>
                                        <p:attrNameLst>
                                          <p:attrName>style.visibility</p:attrName>
                                        </p:attrNameLst>
                                      </p:cBhvr>
                                      <p:to>
                                        <p:strVal val="visible"/>
                                      </p:to>
                                    </p:set>
                                    <p:animEffect transition="in" filter="fade">
                                      <p:cBhvr>
                                        <p:cTn id="35" dur="500"/>
                                        <p:tgtEl>
                                          <p:spTgt spid="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0" animBg="1"/>
      <p:bldP spid="631" grpId="0" animBg="1"/>
      <p:bldP spid="706" grpId="0"/>
      <p:bldP spid="7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19"/>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21</a:t>
            </a:fld>
            <a:endParaRPr sz="1300" b="0" i="0" u="none" strike="noStrike" cap="none">
              <a:solidFill>
                <a:srgbClr val="0091EA"/>
              </a:solidFill>
              <a:latin typeface="Times New Roman"/>
              <a:ea typeface="Times New Roman"/>
              <a:cs typeface="Times New Roman"/>
              <a:sym typeface="Times New Roman"/>
            </a:endParaRPr>
          </a:p>
        </p:txBody>
      </p:sp>
      <p:pic>
        <p:nvPicPr>
          <p:cNvPr id="713" name="Google Shape;713;p19" descr="Classification of Software testing types"/>
          <p:cNvPicPr preferRelativeResize="0"/>
          <p:nvPr/>
        </p:nvPicPr>
        <p:blipFill rotWithShape="1">
          <a:blip r:embed="rId3">
            <a:alphaModFix/>
          </a:blip>
          <a:srcRect l="705" t="990" r="489" b="2702"/>
          <a:stretch/>
        </p:blipFill>
        <p:spPr>
          <a:xfrm>
            <a:off x="1230849" y="1244049"/>
            <a:ext cx="6558174" cy="3030875"/>
          </a:xfrm>
          <a:prstGeom prst="rect">
            <a:avLst/>
          </a:prstGeom>
          <a:noFill/>
          <a:ln>
            <a:noFill/>
          </a:ln>
        </p:spPr>
      </p:pic>
      <p:sp>
        <p:nvSpPr>
          <p:cNvPr id="714" name="Google Shape;714;p19"/>
          <p:cNvSpPr/>
          <p:nvPr/>
        </p:nvSpPr>
        <p:spPr>
          <a:xfrm>
            <a:off x="1004160" y="2145240"/>
            <a:ext cx="2596200" cy="64320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a:off x="2218320" y="3978840"/>
            <a:ext cx="7903200" cy="8787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SzPts val="2000"/>
              <a:buFont typeface="Arial"/>
              <a:buNone/>
            </a:pPr>
            <a:endParaRPr sz="2000" b="0" i="0" u="none" strike="noStrike" cap="none" dirty="0">
              <a:latin typeface="Arial"/>
              <a:ea typeface="Arial"/>
              <a:cs typeface="Arial"/>
              <a:sym typeface="Arial"/>
            </a:endParaRPr>
          </a:p>
          <a:p>
            <a:pPr marL="457200" marR="0" lvl="0"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err="1">
                <a:solidFill>
                  <a:srgbClr val="263238"/>
                </a:solidFill>
                <a:latin typeface="Source Sans Pro"/>
                <a:ea typeface="Source Sans Pro"/>
                <a:cs typeface="Source Sans Pro"/>
                <a:sym typeface="Source Sans Pro"/>
              </a:rPr>
              <a:t>Unittest</a:t>
            </a:r>
            <a:r>
              <a:rPr lang="en-US" sz="2000" b="0" i="0" u="none" strike="noStrike" cap="none" dirty="0">
                <a:solidFill>
                  <a:srgbClr val="263238"/>
                </a:solidFill>
                <a:latin typeface="Source Sans Pro"/>
                <a:ea typeface="Source Sans Pro"/>
                <a:cs typeface="Source Sans Pro"/>
                <a:sym typeface="Source Sans Pro"/>
              </a:rPr>
              <a:t>, nose or nose2, </a:t>
            </a:r>
            <a:r>
              <a:rPr lang="en-US" sz="2000" b="0" i="0" u="none" strike="noStrike" cap="none" dirty="0" err="1">
                <a:solidFill>
                  <a:srgbClr val="0091EA"/>
                </a:solidFill>
                <a:latin typeface="Source Sans Pro"/>
                <a:ea typeface="Source Sans Pro"/>
                <a:cs typeface="Source Sans Pro"/>
                <a:sym typeface="Source Sans Pro"/>
              </a:rPr>
              <a:t>pytest</a:t>
            </a:r>
            <a:endParaRPr sz="2000" dirty="0">
              <a:solidFill>
                <a:srgbClr val="263238"/>
              </a:solidFill>
              <a:latin typeface="Source Sans Pro"/>
              <a:ea typeface="Source Sans Pro"/>
              <a:cs typeface="Source Sans Pro"/>
              <a:sym typeface="Source Sans Pro"/>
            </a:endParaRPr>
          </a:p>
        </p:txBody>
      </p:sp>
      <p:sp>
        <p:nvSpPr>
          <p:cNvPr id="716" name="Google Shape;716;p19"/>
          <p:cNvSpPr/>
          <p:nvPr/>
        </p:nvSpPr>
        <p:spPr>
          <a:xfrm>
            <a:off x="2818080" y="476784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717" name="Google Shape;717;p19"/>
          <p:cNvSpPr/>
          <p:nvPr/>
        </p:nvSpPr>
        <p:spPr>
          <a:xfrm>
            <a:off x="2791800" y="476784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718" name="Google Shape;718;p19"/>
          <p:cNvSpPr/>
          <p:nvPr/>
        </p:nvSpPr>
        <p:spPr>
          <a:xfrm>
            <a:off x="2683440" y="476784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719" name="Google Shape;719;p19"/>
          <p:cNvSpPr/>
          <p:nvPr/>
        </p:nvSpPr>
        <p:spPr>
          <a:xfrm>
            <a:off x="2791800" y="476784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720" name="Google Shape;720;p19"/>
          <p:cNvSpPr/>
          <p:nvPr/>
        </p:nvSpPr>
        <p:spPr>
          <a:xfrm>
            <a:off x="2683440" y="476784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
        <p:nvSpPr>
          <p:cNvPr id="721" name="Google Shape;721;p19"/>
          <p:cNvSpPr txBox="1">
            <a:spLocks noGrp="1"/>
          </p:cNvSpPr>
          <p:nvPr>
            <p:ph type="title" idx="4294967295"/>
          </p:nvPr>
        </p:nvSpPr>
        <p:spPr>
          <a:xfrm>
            <a:off x="429475" y="162731"/>
            <a:ext cx="7570200" cy="11097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Test:</a:t>
            </a:r>
            <a:endParaRPr sz="3600" b="1" i="0" u="none" strike="noStrike" cap="none">
              <a:solidFill>
                <a:srgbClr val="0091EA"/>
              </a:solidFill>
              <a:latin typeface="Roboto Slab"/>
              <a:ea typeface="Roboto Slab"/>
              <a:cs typeface="Roboto Slab"/>
              <a:sym typeface="Roboto Slab"/>
            </a:endParaRPr>
          </a:p>
          <a:p>
            <a:pPr marL="914400" marR="0" lvl="0" indent="-380880" algn="l" rtl="0">
              <a:lnSpc>
                <a:spcPct val="100000"/>
              </a:lnSpc>
              <a:spcBef>
                <a:spcPts val="0"/>
              </a:spcBef>
              <a:spcAft>
                <a:spcPts val="0"/>
              </a:spcAft>
              <a:buClr>
                <a:srgbClr val="CFD8DC"/>
              </a:buClr>
              <a:buSzPts val="2000"/>
              <a:buFont typeface="Source Sans Pro"/>
              <a:buChar char="◎"/>
            </a:pPr>
            <a:r>
              <a:rPr lang="en-US" sz="2000">
                <a:solidFill>
                  <a:srgbClr val="263238"/>
                </a:solidFill>
                <a:latin typeface="Source Sans Pro"/>
                <a:ea typeface="Source Sans Pro"/>
                <a:cs typeface="Source Sans Pro"/>
                <a:sym typeface="Source Sans Pro"/>
              </a:rPr>
              <a:t>check whether the actual results match the expected results</a:t>
            </a:r>
            <a:endParaRPr sz="2000">
              <a:solidFill>
                <a:srgbClr val="263238"/>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None/>
            </a:pPr>
            <a:endParaRPr sz="2000">
              <a:solidFill>
                <a:srgbClr val="263238"/>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91EA"/>
              </a:buClr>
              <a:buSzPts val="3600"/>
              <a:buFont typeface="Roboto Slab"/>
              <a:buNone/>
            </a:pPr>
            <a:endParaRPr sz="3600" b="1">
              <a:solidFill>
                <a:srgbClr val="0091EA"/>
              </a:solidFill>
              <a:latin typeface="Roboto Slab"/>
              <a:ea typeface="Roboto Slab"/>
              <a:cs typeface="Roboto Slab"/>
              <a:sym typeface="Roboto Slab"/>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4"/>
                                        </p:tgtEl>
                                        <p:attrNameLst>
                                          <p:attrName>style.visibility</p:attrName>
                                        </p:attrNameLst>
                                      </p:cBhvr>
                                      <p:to>
                                        <p:strVal val="visible"/>
                                      </p:to>
                                    </p:set>
                                    <p:anim calcmode="lin" valueType="num">
                                      <p:cBhvr additive="base">
                                        <p:cTn id="7" dur="500" fill="hold"/>
                                        <p:tgtEl>
                                          <p:spTgt spid="714"/>
                                        </p:tgtEl>
                                        <p:attrNameLst>
                                          <p:attrName>ppt_x</p:attrName>
                                        </p:attrNameLst>
                                      </p:cBhvr>
                                      <p:tavLst>
                                        <p:tav tm="0">
                                          <p:val>
                                            <p:strVal val="#ppt_x"/>
                                          </p:val>
                                        </p:tav>
                                        <p:tav tm="100000">
                                          <p:val>
                                            <p:strVal val="#ppt_x"/>
                                          </p:val>
                                        </p:tav>
                                      </p:tavLst>
                                    </p:anim>
                                    <p:anim calcmode="lin" valueType="num">
                                      <p:cBhvr additive="base">
                                        <p:cTn id="8" dur="500" fill="hold"/>
                                        <p:tgtEl>
                                          <p:spTgt spid="7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5">
                                            <p:txEl>
                                              <p:pRg st="1" end="1"/>
                                            </p:txEl>
                                          </p:spTgt>
                                        </p:tgtEl>
                                        <p:attrNameLst>
                                          <p:attrName>style.visibility</p:attrName>
                                        </p:attrNameLst>
                                      </p:cBhvr>
                                      <p:to>
                                        <p:strVal val="visible"/>
                                      </p:to>
                                    </p:set>
                                    <p:anim calcmode="lin" valueType="num">
                                      <p:cBhvr additive="base">
                                        <p:cTn id="13" dur="500" fill="hold"/>
                                        <p:tgtEl>
                                          <p:spTgt spid="7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0"/>
          <p:cNvSpPr txBox="1">
            <a:spLocks noGrp="1"/>
          </p:cNvSpPr>
          <p:nvPr>
            <p:ph type="title" idx="4294967295"/>
          </p:nvPr>
        </p:nvSpPr>
        <p:spPr>
          <a:xfrm>
            <a:off x="429480" y="39132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Test (cnt.) :</a:t>
            </a:r>
            <a:endParaRPr sz="3600" b="0" i="0" u="none" strike="noStrike" cap="none">
              <a:latin typeface="Arial"/>
              <a:ea typeface="Arial"/>
              <a:cs typeface="Arial"/>
              <a:sym typeface="Arial"/>
            </a:endParaRPr>
          </a:p>
        </p:txBody>
      </p:sp>
      <p:sp>
        <p:nvSpPr>
          <p:cNvPr id="727" name="Google Shape;727;p20"/>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22</a:t>
            </a:fld>
            <a:endParaRPr sz="1300" b="0" i="0" u="none" strike="noStrike" cap="none">
              <a:solidFill>
                <a:srgbClr val="0091EA"/>
              </a:solidFill>
              <a:latin typeface="Times New Roman"/>
              <a:ea typeface="Times New Roman"/>
              <a:cs typeface="Times New Roman"/>
              <a:sym typeface="Times New Roman"/>
            </a:endParaRPr>
          </a:p>
        </p:txBody>
      </p:sp>
      <p:sp>
        <p:nvSpPr>
          <p:cNvPr id="728" name="Google Shape;728;p20"/>
          <p:cNvSpPr/>
          <p:nvPr/>
        </p:nvSpPr>
        <p:spPr>
          <a:xfrm>
            <a:off x="429480" y="1186560"/>
            <a:ext cx="7903080" cy="1881000"/>
          </a:xfrm>
          <a:prstGeom prst="rect">
            <a:avLst/>
          </a:prstGeom>
          <a:noFill/>
          <a:ln>
            <a:noFill/>
          </a:ln>
        </p:spPr>
        <p:txBody>
          <a:bodyPr spcFirstLastPara="1" wrap="square" lIns="0" tIns="91425" rIns="0" bIns="91425" anchor="t" anchorCtr="0">
            <a:noAutofit/>
          </a:bodyPr>
          <a:lstStyle/>
          <a:p>
            <a:pPr marL="457200" marR="0" lvl="0"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Mocking:</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000"/>
              <a:buFont typeface="Arial"/>
              <a:buNone/>
            </a:pP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000"/>
              <a:buFont typeface="Arial"/>
              <a:buNone/>
            </a:pP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000"/>
              <a:buFont typeface="Arial"/>
              <a:buNone/>
            </a:pP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000"/>
              <a:buFont typeface="Arial"/>
              <a:buNone/>
            </a:pPr>
            <a:endParaRPr sz="2000" b="0" i="0" u="none" strike="noStrike" cap="none" dirty="0">
              <a:latin typeface="Arial"/>
              <a:ea typeface="Arial"/>
              <a:cs typeface="Arial"/>
              <a:sym typeface="Arial"/>
            </a:endParaRPr>
          </a:p>
          <a:p>
            <a:pPr marL="76320" marR="0" lvl="0" indent="0" algn="l" rtl="0">
              <a:lnSpc>
                <a:spcPct val="100000"/>
              </a:lnSpc>
              <a:spcBef>
                <a:spcPts val="0"/>
              </a:spcBef>
              <a:spcAft>
                <a:spcPts val="0"/>
              </a:spcAft>
              <a:buSzPts val="2000"/>
              <a:buFont typeface="Arial"/>
              <a:buNone/>
            </a:pPr>
            <a:endParaRPr sz="2000" b="0" i="0" u="none" strike="noStrike" cap="none" dirty="0">
              <a:latin typeface="Arial"/>
              <a:ea typeface="Arial"/>
              <a:cs typeface="Arial"/>
              <a:sym typeface="Arial"/>
            </a:endParaRPr>
          </a:p>
          <a:p>
            <a:pPr marL="457200" marR="0" lvl="2"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err="1">
                <a:solidFill>
                  <a:srgbClr val="263238"/>
                </a:solidFill>
                <a:latin typeface="Source Sans Pro"/>
                <a:ea typeface="Source Sans Pro"/>
                <a:cs typeface="Source Sans Pro"/>
                <a:sym typeface="Source Sans Pro"/>
              </a:rPr>
              <a:t>monkeypatch</a:t>
            </a:r>
            <a:r>
              <a:rPr lang="en-US" sz="2000" b="0" i="0" u="none" strike="noStrike" cap="none" dirty="0">
                <a:solidFill>
                  <a:srgbClr val="263238"/>
                </a:solidFill>
                <a:latin typeface="Source Sans Pro"/>
                <a:ea typeface="Source Sans Pro"/>
                <a:cs typeface="Source Sans Pro"/>
                <a:sym typeface="Source Sans Pro"/>
              </a:rPr>
              <a:t> fixture</a:t>
            </a:r>
            <a:r>
              <a:rPr lang="en-US" sz="2000" dirty="0"/>
              <a:t> → supported by</a:t>
            </a:r>
            <a:endParaRPr sz="2000" dirty="0"/>
          </a:p>
          <a:p>
            <a:pPr marL="3200400" marR="0" lvl="0" indent="457200" algn="l" rtl="0">
              <a:lnSpc>
                <a:spcPct val="100000"/>
              </a:lnSpc>
              <a:spcBef>
                <a:spcPts val="0"/>
              </a:spcBef>
              <a:spcAft>
                <a:spcPts val="0"/>
              </a:spcAft>
              <a:buNone/>
            </a:pPr>
            <a:r>
              <a:rPr lang="en-US" sz="2000" dirty="0" err="1"/>
              <a:t>pytest</a:t>
            </a:r>
            <a:endParaRPr sz="2000" dirty="0"/>
          </a:p>
        </p:txBody>
      </p:sp>
      <p:pic>
        <p:nvPicPr>
          <p:cNvPr id="729" name="Google Shape;729;p20"/>
          <p:cNvPicPr preferRelativeResize="0"/>
          <p:nvPr/>
        </p:nvPicPr>
        <p:blipFill rotWithShape="1">
          <a:blip r:embed="rId3">
            <a:alphaModFix/>
          </a:blip>
          <a:srcRect l="9888" t="11909" r="7649" b="7732"/>
          <a:stretch/>
        </p:blipFill>
        <p:spPr>
          <a:xfrm>
            <a:off x="3048000" y="568080"/>
            <a:ext cx="4380120" cy="2402640"/>
          </a:xfrm>
          <a:prstGeom prst="rect">
            <a:avLst/>
          </a:prstGeom>
          <a:noFill/>
          <a:ln>
            <a:noFill/>
          </a:ln>
        </p:spPr>
      </p:pic>
      <p:pic>
        <p:nvPicPr>
          <p:cNvPr id="730" name="Google Shape;730;p20"/>
          <p:cNvPicPr preferRelativeResize="0"/>
          <p:nvPr/>
        </p:nvPicPr>
        <p:blipFill rotWithShape="1">
          <a:blip r:embed="rId4">
            <a:alphaModFix/>
          </a:blip>
          <a:srcRect/>
          <a:stretch/>
        </p:blipFill>
        <p:spPr>
          <a:xfrm>
            <a:off x="4921200" y="2743200"/>
            <a:ext cx="4113720" cy="2073600"/>
          </a:xfrm>
          <a:prstGeom prst="rect">
            <a:avLst/>
          </a:prstGeom>
          <a:noFill/>
          <a:ln>
            <a:noFill/>
          </a:ln>
        </p:spPr>
      </p:pic>
      <p:sp>
        <p:nvSpPr>
          <p:cNvPr id="731" name="Google Shape;731;p20"/>
          <p:cNvSpPr/>
          <p:nvPr/>
        </p:nvSpPr>
        <p:spPr>
          <a:xfrm>
            <a:off x="2818080" y="476784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732" name="Google Shape;732;p20"/>
          <p:cNvSpPr/>
          <p:nvPr/>
        </p:nvSpPr>
        <p:spPr>
          <a:xfrm>
            <a:off x="2791800" y="476784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733" name="Google Shape;733;p20"/>
          <p:cNvSpPr/>
          <p:nvPr/>
        </p:nvSpPr>
        <p:spPr>
          <a:xfrm>
            <a:off x="2683440" y="476784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734" name="Google Shape;734;p20"/>
          <p:cNvSpPr/>
          <p:nvPr/>
        </p:nvSpPr>
        <p:spPr>
          <a:xfrm>
            <a:off x="2791800" y="476784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735" name="Google Shape;735;p20"/>
          <p:cNvSpPr/>
          <p:nvPr/>
        </p:nvSpPr>
        <p:spPr>
          <a:xfrm>
            <a:off x="2683440" y="476784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29"/>
                                        </p:tgtEl>
                                        <p:attrNameLst>
                                          <p:attrName>style.visibility</p:attrName>
                                        </p:attrNameLst>
                                      </p:cBhvr>
                                      <p:to>
                                        <p:strVal val="visible"/>
                                      </p:to>
                                    </p:set>
                                    <p:animEffect transition="in" filter="fade">
                                      <p:cBhvr>
                                        <p:cTn id="7" dur="1000"/>
                                        <p:tgtEl>
                                          <p:spTgt spid="729"/>
                                        </p:tgtEl>
                                      </p:cBhvr>
                                    </p:animEffect>
                                    <p:anim calcmode="lin" valueType="num">
                                      <p:cBhvr>
                                        <p:cTn id="8" dur="1000" fill="hold"/>
                                        <p:tgtEl>
                                          <p:spTgt spid="729"/>
                                        </p:tgtEl>
                                        <p:attrNameLst>
                                          <p:attrName>ppt_x</p:attrName>
                                        </p:attrNameLst>
                                      </p:cBhvr>
                                      <p:tavLst>
                                        <p:tav tm="0">
                                          <p:val>
                                            <p:strVal val="#ppt_x"/>
                                          </p:val>
                                        </p:tav>
                                        <p:tav tm="100000">
                                          <p:val>
                                            <p:strVal val="#ppt_x"/>
                                          </p:val>
                                        </p:tav>
                                      </p:tavLst>
                                    </p:anim>
                                    <p:anim calcmode="lin" valueType="num">
                                      <p:cBhvr>
                                        <p:cTn id="9" dur="1000" fill="hold"/>
                                        <p:tgtEl>
                                          <p:spTgt spid="7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28">
                                            <p:txEl>
                                              <p:pRg st="6" end="6"/>
                                            </p:txEl>
                                          </p:spTgt>
                                        </p:tgtEl>
                                        <p:attrNameLst>
                                          <p:attrName>style.visibility</p:attrName>
                                        </p:attrNameLst>
                                      </p:cBhvr>
                                      <p:to>
                                        <p:strVal val="visible"/>
                                      </p:to>
                                    </p:set>
                                    <p:anim calcmode="lin" valueType="num">
                                      <p:cBhvr additive="base">
                                        <p:cTn id="14" dur="500" fill="hold"/>
                                        <p:tgtEl>
                                          <p:spTgt spid="728">
                                            <p:txEl>
                                              <p:pRg st="6" end="6"/>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28">
                                            <p:txEl>
                                              <p:pRg st="6" end="6"/>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28">
                                            <p:txEl>
                                              <p:pRg st="7" end="7"/>
                                            </p:txEl>
                                          </p:spTgt>
                                        </p:tgtEl>
                                        <p:attrNameLst>
                                          <p:attrName>style.visibility</p:attrName>
                                        </p:attrNameLst>
                                      </p:cBhvr>
                                      <p:to>
                                        <p:strVal val="visible"/>
                                      </p:to>
                                    </p:set>
                                    <p:anim calcmode="lin" valueType="num">
                                      <p:cBhvr additive="base">
                                        <p:cTn id="18" dur="500" fill="hold"/>
                                        <p:tgtEl>
                                          <p:spTgt spid="728">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2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30"/>
                                        </p:tgtEl>
                                        <p:attrNameLst>
                                          <p:attrName>style.visibility</p:attrName>
                                        </p:attrNameLst>
                                      </p:cBhvr>
                                      <p:to>
                                        <p:strVal val="visible"/>
                                      </p:to>
                                    </p:set>
                                    <p:anim calcmode="lin" valueType="num">
                                      <p:cBhvr additive="base">
                                        <p:cTn id="24" dur="500" fill="hold"/>
                                        <p:tgtEl>
                                          <p:spTgt spid="730"/>
                                        </p:tgtEl>
                                        <p:attrNameLst>
                                          <p:attrName>ppt_x</p:attrName>
                                        </p:attrNameLst>
                                      </p:cBhvr>
                                      <p:tavLst>
                                        <p:tav tm="0">
                                          <p:val>
                                            <p:strVal val="#ppt_x"/>
                                          </p:val>
                                        </p:tav>
                                        <p:tav tm="100000">
                                          <p:val>
                                            <p:strVal val="#ppt_x"/>
                                          </p:val>
                                        </p:tav>
                                      </p:tavLst>
                                    </p:anim>
                                    <p:anim calcmode="lin" valueType="num">
                                      <p:cBhvr additive="base">
                                        <p:cTn id="25" dur="500" fill="hold"/>
                                        <p:tgtEl>
                                          <p:spTgt spid="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18"/>
          <p:cNvSpPr txBox="1">
            <a:spLocks noGrp="1"/>
          </p:cNvSpPr>
          <p:nvPr>
            <p:ph type="title" idx="4294967295"/>
          </p:nvPr>
        </p:nvSpPr>
        <p:spPr>
          <a:xfrm>
            <a:off x="429840" y="22860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Validation:</a:t>
            </a:r>
            <a:endParaRPr sz="3600" b="0" i="0" u="none" strike="noStrike" cap="none">
              <a:latin typeface="Arial"/>
              <a:ea typeface="Arial"/>
              <a:cs typeface="Arial"/>
              <a:sym typeface="Arial"/>
            </a:endParaRPr>
          </a:p>
        </p:txBody>
      </p:sp>
      <p:sp>
        <p:nvSpPr>
          <p:cNvPr id="741" name="Google Shape;741;p18"/>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23</a:t>
            </a:fld>
            <a:endParaRPr sz="1300" b="0" i="0" u="none" strike="noStrike" cap="none">
              <a:solidFill>
                <a:srgbClr val="0091EA"/>
              </a:solidFill>
              <a:latin typeface="Times New Roman"/>
              <a:ea typeface="Times New Roman"/>
              <a:cs typeface="Times New Roman"/>
              <a:sym typeface="Times New Roman"/>
            </a:endParaRPr>
          </a:p>
        </p:txBody>
      </p:sp>
      <p:sp>
        <p:nvSpPr>
          <p:cNvPr id="742" name="Google Shape;742;p18"/>
          <p:cNvSpPr/>
          <p:nvPr/>
        </p:nvSpPr>
        <p:spPr>
          <a:xfrm>
            <a:off x="2808360" y="476748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743" name="Google Shape;743;p18"/>
          <p:cNvSpPr/>
          <p:nvPr/>
        </p:nvSpPr>
        <p:spPr>
          <a:xfrm>
            <a:off x="2782080" y="476748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744" name="Google Shape;744;p18"/>
          <p:cNvSpPr/>
          <p:nvPr/>
        </p:nvSpPr>
        <p:spPr>
          <a:xfrm>
            <a:off x="2673720" y="476748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745" name="Google Shape;745;p18"/>
          <p:cNvSpPr/>
          <p:nvPr/>
        </p:nvSpPr>
        <p:spPr>
          <a:xfrm>
            <a:off x="2782080" y="476748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746" name="Google Shape;746;p18"/>
          <p:cNvSpPr/>
          <p:nvPr/>
        </p:nvSpPr>
        <p:spPr>
          <a:xfrm>
            <a:off x="2673720" y="476748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
        <p:nvSpPr>
          <p:cNvPr id="747" name="Google Shape;747;p18"/>
          <p:cNvSpPr txBox="1">
            <a:spLocks noGrp="1"/>
          </p:cNvSpPr>
          <p:nvPr>
            <p:ph type="body" idx="4294967295"/>
          </p:nvPr>
        </p:nvSpPr>
        <p:spPr>
          <a:xfrm>
            <a:off x="429840" y="914400"/>
            <a:ext cx="8255880" cy="3656520"/>
          </a:xfrm>
          <a:prstGeom prst="rect">
            <a:avLst/>
          </a:prstGeom>
          <a:noFill/>
          <a:ln>
            <a:noFill/>
          </a:ln>
        </p:spPr>
        <p:txBody>
          <a:bodyPr spcFirstLastPara="1" wrap="square" lIns="0" tIns="91425" rIns="0" bIns="91425" anchor="t" anchorCtr="0">
            <a:noAutofit/>
          </a:bodyPr>
          <a:lstStyle/>
          <a:p>
            <a:pPr marL="457200" marR="0" lvl="0"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a:solidFill>
                  <a:srgbClr val="000000"/>
                </a:solidFill>
                <a:latin typeface="Source Sans Pro"/>
                <a:ea typeface="Source Sans Pro"/>
                <a:cs typeface="Source Sans Pro"/>
                <a:sym typeface="Source Sans Pro"/>
              </a:rPr>
              <a:t>Validate inputs:</a:t>
            </a:r>
            <a:endParaRPr sz="2000" b="0" i="0" u="none" strike="noStrike" cap="none" dirty="0">
              <a:latin typeface="Arial"/>
              <a:ea typeface="Arial"/>
              <a:cs typeface="Arial"/>
              <a:sym typeface="Arial"/>
            </a:endParaRPr>
          </a:p>
          <a:p>
            <a:pPr marL="864000" marR="0" lvl="1" indent="-324000" algn="l" rtl="0">
              <a:lnSpc>
                <a:spcPct val="100000"/>
              </a:lnSpc>
              <a:spcBef>
                <a:spcPts val="1984"/>
              </a:spcBef>
              <a:spcAft>
                <a:spcPts val="0"/>
              </a:spcAft>
              <a:buClr>
                <a:srgbClr val="000000"/>
              </a:buClr>
              <a:buSzPts val="1500"/>
              <a:buFont typeface="Noto Sans Symbols"/>
              <a:buChar char="−"/>
            </a:pPr>
            <a:r>
              <a:rPr lang="en-US" sz="2000" b="0" i="0" u="none" strike="noStrike" cap="none" dirty="0">
                <a:solidFill>
                  <a:srgbClr val="000000"/>
                </a:solidFill>
                <a:latin typeface="Source Sans Pro"/>
                <a:ea typeface="Source Sans Pro"/>
                <a:cs typeface="Source Sans Pro"/>
                <a:sym typeface="Source Sans Pro"/>
              </a:rPr>
              <a:t>Detect with image: file is image (MIME type + magic lib)</a:t>
            </a:r>
            <a:endParaRPr sz="2000" b="0" i="0" u="none" strike="noStrike" cap="none" dirty="0">
              <a:latin typeface="Arial"/>
              <a:ea typeface="Arial"/>
              <a:cs typeface="Arial"/>
              <a:sym typeface="Arial"/>
            </a:endParaRPr>
          </a:p>
          <a:p>
            <a:pPr marL="864000" marR="0" lvl="1" indent="-324000" algn="l" rtl="0">
              <a:lnSpc>
                <a:spcPct val="100000"/>
              </a:lnSpc>
              <a:spcBef>
                <a:spcPts val="1134"/>
              </a:spcBef>
              <a:spcAft>
                <a:spcPts val="0"/>
              </a:spcAft>
              <a:buClr>
                <a:srgbClr val="000000"/>
              </a:buClr>
              <a:buSzPts val="1500"/>
              <a:buFont typeface="Noto Sans Symbols"/>
              <a:buChar char="−"/>
            </a:pPr>
            <a:r>
              <a:rPr lang="en-US" sz="2000" b="0" i="0" u="none" strike="noStrike" cap="none" dirty="0">
                <a:solidFill>
                  <a:srgbClr val="000000"/>
                </a:solidFill>
                <a:latin typeface="Source Sans Pro"/>
                <a:ea typeface="Source Sans Pro"/>
                <a:cs typeface="Source Sans Pro"/>
                <a:sym typeface="Source Sans Pro"/>
              </a:rPr>
              <a:t>Detect with path: path exist + file is a valid image</a:t>
            </a:r>
            <a:endParaRPr sz="2000" b="0" i="0" u="none" strike="noStrike" cap="none" dirty="0">
              <a:latin typeface="Arial"/>
              <a:ea typeface="Arial"/>
              <a:cs typeface="Arial"/>
              <a:sym typeface="Arial"/>
            </a:endParaRPr>
          </a:p>
          <a:p>
            <a:pPr marL="864000" marR="0" lvl="1" indent="-324000" algn="l" rtl="0">
              <a:lnSpc>
                <a:spcPct val="100000"/>
              </a:lnSpc>
              <a:spcBef>
                <a:spcPts val="1134"/>
              </a:spcBef>
              <a:spcAft>
                <a:spcPts val="0"/>
              </a:spcAft>
              <a:buClr>
                <a:srgbClr val="000000"/>
              </a:buClr>
              <a:buSzPts val="1500"/>
              <a:buFont typeface="Noto Sans Symbols"/>
              <a:buChar char="−"/>
            </a:pPr>
            <a:r>
              <a:rPr lang="en-US" sz="2000" b="0" i="0" u="none" strike="noStrike" cap="none" dirty="0">
                <a:solidFill>
                  <a:srgbClr val="000000"/>
                </a:solidFill>
                <a:latin typeface="Source Sans Pro"/>
                <a:ea typeface="Source Sans Pro"/>
                <a:cs typeface="Source Sans Pro"/>
                <a:sym typeface="Source Sans Pro"/>
              </a:rPr>
              <a:t>Get / delete : ID exists in database</a:t>
            </a:r>
            <a:endParaRPr sz="2000" b="0" i="0" u="none" strike="noStrike" cap="none" dirty="0">
              <a:latin typeface="Arial"/>
              <a:ea typeface="Arial"/>
              <a:cs typeface="Arial"/>
              <a:sym typeface="Arial"/>
            </a:endParaRPr>
          </a:p>
        </p:txBody>
      </p:sp>
      <p:pic>
        <p:nvPicPr>
          <p:cNvPr id="748" name="Google Shape;748;p18"/>
          <p:cNvPicPr preferRelativeResize="0"/>
          <p:nvPr/>
        </p:nvPicPr>
        <p:blipFill rotWithShape="1">
          <a:blip r:embed="rId3">
            <a:alphaModFix/>
          </a:blip>
          <a:srcRect/>
          <a:stretch/>
        </p:blipFill>
        <p:spPr>
          <a:xfrm>
            <a:off x="1251000" y="2622600"/>
            <a:ext cx="7085880" cy="2073600"/>
          </a:xfrm>
          <a:prstGeom prst="rect">
            <a:avLst/>
          </a:prstGeom>
          <a:noFill/>
          <a:ln>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
                                            <p:txEl>
                                              <p:pRg st="1" end="1"/>
                                            </p:txEl>
                                          </p:spTgt>
                                        </p:tgtEl>
                                        <p:attrNameLst>
                                          <p:attrName>style.visibility</p:attrName>
                                        </p:attrNameLst>
                                      </p:cBhvr>
                                      <p:to>
                                        <p:strVal val="visible"/>
                                      </p:to>
                                    </p:set>
                                    <p:anim calcmode="lin" valueType="num">
                                      <p:cBhvr additive="base">
                                        <p:cTn id="7" dur="500" fill="hold"/>
                                        <p:tgtEl>
                                          <p:spTgt spid="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
                                            <p:txEl>
                                              <p:pRg st="2" end="2"/>
                                            </p:txEl>
                                          </p:spTgt>
                                        </p:tgtEl>
                                        <p:attrNameLst>
                                          <p:attrName>style.visibility</p:attrName>
                                        </p:attrNameLst>
                                      </p:cBhvr>
                                      <p:to>
                                        <p:strVal val="visible"/>
                                      </p:to>
                                    </p:set>
                                    <p:anim calcmode="lin" valueType="num">
                                      <p:cBhvr additive="base">
                                        <p:cTn id="11" dur="500" fill="hold"/>
                                        <p:tgtEl>
                                          <p:spTgt spid="7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7">
                                            <p:txEl>
                                              <p:pRg st="3" end="3"/>
                                            </p:txEl>
                                          </p:spTgt>
                                        </p:tgtEl>
                                        <p:attrNameLst>
                                          <p:attrName>style.visibility</p:attrName>
                                        </p:attrNameLst>
                                      </p:cBhvr>
                                      <p:to>
                                        <p:strVal val="visible"/>
                                      </p:to>
                                    </p:set>
                                    <p:anim calcmode="lin" valueType="num">
                                      <p:cBhvr additive="base">
                                        <p:cTn id="15" dur="500" fill="hold"/>
                                        <p:tgtEl>
                                          <p:spTgt spid="74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48"/>
                                        </p:tgtEl>
                                        <p:attrNameLst>
                                          <p:attrName>style.visibility</p:attrName>
                                        </p:attrNameLst>
                                      </p:cBhvr>
                                      <p:to>
                                        <p:strVal val="visible"/>
                                      </p:to>
                                    </p:set>
                                    <p:anim calcmode="lin" valueType="num">
                                      <p:cBhvr additive="base">
                                        <p:cTn id="21" dur="500" fill="hold"/>
                                        <p:tgtEl>
                                          <p:spTgt spid="748"/>
                                        </p:tgtEl>
                                        <p:attrNameLst>
                                          <p:attrName>ppt_x</p:attrName>
                                        </p:attrNameLst>
                                      </p:cBhvr>
                                      <p:tavLst>
                                        <p:tav tm="0">
                                          <p:val>
                                            <p:strVal val="#ppt_x"/>
                                          </p:val>
                                        </p:tav>
                                        <p:tav tm="100000">
                                          <p:val>
                                            <p:strVal val="#ppt_x"/>
                                          </p:val>
                                        </p:tav>
                                      </p:tavLst>
                                    </p:anim>
                                    <p:anim calcmode="lin" valueType="num">
                                      <p:cBhvr additive="base">
                                        <p:cTn id="22" dur="500" fill="hold"/>
                                        <p:tgtEl>
                                          <p:spTgt spid="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22"/>
          <p:cNvSpPr/>
          <p:nvPr/>
        </p:nvSpPr>
        <p:spPr>
          <a:xfrm>
            <a:off x="5725800" y="909720"/>
            <a:ext cx="1873800" cy="185112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2"/>
          <p:cNvSpPr txBox="1">
            <a:spLocks noGrp="1"/>
          </p:cNvSpPr>
          <p:nvPr>
            <p:ph type="title" idx="4294967295"/>
          </p:nvPr>
        </p:nvSpPr>
        <p:spPr>
          <a:xfrm>
            <a:off x="685800" y="1600200"/>
            <a:ext cx="4777920" cy="1158120"/>
          </a:xfrm>
          <a:prstGeom prst="rect">
            <a:avLst/>
          </a:prstGeom>
          <a:noFill/>
          <a:ln>
            <a:noFill/>
          </a:ln>
        </p:spPr>
        <p:txBody>
          <a:bodyPr spcFirstLastPara="1" wrap="square" lIns="0" tIns="91425" rIns="0" bIns="91425" anchor="b" anchorCtr="0">
            <a:noAutofit/>
          </a:bodyPr>
          <a:lstStyle/>
          <a:p>
            <a:pPr marL="0" marR="0" lvl="0" indent="0" algn="ctr" rtl="0">
              <a:lnSpc>
                <a:spcPct val="100000"/>
              </a:lnSpc>
              <a:spcBef>
                <a:spcPts val="0"/>
              </a:spcBef>
              <a:spcAft>
                <a:spcPts val="0"/>
              </a:spcAft>
              <a:buClr>
                <a:srgbClr val="0091EA"/>
              </a:buClr>
              <a:buSzPts val="6000"/>
              <a:buFont typeface="Roboto Slab"/>
              <a:buNone/>
            </a:pPr>
            <a:r>
              <a:rPr lang="en-US" sz="6000" b="1" i="0" u="none" strike="noStrike" cap="none">
                <a:solidFill>
                  <a:srgbClr val="0091EA"/>
                </a:solidFill>
                <a:latin typeface="Roboto Slab"/>
                <a:ea typeface="Roboto Slab"/>
                <a:cs typeface="Roboto Slab"/>
                <a:sym typeface="Roboto Slab"/>
              </a:rPr>
              <a:t>Demo</a:t>
            </a:r>
            <a:endParaRPr sz="6000" b="0" i="0" u="none" strike="noStrike" cap="none">
              <a:latin typeface="Arial"/>
              <a:ea typeface="Arial"/>
              <a:cs typeface="Arial"/>
              <a:sym typeface="Arial"/>
            </a:endParaRPr>
          </a:p>
        </p:txBody>
      </p:sp>
      <p:sp>
        <p:nvSpPr>
          <p:cNvPr id="755" name="Google Shape;755;p22"/>
          <p:cNvSpPr/>
          <p:nvPr/>
        </p:nvSpPr>
        <p:spPr>
          <a:xfrm rot="10800000" flipH="1">
            <a:off x="6805800" y="542520"/>
            <a:ext cx="141840" cy="37548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756" name="Google Shape;756;p22"/>
          <p:cNvSpPr/>
          <p:nvPr/>
        </p:nvSpPr>
        <p:spPr>
          <a:xfrm flipH="1">
            <a:off x="7450200" y="1182240"/>
            <a:ext cx="335520" cy="12924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757" name="Google Shape;757;p22"/>
          <p:cNvSpPr/>
          <p:nvPr/>
        </p:nvSpPr>
        <p:spPr>
          <a:xfrm rot="10800000">
            <a:off x="7602840" y="1837800"/>
            <a:ext cx="996480" cy="9648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758" name="Google Shape;758;p22"/>
          <p:cNvSpPr/>
          <p:nvPr/>
        </p:nvSpPr>
        <p:spPr>
          <a:xfrm>
            <a:off x="5875560" y="1057680"/>
            <a:ext cx="1574280" cy="1554840"/>
          </a:xfrm>
          <a:prstGeom prst="ellipse">
            <a:avLst/>
          </a:prstGeom>
          <a:noFill/>
          <a:ln w="190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22"/>
          <p:cNvGrpSpPr/>
          <p:nvPr/>
        </p:nvGrpSpPr>
        <p:grpSpPr>
          <a:xfrm>
            <a:off x="6224400" y="1351800"/>
            <a:ext cx="876240" cy="814320"/>
            <a:chOff x="6224400" y="1351800"/>
            <a:chExt cx="876240" cy="814320"/>
          </a:xfrm>
        </p:grpSpPr>
        <p:sp>
          <p:nvSpPr>
            <p:cNvPr id="760" name="Google Shape;760;p22"/>
            <p:cNvSpPr/>
            <p:nvPr/>
          </p:nvSpPr>
          <p:spPr>
            <a:xfrm>
              <a:off x="6224400" y="1661040"/>
              <a:ext cx="207360" cy="461520"/>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75" cap="rnd" cmpd="sng">
              <a:solidFill>
                <a:srgbClr val="0091EA"/>
              </a:solidFill>
              <a:prstDash val="solid"/>
              <a:round/>
              <a:headEnd type="none" w="sm" len="sm"/>
              <a:tailEnd type="none" w="sm" len="sm"/>
            </a:ln>
          </p:spPr>
        </p:sp>
        <p:sp>
          <p:nvSpPr>
            <p:cNvPr id="761" name="Google Shape;761;p22"/>
            <p:cNvSpPr/>
            <p:nvPr/>
          </p:nvSpPr>
          <p:spPr>
            <a:xfrm>
              <a:off x="6449040" y="1351800"/>
              <a:ext cx="651600" cy="814320"/>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75" cap="rnd" cmpd="sng">
              <a:solidFill>
                <a:srgbClr val="0091EA"/>
              </a:solidFill>
              <a:prstDash val="solid"/>
              <a:round/>
              <a:headEnd type="none" w="sm" len="sm"/>
              <a:tailEnd type="none" w="sm" len="sm"/>
            </a:ln>
          </p:spPr>
        </p:sp>
      </p:grpSp>
      <p:sp>
        <p:nvSpPr>
          <p:cNvPr id="762" name="Google Shape;762;p22"/>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24</a:t>
            </a:fld>
            <a:endParaRPr sz="1300" b="0" i="0" u="none" strike="noStrike" cap="none">
              <a:solidFill>
                <a:srgbClr val="0091EA"/>
              </a:solidFill>
              <a:latin typeface="Times New Roman"/>
              <a:ea typeface="Times New Roman"/>
              <a:cs typeface="Times New Roman"/>
              <a:sym typeface="Times New Roman"/>
            </a:endParaRPr>
          </a:p>
        </p:txBody>
      </p:sp>
      <p:sp>
        <p:nvSpPr>
          <p:cNvPr id="763" name="Google Shape;763;p22"/>
          <p:cNvSpPr/>
          <p:nvPr/>
        </p:nvSpPr>
        <p:spPr>
          <a:xfrm>
            <a:off x="457200" y="3225600"/>
            <a:ext cx="8737920" cy="65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How to run: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highlight>
                  <a:srgbClr val="333333"/>
                </a:highlight>
                <a:latin typeface="Arial"/>
                <a:ea typeface="Arial"/>
                <a:cs typeface="Arial"/>
                <a:sym typeface="Arial"/>
              </a:rPr>
              <a:t>$ docker-compose -f solution/docker-compose.yml up</a:t>
            </a:r>
            <a:endParaRPr sz="18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23"/>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25</a:t>
            </a:fld>
            <a:endParaRPr sz="1300" b="0" i="0" u="none" strike="noStrike" cap="none">
              <a:solidFill>
                <a:srgbClr val="0091EA"/>
              </a:solidFill>
              <a:latin typeface="Times New Roman"/>
              <a:ea typeface="Times New Roman"/>
              <a:cs typeface="Times New Roman"/>
              <a:sym typeface="Times New Roman"/>
            </a:endParaRPr>
          </a:p>
        </p:txBody>
      </p:sp>
      <p:pic>
        <p:nvPicPr>
          <p:cNvPr id="769" name="Google Shape;769;p23"/>
          <p:cNvPicPr preferRelativeResize="0"/>
          <p:nvPr/>
        </p:nvPicPr>
        <p:blipFill rotWithShape="1">
          <a:blip r:embed="rId3">
            <a:alphaModFix/>
          </a:blip>
          <a:srcRect/>
          <a:stretch/>
        </p:blipFill>
        <p:spPr>
          <a:xfrm>
            <a:off x="914400" y="294840"/>
            <a:ext cx="7085160" cy="4504320"/>
          </a:xfrm>
          <a:prstGeom prst="rect">
            <a:avLst/>
          </a:prstGeom>
          <a:noFill/>
          <a:ln>
            <a:noFill/>
          </a:ln>
        </p:spPr>
      </p:pic>
      <p:pic>
        <p:nvPicPr>
          <p:cNvPr id="770" name="Google Shape;770;p23"/>
          <p:cNvPicPr preferRelativeResize="0"/>
          <p:nvPr/>
        </p:nvPicPr>
        <p:blipFill rotWithShape="1">
          <a:blip r:embed="rId4">
            <a:alphaModFix/>
          </a:blip>
          <a:srcRect l="10615"/>
          <a:stretch/>
        </p:blipFill>
        <p:spPr>
          <a:xfrm>
            <a:off x="2163240" y="970200"/>
            <a:ext cx="4611240" cy="2458080"/>
          </a:xfrm>
          <a:prstGeom prst="rect">
            <a:avLst/>
          </a:prstGeom>
          <a:noFill/>
          <a:ln>
            <a:noFill/>
          </a:ln>
        </p:spPr>
      </p:pic>
      <p:sp>
        <p:nvSpPr>
          <p:cNvPr id="771" name="Google Shape;771;p23"/>
          <p:cNvSpPr/>
          <p:nvPr/>
        </p:nvSpPr>
        <p:spPr>
          <a:xfrm>
            <a:off x="2827800" y="476820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772" name="Google Shape;772;p23"/>
          <p:cNvSpPr/>
          <p:nvPr/>
        </p:nvSpPr>
        <p:spPr>
          <a:xfrm>
            <a:off x="2801520" y="476820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773" name="Google Shape;773;p23"/>
          <p:cNvSpPr/>
          <p:nvPr/>
        </p:nvSpPr>
        <p:spPr>
          <a:xfrm>
            <a:off x="2693160" y="4768200"/>
            <a:ext cx="337284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Demo</a:t>
            </a:r>
            <a:r>
              <a:rPr lang="en-US" sz="1400" b="0" i="0" u="none" strike="noStrike" cap="none">
                <a:solidFill>
                  <a:srgbClr val="595959"/>
                </a:solidFill>
                <a:latin typeface="Source Sans Pro"/>
                <a:ea typeface="Source Sans Pro"/>
                <a:cs typeface="Source Sans Pro"/>
                <a:sym typeface="Source Sans Pro"/>
              </a:rPr>
              <a:t> </a:t>
            </a:r>
            <a:endParaRPr sz="1400" b="0" i="0" u="none" strike="noStrike" cap="none">
              <a:latin typeface="Arial"/>
              <a:ea typeface="Arial"/>
              <a:cs typeface="Arial"/>
              <a:sym typeface="Arial"/>
            </a:endParaRPr>
          </a:p>
        </p:txBody>
      </p:sp>
      <p:sp>
        <p:nvSpPr>
          <p:cNvPr id="774" name="Google Shape;774;p23"/>
          <p:cNvSpPr/>
          <p:nvPr/>
        </p:nvSpPr>
        <p:spPr>
          <a:xfrm>
            <a:off x="2801520" y="476820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775" name="Google Shape;775;p23"/>
          <p:cNvSpPr/>
          <p:nvPr/>
        </p:nvSpPr>
        <p:spPr>
          <a:xfrm>
            <a:off x="2693160" y="476820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24"/>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26</a:t>
            </a:fld>
            <a:endParaRPr sz="1300" b="0" i="0" u="none" strike="noStrike" cap="none">
              <a:solidFill>
                <a:srgbClr val="0091EA"/>
              </a:solidFill>
              <a:latin typeface="Times New Roman"/>
              <a:ea typeface="Times New Roman"/>
              <a:cs typeface="Times New Roman"/>
              <a:sym typeface="Times New Roman"/>
            </a:endParaRPr>
          </a:p>
        </p:txBody>
      </p:sp>
      <p:pic>
        <p:nvPicPr>
          <p:cNvPr id="781" name="Google Shape;781;p24"/>
          <p:cNvPicPr preferRelativeResize="0"/>
          <p:nvPr/>
        </p:nvPicPr>
        <p:blipFill rotWithShape="1">
          <a:blip r:embed="rId3">
            <a:alphaModFix/>
          </a:blip>
          <a:srcRect/>
          <a:stretch/>
        </p:blipFill>
        <p:spPr>
          <a:xfrm>
            <a:off x="914400" y="294840"/>
            <a:ext cx="7085160" cy="4504320"/>
          </a:xfrm>
          <a:prstGeom prst="rect">
            <a:avLst/>
          </a:prstGeom>
          <a:noFill/>
          <a:ln>
            <a:noFill/>
          </a:ln>
        </p:spPr>
      </p:pic>
      <p:pic>
        <p:nvPicPr>
          <p:cNvPr id="782" name="Google Shape;782;p24"/>
          <p:cNvPicPr preferRelativeResize="0"/>
          <p:nvPr/>
        </p:nvPicPr>
        <p:blipFill rotWithShape="1">
          <a:blip r:embed="rId4">
            <a:alphaModFix/>
          </a:blip>
          <a:srcRect/>
          <a:stretch/>
        </p:blipFill>
        <p:spPr>
          <a:xfrm>
            <a:off x="2205360" y="1215000"/>
            <a:ext cx="4495320" cy="1962360"/>
          </a:xfrm>
          <a:prstGeom prst="rect">
            <a:avLst/>
          </a:prstGeom>
          <a:noFill/>
          <a:ln>
            <a:noFill/>
          </a:ln>
        </p:spPr>
      </p:pic>
      <p:sp>
        <p:nvSpPr>
          <p:cNvPr id="783" name="Google Shape;783;p24"/>
          <p:cNvSpPr/>
          <p:nvPr/>
        </p:nvSpPr>
        <p:spPr>
          <a:xfrm>
            <a:off x="2837520" y="476856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784" name="Google Shape;784;p24"/>
          <p:cNvSpPr/>
          <p:nvPr/>
        </p:nvSpPr>
        <p:spPr>
          <a:xfrm>
            <a:off x="2811240" y="476856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785" name="Google Shape;785;p24"/>
          <p:cNvSpPr/>
          <p:nvPr/>
        </p:nvSpPr>
        <p:spPr>
          <a:xfrm>
            <a:off x="2702880" y="4768560"/>
            <a:ext cx="337284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Demo</a:t>
            </a:r>
            <a:r>
              <a:rPr lang="en-US" sz="1400" b="0" i="0" u="none" strike="noStrike" cap="none">
                <a:solidFill>
                  <a:srgbClr val="595959"/>
                </a:solidFill>
                <a:latin typeface="Source Sans Pro"/>
                <a:ea typeface="Source Sans Pro"/>
                <a:cs typeface="Source Sans Pro"/>
                <a:sym typeface="Source Sans Pro"/>
              </a:rPr>
              <a:t> </a:t>
            </a:r>
            <a:endParaRPr sz="1400" b="0" i="0" u="none" strike="noStrike" cap="none">
              <a:latin typeface="Arial"/>
              <a:ea typeface="Arial"/>
              <a:cs typeface="Arial"/>
              <a:sym typeface="Arial"/>
            </a:endParaRPr>
          </a:p>
        </p:txBody>
      </p:sp>
      <p:sp>
        <p:nvSpPr>
          <p:cNvPr id="786" name="Google Shape;786;p24"/>
          <p:cNvSpPr/>
          <p:nvPr/>
        </p:nvSpPr>
        <p:spPr>
          <a:xfrm>
            <a:off x="2811240" y="476856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787" name="Google Shape;787;p24"/>
          <p:cNvSpPr/>
          <p:nvPr/>
        </p:nvSpPr>
        <p:spPr>
          <a:xfrm>
            <a:off x="2702880" y="476856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25"/>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27</a:t>
            </a:fld>
            <a:endParaRPr sz="1300" b="0" i="0" u="none" strike="noStrike" cap="none">
              <a:solidFill>
                <a:srgbClr val="0091EA"/>
              </a:solidFill>
              <a:latin typeface="Times New Roman"/>
              <a:ea typeface="Times New Roman"/>
              <a:cs typeface="Times New Roman"/>
              <a:sym typeface="Times New Roman"/>
            </a:endParaRPr>
          </a:p>
        </p:txBody>
      </p:sp>
      <p:pic>
        <p:nvPicPr>
          <p:cNvPr id="793" name="Google Shape;793;p25"/>
          <p:cNvPicPr preferRelativeResize="0"/>
          <p:nvPr/>
        </p:nvPicPr>
        <p:blipFill rotWithShape="1">
          <a:blip r:embed="rId3">
            <a:alphaModFix/>
          </a:blip>
          <a:srcRect/>
          <a:stretch/>
        </p:blipFill>
        <p:spPr>
          <a:xfrm>
            <a:off x="914400" y="294840"/>
            <a:ext cx="7085160" cy="4504320"/>
          </a:xfrm>
          <a:prstGeom prst="rect">
            <a:avLst/>
          </a:prstGeom>
          <a:noFill/>
          <a:ln>
            <a:noFill/>
          </a:ln>
        </p:spPr>
      </p:pic>
      <p:pic>
        <p:nvPicPr>
          <p:cNvPr id="794" name="Google Shape;794;p25"/>
          <p:cNvPicPr preferRelativeResize="0"/>
          <p:nvPr/>
        </p:nvPicPr>
        <p:blipFill rotWithShape="1">
          <a:blip r:embed="rId4">
            <a:alphaModFix/>
          </a:blip>
          <a:srcRect l="4187" t="-5208" r="7806"/>
          <a:stretch/>
        </p:blipFill>
        <p:spPr>
          <a:xfrm>
            <a:off x="2201400" y="685800"/>
            <a:ext cx="4426560" cy="3013200"/>
          </a:xfrm>
          <a:prstGeom prst="rect">
            <a:avLst/>
          </a:prstGeom>
          <a:noFill/>
          <a:ln>
            <a:noFill/>
          </a:ln>
        </p:spPr>
      </p:pic>
      <p:sp>
        <p:nvSpPr>
          <p:cNvPr id="795" name="Google Shape;795;p25"/>
          <p:cNvSpPr/>
          <p:nvPr/>
        </p:nvSpPr>
        <p:spPr>
          <a:xfrm>
            <a:off x="2837520" y="476856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796" name="Google Shape;796;p25"/>
          <p:cNvSpPr/>
          <p:nvPr/>
        </p:nvSpPr>
        <p:spPr>
          <a:xfrm>
            <a:off x="2811240" y="476856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797" name="Google Shape;797;p25"/>
          <p:cNvSpPr/>
          <p:nvPr/>
        </p:nvSpPr>
        <p:spPr>
          <a:xfrm>
            <a:off x="2702880" y="4768560"/>
            <a:ext cx="337284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Demo</a:t>
            </a:r>
            <a:r>
              <a:rPr lang="en-US" sz="1400" b="0" i="0" u="none" strike="noStrike" cap="none">
                <a:solidFill>
                  <a:srgbClr val="595959"/>
                </a:solidFill>
                <a:latin typeface="Source Sans Pro"/>
                <a:ea typeface="Source Sans Pro"/>
                <a:cs typeface="Source Sans Pro"/>
                <a:sym typeface="Source Sans Pro"/>
              </a:rPr>
              <a:t> </a:t>
            </a:r>
            <a:endParaRPr sz="1400" b="0" i="0" u="none" strike="noStrike" cap="none">
              <a:latin typeface="Arial"/>
              <a:ea typeface="Arial"/>
              <a:cs typeface="Arial"/>
              <a:sym typeface="Arial"/>
            </a:endParaRPr>
          </a:p>
        </p:txBody>
      </p:sp>
      <p:sp>
        <p:nvSpPr>
          <p:cNvPr id="798" name="Google Shape;798;p25"/>
          <p:cNvSpPr/>
          <p:nvPr/>
        </p:nvSpPr>
        <p:spPr>
          <a:xfrm>
            <a:off x="2811240" y="476856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799" name="Google Shape;799;p25"/>
          <p:cNvSpPr/>
          <p:nvPr/>
        </p:nvSpPr>
        <p:spPr>
          <a:xfrm>
            <a:off x="2702880" y="476856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26"/>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28</a:t>
            </a:fld>
            <a:endParaRPr sz="1300" b="0" i="0" u="none" strike="noStrike" cap="none">
              <a:solidFill>
                <a:srgbClr val="0091EA"/>
              </a:solidFill>
              <a:latin typeface="Times New Roman"/>
              <a:ea typeface="Times New Roman"/>
              <a:cs typeface="Times New Roman"/>
              <a:sym typeface="Times New Roman"/>
            </a:endParaRPr>
          </a:p>
        </p:txBody>
      </p:sp>
      <p:pic>
        <p:nvPicPr>
          <p:cNvPr id="805" name="Google Shape;805;p26"/>
          <p:cNvPicPr preferRelativeResize="0"/>
          <p:nvPr/>
        </p:nvPicPr>
        <p:blipFill rotWithShape="1">
          <a:blip r:embed="rId3">
            <a:alphaModFix/>
          </a:blip>
          <a:srcRect/>
          <a:stretch/>
        </p:blipFill>
        <p:spPr>
          <a:xfrm>
            <a:off x="914400" y="294840"/>
            <a:ext cx="7085160" cy="4504320"/>
          </a:xfrm>
          <a:prstGeom prst="rect">
            <a:avLst/>
          </a:prstGeom>
          <a:noFill/>
          <a:ln>
            <a:noFill/>
          </a:ln>
        </p:spPr>
      </p:pic>
      <p:pic>
        <p:nvPicPr>
          <p:cNvPr id="806" name="Google Shape;806;p26"/>
          <p:cNvPicPr preferRelativeResize="0"/>
          <p:nvPr/>
        </p:nvPicPr>
        <p:blipFill rotWithShape="1">
          <a:blip r:embed="rId4">
            <a:alphaModFix/>
          </a:blip>
          <a:srcRect l="4287" r="5629"/>
          <a:stretch/>
        </p:blipFill>
        <p:spPr>
          <a:xfrm>
            <a:off x="2201400" y="827280"/>
            <a:ext cx="4570560" cy="2828880"/>
          </a:xfrm>
          <a:prstGeom prst="rect">
            <a:avLst/>
          </a:prstGeom>
          <a:noFill/>
          <a:ln>
            <a:noFill/>
          </a:ln>
        </p:spPr>
      </p:pic>
      <p:sp>
        <p:nvSpPr>
          <p:cNvPr id="807" name="Google Shape;807;p26"/>
          <p:cNvSpPr/>
          <p:nvPr/>
        </p:nvSpPr>
        <p:spPr>
          <a:xfrm>
            <a:off x="2837520" y="476856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808" name="Google Shape;808;p26"/>
          <p:cNvSpPr/>
          <p:nvPr/>
        </p:nvSpPr>
        <p:spPr>
          <a:xfrm>
            <a:off x="2811240" y="476856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809" name="Google Shape;809;p26"/>
          <p:cNvSpPr/>
          <p:nvPr/>
        </p:nvSpPr>
        <p:spPr>
          <a:xfrm>
            <a:off x="2702880" y="4768560"/>
            <a:ext cx="337284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Demo</a:t>
            </a:r>
            <a:r>
              <a:rPr lang="en-US" sz="1400" b="0" i="0" u="none" strike="noStrike" cap="none">
                <a:solidFill>
                  <a:srgbClr val="595959"/>
                </a:solidFill>
                <a:latin typeface="Source Sans Pro"/>
                <a:ea typeface="Source Sans Pro"/>
                <a:cs typeface="Source Sans Pro"/>
                <a:sym typeface="Source Sans Pro"/>
              </a:rPr>
              <a:t> </a:t>
            </a:r>
            <a:endParaRPr sz="1400" b="0" i="0" u="none" strike="noStrike" cap="none">
              <a:latin typeface="Arial"/>
              <a:ea typeface="Arial"/>
              <a:cs typeface="Arial"/>
              <a:sym typeface="Arial"/>
            </a:endParaRPr>
          </a:p>
        </p:txBody>
      </p:sp>
      <p:sp>
        <p:nvSpPr>
          <p:cNvPr id="810" name="Google Shape;810;p26"/>
          <p:cNvSpPr/>
          <p:nvPr/>
        </p:nvSpPr>
        <p:spPr>
          <a:xfrm>
            <a:off x="2811240" y="476856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811" name="Google Shape;811;p26"/>
          <p:cNvSpPr/>
          <p:nvPr/>
        </p:nvSpPr>
        <p:spPr>
          <a:xfrm>
            <a:off x="2702880" y="476856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27"/>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29</a:t>
            </a:fld>
            <a:endParaRPr sz="1300" b="0" i="0" u="none" strike="noStrike" cap="none">
              <a:solidFill>
                <a:srgbClr val="0091EA"/>
              </a:solidFill>
              <a:latin typeface="Times New Roman"/>
              <a:ea typeface="Times New Roman"/>
              <a:cs typeface="Times New Roman"/>
              <a:sym typeface="Times New Roman"/>
            </a:endParaRPr>
          </a:p>
        </p:txBody>
      </p:sp>
      <p:pic>
        <p:nvPicPr>
          <p:cNvPr id="817" name="Google Shape;817;p27"/>
          <p:cNvPicPr preferRelativeResize="0"/>
          <p:nvPr/>
        </p:nvPicPr>
        <p:blipFill rotWithShape="1">
          <a:blip r:embed="rId3">
            <a:alphaModFix/>
          </a:blip>
          <a:srcRect/>
          <a:stretch/>
        </p:blipFill>
        <p:spPr>
          <a:xfrm>
            <a:off x="914400" y="294840"/>
            <a:ext cx="7085160" cy="4504320"/>
          </a:xfrm>
          <a:prstGeom prst="rect">
            <a:avLst/>
          </a:prstGeom>
          <a:noFill/>
          <a:ln>
            <a:noFill/>
          </a:ln>
        </p:spPr>
      </p:pic>
      <p:pic>
        <p:nvPicPr>
          <p:cNvPr id="818" name="Google Shape;818;p27"/>
          <p:cNvPicPr preferRelativeResize="0"/>
          <p:nvPr/>
        </p:nvPicPr>
        <p:blipFill rotWithShape="1">
          <a:blip r:embed="rId4">
            <a:alphaModFix/>
          </a:blip>
          <a:srcRect l="9099" t="-6077" r="8992"/>
          <a:stretch/>
        </p:blipFill>
        <p:spPr>
          <a:xfrm>
            <a:off x="2394360" y="685800"/>
            <a:ext cx="4113000" cy="2970360"/>
          </a:xfrm>
          <a:prstGeom prst="rect">
            <a:avLst/>
          </a:prstGeom>
          <a:noFill/>
          <a:ln>
            <a:noFill/>
          </a:ln>
        </p:spPr>
      </p:pic>
      <p:sp>
        <p:nvSpPr>
          <p:cNvPr id="819" name="Google Shape;819;p27"/>
          <p:cNvSpPr/>
          <p:nvPr/>
        </p:nvSpPr>
        <p:spPr>
          <a:xfrm>
            <a:off x="2837520" y="476856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820" name="Google Shape;820;p27"/>
          <p:cNvSpPr/>
          <p:nvPr/>
        </p:nvSpPr>
        <p:spPr>
          <a:xfrm>
            <a:off x="2811240" y="476856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821" name="Google Shape;821;p27"/>
          <p:cNvSpPr/>
          <p:nvPr/>
        </p:nvSpPr>
        <p:spPr>
          <a:xfrm>
            <a:off x="2702880" y="4768560"/>
            <a:ext cx="337284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Demo</a:t>
            </a:r>
            <a:r>
              <a:rPr lang="en-US" sz="1400" b="0" i="0" u="none" strike="noStrike" cap="none">
                <a:solidFill>
                  <a:srgbClr val="595959"/>
                </a:solidFill>
                <a:latin typeface="Source Sans Pro"/>
                <a:ea typeface="Source Sans Pro"/>
                <a:cs typeface="Source Sans Pro"/>
                <a:sym typeface="Source Sans Pro"/>
              </a:rPr>
              <a:t> </a:t>
            </a:r>
            <a:endParaRPr sz="1400" b="0" i="0" u="none" strike="noStrike" cap="none">
              <a:latin typeface="Arial"/>
              <a:ea typeface="Arial"/>
              <a:cs typeface="Arial"/>
              <a:sym typeface="Arial"/>
            </a:endParaRPr>
          </a:p>
        </p:txBody>
      </p:sp>
      <p:sp>
        <p:nvSpPr>
          <p:cNvPr id="822" name="Google Shape;822;p27"/>
          <p:cNvSpPr/>
          <p:nvPr/>
        </p:nvSpPr>
        <p:spPr>
          <a:xfrm>
            <a:off x="2811240" y="476856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823" name="Google Shape;823;p27"/>
          <p:cNvSpPr/>
          <p:nvPr/>
        </p:nvSpPr>
        <p:spPr>
          <a:xfrm>
            <a:off x="2702880" y="476856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3</a:t>
            </a:fld>
            <a:endParaRPr sz="1300" b="0" i="0" u="none" strike="noStrike" cap="none">
              <a:solidFill>
                <a:srgbClr val="0091EA"/>
              </a:solidFill>
              <a:latin typeface="Times New Roman"/>
              <a:ea typeface="Times New Roman"/>
              <a:cs typeface="Times New Roman"/>
              <a:sym typeface="Times New Roman"/>
            </a:endParaRPr>
          </a:p>
        </p:txBody>
      </p:sp>
      <p:sp>
        <p:nvSpPr>
          <p:cNvPr id="239" name="Google Shape;239;p3"/>
          <p:cNvSpPr/>
          <p:nvPr/>
        </p:nvSpPr>
        <p:spPr>
          <a:xfrm>
            <a:off x="-228600" y="1998000"/>
            <a:ext cx="10742760" cy="1513800"/>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607D8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28600" y="1962000"/>
            <a:ext cx="10742760" cy="1513800"/>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7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3"/>
          <p:cNvGrpSpPr/>
          <p:nvPr/>
        </p:nvGrpSpPr>
        <p:grpSpPr>
          <a:xfrm>
            <a:off x="1901313" y="1299753"/>
            <a:ext cx="470933" cy="470933"/>
            <a:chOff x="1901313" y="1299753"/>
            <a:chExt cx="470933" cy="470933"/>
          </a:xfrm>
        </p:grpSpPr>
        <p:sp>
          <p:nvSpPr>
            <p:cNvPr id="242" name="Google Shape;242;p3"/>
            <p:cNvSpPr/>
            <p:nvPr/>
          </p:nvSpPr>
          <p:spPr>
            <a:xfrm rot="8100000">
              <a:off x="1970280" y="1368720"/>
              <a:ext cx="333000" cy="333000"/>
            </a:xfrm>
            <a:prstGeom prst="teardrop">
              <a:avLst>
                <a:gd name="adj" fmla="val 100000"/>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2069280" y="1461960"/>
              <a:ext cx="132480" cy="132480"/>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07D8B"/>
                </a:buClr>
                <a:buSzPts val="600"/>
                <a:buFont typeface="Source Sans Pro"/>
                <a:buNone/>
              </a:pPr>
              <a:r>
                <a:rPr lang="en-US" sz="600" b="0" i="0" u="none" strike="noStrike" cap="none">
                  <a:solidFill>
                    <a:srgbClr val="607D8B"/>
                  </a:solidFill>
                  <a:latin typeface="Source Sans Pro"/>
                  <a:ea typeface="Source Sans Pro"/>
                  <a:cs typeface="Source Sans Pro"/>
                  <a:sym typeface="Source Sans Pro"/>
                </a:rPr>
                <a:t>1</a:t>
              </a:r>
              <a:endParaRPr sz="600" b="0" i="0" u="none" strike="noStrike" cap="none">
                <a:latin typeface="Arial"/>
                <a:ea typeface="Arial"/>
                <a:cs typeface="Arial"/>
                <a:sym typeface="Arial"/>
              </a:endParaRPr>
            </a:p>
          </p:txBody>
        </p:sp>
      </p:grpSp>
      <p:grpSp>
        <p:nvGrpSpPr>
          <p:cNvPr id="244" name="Google Shape;244;p3"/>
          <p:cNvGrpSpPr/>
          <p:nvPr/>
        </p:nvGrpSpPr>
        <p:grpSpPr>
          <a:xfrm>
            <a:off x="4356153" y="1308393"/>
            <a:ext cx="470933" cy="470933"/>
            <a:chOff x="4356153" y="1308393"/>
            <a:chExt cx="470933" cy="470933"/>
          </a:xfrm>
        </p:grpSpPr>
        <p:sp>
          <p:nvSpPr>
            <p:cNvPr id="245" name="Google Shape;245;p3"/>
            <p:cNvSpPr/>
            <p:nvPr/>
          </p:nvSpPr>
          <p:spPr>
            <a:xfrm rot="8100000">
              <a:off x="4425120" y="1377360"/>
              <a:ext cx="333000" cy="333000"/>
            </a:xfrm>
            <a:prstGeom prst="teardrop">
              <a:avLst>
                <a:gd name="adj" fmla="val 100000"/>
              </a:avLst>
            </a:prstGeom>
            <a:solidFill>
              <a:srgbClr val="607D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4524120" y="1470600"/>
              <a:ext cx="132480" cy="132480"/>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07D8B"/>
                </a:buClr>
                <a:buSzPts val="600"/>
                <a:buFont typeface="Source Sans Pro"/>
                <a:buNone/>
              </a:pPr>
              <a:r>
                <a:rPr lang="en-US" sz="600" b="0" i="0" u="none" strike="noStrike" cap="none">
                  <a:solidFill>
                    <a:srgbClr val="607D8B"/>
                  </a:solidFill>
                  <a:latin typeface="Source Sans Pro"/>
                  <a:ea typeface="Source Sans Pro"/>
                  <a:cs typeface="Source Sans Pro"/>
                  <a:sym typeface="Source Sans Pro"/>
                </a:rPr>
                <a:t>3</a:t>
              </a:r>
              <a:endParaRPr sz="600" b="0" i="0" u="none" strike="noStrike" cap="none">
                <a:latin typeface="Arial"/>
                <a:ea typeface="Arial"/>
                <a:cs typeface="Arial"/>
                <a:sym typeface="Arial"/>
              </a:endParaRPr>
            </a:p>
          </p:txBody>
        </p:sp>
      </p:grpSp>
      <p:grpSp>
        <p:nvGrpSpPr>
          <p:cNvPr id="247" name="Google Shape;247;p3"/>
          <p:cNvGrpSpPr/>
          <p:nvPr/>
        </p:nvGrpSpPr>
        <p:grpSpPr>
          <a:xfrm>
            <a:off x="6744033" y="1380393"/>
            <a:ext cx="470933" cy="470933"/>
            <a:chOff x="6744033" y="1380393"/>
            <a:chExt cx="470933" cy="470933"/>
          </a:xfrm>
        </p:grpSpPr>
        <p:sp>
          <p:nvSpPr>
            <p:cNvPr id="248" name="Google Shape;248;p3"/>
            <p:cNvSpPr/>
            <p:nvPr/>
          </p:nvSpPr>
          <p:spPr>
            <a:xfrm rot="8100000">
              <a:off x="6813000" y="1449360"/>
              <a:ext cx="333000" cy="333000"/>
            </a:xfrm>
            <a:prstGeom prst="teardrop">
              <a:avLst>
                <a:gd name="adj" fmla="val 100000"/>
              </a:avLst>
            </a:pr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912000" y="1542600"/>
              <a:ext cx="132480" cy="132480"/>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07D8B"/>
                </a:buClr>
                <a:buSzPts val="600"/>
                <a:buFont typeface="Source Sans Pro"/>
                <a:buNone/>
              </a:pPr>
              <a:r>
                <a:rPr lang="en-US" sz="600" b="0" i="0" u="none" strike="noStrike" cap="none">
                  <a:solidFill>
                    <a:srgbClr val="607D8B"/>
                  </a:solidFill>
                  <a:latin typeface="Source Sans Pro"/>
                  <a:ea typeface="Source Sans Pro"/>
                  <a:cs typeface="Source Sans Pro"/>
                  <a:sym typeface="Source Sans Pro"/>
                </a:rPr>
                <a:t>5</a:t>
              </a:r>
              <a:endParaRPr sz="600" b="0" i="0" u="none" strike="noStrike" cap="none">
                <a:latin typeface="Arial"/>
                <a:ea typeface="Arial"/>
                <a:cs typeface="Arial"/>
                <a:sym typeface="Arial"/>
              </a:endParaRPr>
            </a:p>
          </p:txBody>
        </p:sp>
      </p:grpSp>
      <p:grpSp>
        <p:nvGrpSpPr>
          <p:cNvPr id="250" name="Google Shape;250;p3"/>
          <p:cNvGrpSpPr/>
          <p:nvPr/>
        </p:nvGrpSpPr>
        <p:grpSpPr>
          <a:xfrm>
            <a:off x="5535873" y="3649473"/>
            <a:ext cx="470933" cy="470933"/>
            <a:chOff x="5535873" y="3649473"/>
            <a:chExt cx="470933" cy="470933"/>
          </a:xfrm>
        </p:grpSpPr>
        <p:sp>
          <p:nvSpPr>
            <p:cNvPr id="251" name="Google Shape;251;p3"/>
            <p:cNvSpPr/>
            <p:nvPr/>
          </p:nvSpPr>
          <p:spPr>
            <a:xfrm rot="-2700000">
              <a:off x="5604840" y="3718440"/>
              <a:ext cx="333000" cy="333000"/>
            </a:xfrm>
            <a:prstGeom prst="teardrop">
              <a:avLst>
                <a:gd name="adj" fmla="val 100000"/>
              </a:avLst>
            </a:prstGeom>
            <a:solidFill>
              <a:srgbClr val="CFD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flipH="1">
              <a:off x="5704920" y="3824640"/>
              <a:ext cx="132480" cy="132480"/>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07D8B"/>
                </a:buClr>
                <a:buSzPts val="600"/>
                <a:buFont typeface="Source Sans Pro"/>
                <a:buNone/>
              </a:pPr>
              <a:r>
                <a:rPr lang="en-US" sz="600" b="0" i="0" u="none" strike="noStrike" cap="none">
                  <a:solidFill>
                    <a:srgbClr val="607D8B"/>
                  </a:solidFill>
                  <a:latin typeface="Source Sans Pro"/>
                  <a:ea typeface="Source Sans Pro"/>
                  <a:cs typeface="Source Sans Pro"/>
                  <a:sym typeface="Source Sans Pro"/>
                </a:rPr>
                <a:t>4</a:t>
              </a:r>
              <a:endParaRPr sz="600" b="0" i="0" u="none" strike="noStrike" cap="none">
                <a:latin typeface="Arial"/>
                <a:ea typeface="Arial"/>
                <a:cs typeface="Arial"/>
                <a:sym typeface="Arial"/>
              </a:endParaRPr>
            </a:p>
          </p:txBody>
        </p:sp>
      </p:grpSp>
      <p:grpSp>
        <p:nvGrpSpPr>
          <p:cNvPr id="253" name="Google Shape;253;p3"/>
          <p:cNvGrpSpPr/>
          <p:nvPr/>
        </p:nvGrpSpPr>
        <p:grpSpPr>
          <a:xfrm>
            <a:off x="3111633" y="3685473"/>
            <a:ext cx="470933" cy="470933"/>
            <a:chOff x="3111633" y="3685473"/>
            <a:chExt cx="470933" cy="470933"/>
          </a:xfrm>
        </p:grpSpPr>
        <p:sp>
          <p:nvSpPr>
            <p:cNvPr id="254" name="Google Shape;254;p3"/>
            <p:cNvSpPr/>
            <p:nvPr/>
          </p:nvSpPr>
          <p:spPr>
            <a:xfrm rot="-2700000">
              <a:off x="3180600" y="3754440"/>
              <a:ext cx="333000" cy="333000"/>
            </a:xfrm>
            <a:prstGeom prst="teardrop">
              <a:avLst>
                <a:gd name="adj" fmla="val 100000"/>
              </a:avLst>
            </a:prstGeom>
            <a:solidFill>
              <a:srgbClr val="005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flipH="1">
              <a:off x="3281040" y="3860640"/>
              <a:ext cx="132480" cy="132480"/>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07D8B"/>
                </a:buClr>
                <a:buSzPts val="600"/>
                <a:buFont typeface="Source Sans Pro"/>
                <a:buNone/>
              </a:pPr>
              <a:r>
                <a:rPr lang="en-US" sz="600" b="0" i="0" u="none" strike="noStrike" cap="none">
                  <a:solidFill>
                    <a:srgbClr val="607D8B"/>
                  </a:solidFill>
                  <a:latin typeface="Source Sans Pro"/>
                  <a:ea typeface="Source Sans Pro"/>
                  <a:cs typeface="Source Sans Pro"/>
                  <a:sym typeface="Source Sans Pro"/>
                </a:rPr>
                <a:t>2</a:t>
              </a:r>
              <a:endParaRPr sz="600" b="0" i="0" u="none" strike="noStrike" cap="none">
                <a:latin typeface="Arial"/>
                <a:ea typeface="Arial"/>
                <a:cs typeface="Arial"/>
                <a:sym typeface="Arial"/>
              </a:endParaRPr>
            </a:p>
          </p:txBody>
        </p:sp>
      </p:grpSp>
      <p:sp>
        <p:nvSpPr>
          <p:cNvPr id="256" name="Google Shape;256;p3"/>
          <p:cNvSpPr/>
          <p:nvPr/>
        </p:nvSpPr>
        <p:spPr>
          <a:xfrm>
            <a:off x="1493280" y="787320"/>
            <a:ext cx="1284480" cy="53172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607D8B"/>
              </a:buClr>
              <a:buSzPts val="1600"/>
              <a:buFont typeface="Source Sans Pro"/>
              <a:buNone/>
            </a:pPr>
            <a:r>
              <a:rPr lang="en-US" sz="1600" b="0" i="0" u="none" strike="noStrike" cap="none" dirty="0">
                <a:solidFill>
                  <a:srgbClr val="607D8B"/>
                </a:solidFill>
                <a:latin typeface="Source Sans Pro"/>
                <a:ea typeface="Source Sans Pro"/>
                <a:cs typeface="Source Sans Pro"/>
                <a:sym typeface="Source Sans Pro"/>
              </a:rPr>
              <a:t>Introduction</a:t>
            </a:r>
            <a:endParaRPr sz="1600" b="0" i="0" u="none" strike="noStrike" cap="none" dirty="0">
              <a:latin typeface="Arial"/>
              <a:ea typeface="Arial"/>
              <a:cs typeface="Arial"/>
              <a:sym typeface="Arial"/>
            </a:endParaRPr>
          </a:p>
        </p:txBody>
      </p:sp>
      <p:sp>
        <p:nvSpPr>
          <p:cNvPr id="257" name="Google Shape;257;p3"/>
          <p:cNvSpPr/>
          <p:nvPr/>
        </p:nvSpPr>
        <p:spPr>
          <a:xfrm>
            <a:off x="3917160" y="795960"/>
            <a:ext cx="1284480" cy="53172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607D8B"/>
              </a:buClr>
              <a:buSzPts val="1600"/>
              <a:buFont typeface="Source Sans Pro"/>
              <a:buNone/>
            </a:pPr>
            <a:r>
              <a:rPr lang="en-US" sz="1600" b="0" i="0" u="none" strike="noStrike" cap="none" dirty="0">
                <a:solidFill>
                  <a:srgbClr val="607D8B"/>
                </a:solidFill>
                <a:latin typeface="Source Sans Pro"/>
                <a:ea typeface="Source Sans Pro"/>
                <a:cs typeface="Source Sans Pro"/>
                <a:sym typeface="Source Sans Pro"/>
              </a:rPr>
              <a:t>Demo</a:t>
            </a:r>
            <a:endParaRPr sz="1600" b="0" i="0" u="none" strike="noStrike" cap="none" dirty="0">
              <a:latin typeface="Arial"/>
              <a:ea typeface="Arial"/>
              <a:cs typeface="Arial"/>
              <a:sym typeface="Arial"/>
            </a:endParaRPr>
          </a:p>
        </p:txBody>
      </p:sp>
      <p:sp>
        <p:nvSpPr>
          <p:cNvPr id="258" name="Google Shape;258;p3"/>
          <p:cNvSpPr/>
          <p:nvPr/>
        </p:nvSpPr>
        <p:spPr>
          <a:xfrm>
            <a:off x="6336000" y="831960"/>
            <a:ext cx="1284480" cy="53172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607D8B"/>
              </a:buClr>
              <a:buSzPts val="1600"/>
              <a:buFont typeface="Source Sans Pro"/>
              <a:buNone/>
            </a:pPr>
            <a:r>
              <a:rPr lang="en-US" sz="1600" b="0" i="0" u="none" strike="noStrike" cap="none" dirty="0">
                <a:solidFill>
                  <a:srgbClr val="607D8B"/>
                </a:solidFill>
                <a:latin typeface="Source Sans Pro"/>
                <a:ea typeface="Source Sans Pro"/>
                <a:cs typeface="Source Sans Pro"/>
                <a:sym typeface="Source Sans Pro"/>
              </a:rPr>
              <a:t>End:)</a:t>
            </a:r>
            <a:endParaRPr sz="1600" b="0" i="0" u="none" strike="noStrike" cap="none" dirty="0">
              <a:latin typeface="Arial"/>
              <a:ea typeface="Arial"/>
              <a:cs typeface="Arial"/>
              <a:sym typeface="Arial"/>
            </a:endParaRPr>
          </a:p>
        </p:txBody>
      </p:sp>
      <p:sp>
        <p:nvSpPr>
          <p:cNvPr id="259" name="Google Shape;259;p3"/>
          <p:cNvSpPr/>
          <p:nvPr/>
        </p:nvSpPr>
        <p:spPr>
          <a:xfrm>
            <a:off x="2706120" y="4171680"/>
            <a:ext cx="1284480" cy="5317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607D8B"/>
              </a:buClr>
              <a:buSzPts val="1600"/>
              <a:buFont typeface="Source Sans Pro"/>
              <a:buNone/>
            </a:pPr>
            <a:r>
              <a:rPr lang="en-US" sz="1600" b="0" i="0" u="none" strike="noStrike" cap="none">
                <a:solidFill>
                  <a:srgbClr val="607D8B"/>
                </a:solidFill>
                <a:latin typeface="Source Sans Pro"/>
                <a:ea typeface="Source Sans Pro"/>
                <a:cs typeface="Source Sans Pro"/>
                <a:sym typeface="Source Sans Pro"/>
              </a:rPr>
              <a:t>Parts</a:t>
            </a:r>
            <a:endParaRPr sz="1600" b="0" i="0" u="none" strike="noStrike" cap="none">
              <a:latin typeface="Arial"/>
              <a:ea typeface="Arial"/>
              <a:cs typeface="Arial"/>
              <a:sym typeface="Arial"/>
            </a:endParaRPr>
          </a:p>
        </p:txBody>
      </p:sp>
      <p:sp>
        <p:nvSpPr>
          <p:cNvPr id="260" name="Google Shape;260;p3"/>
          <p:cNvSpPr/>
          <p:nvPr/>
        </p:nvSpPr>
        <p:spPr>
          <a:xfrm>
            <a:off x="4749480" y="4135680"/>
            <a:ext cx="2203200" cy="5317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607D8B"/>
              </a:buClr>
              <a:buSzPts val="1600"/>
              <a:buFont typeface="Source Sans Pro"/>
              <a:buNone/>
            </a:pPr>
            <a:r>
              <a:rPr lang="en-US" sz="1600" b="0" i="0" u="none" strike="noStrike" cap="none">
                <a:solidFill>
                  <a:srgbClr val="607D8B"/>
                </a:solidFill>
                <a:latin typeface="Source Sans Pro"/>
                <a:ea typeface="Source Sans Pro"/>
                <a:cs typeface="Source Sans Pro"/>
                <a:sym typeface="Source Sans Pro"/>
              </a:rPr>
              <a:t>Results and Suggestions</a:t>
            </a:r>
            <a:endParaRPr sz="1600" b="0" i="0" u="none" strike="noStrike" cap="none">
              <a:latin typeface="Arial"/>
              <a:ea typeface="Arial"/>
              <a:cs typeface="Arial"/>
              <a:sym typeface="Arial"/>
            </a:endParaRPr>
          </a:p>
        </p:txBody>
      </p:sp>
      <p:sp>
        <p:nvSpPr>
          <p:cNvPr id="261" name="Google Shape;261;p3"/>
          <p:cNvSpPr txBox="1">
            <a:spLocks noGrp="1"/>
          </p:cNvSpPr>
          <p:nvPr>
            <p:ph type="title"/>
          </p:nvPr>
        </p:nvSpPr>
        <p:spPr>
          <a:xfrm>
            <a:off x="457200" y="228960"/>
            <a:ext cx="7570080" cy="700920"/>
          </a:xfrm>
          <a:prstGeom prst="rect">
            <a:avLst/>
          </a:prstGeom>
          <a:noFill/>
          <a:ln>
            <a:noFill/>
          </a:ln>
        </p:spPr>
        <p:txBody>
          <a:bodyPr spcFirstLastPara="1" wrap="square" lIns="0" tIns="91425" rIns="0" bIns="91425" anchor="b" anchorCtr="0">
            <a:noAutofit/>
          </a:bodyPr>
          <a:lstStyle/>
          <a:p>
            <a:pPr marL="0" lvl="0" indent="0" algn="l" rtl="0">
              <a:lnSpc>
                <a:spcPct val="100000"/>
              </a:lnSpc>
              <a:spcBef>
                <a:spcPts val="0"/>
              </a:spcBef>
              <a:spcAft>
                <a:spcPts val="0"/>
              </a:spcAft>
              <a:buClr>
                <a:srgbClr val="0091EA"/>
              </a:buClr>
              <a:buSzPts val="3600"/>
              <a:buFont typeface="Roboto Slab"/>
              <a:buNone/>
            </a:pPr>
            <a:r>
              <a:rPr lang="en-US" sz="3600" b="1" strike="noStrike">
                <a:solidFill>
                  <a:srgbClr val="0091EA"/>
                </a:solidFill>
                <a:latin typeface="Roboto Slab"/>
                <a:ea typeface="Roboto Slab"/>
                <a:cs typeface="Roboto Slab"/>
                <a:sym typeface="Roboto Slab"/>
              </a:rPr>
              <a:t>Road map</a:t>
            </a:r>
            <a:endParaRPr sz="3600" b="0" strike="noStrik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barn(inVertical)">
                                      <p:cBhvr>
                                        <p:cTn id="7" dur="500"/>
                                        <p:tgtEl>
                                          <p:spTgt spid="2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6"/>
                                        </p:tgtEl>
                                        <p:attrNameLst>
                                          <p:attrName>style.visibility</p:attrName>
                                        </p:attrNameLst>
                                      </p:cBhvr>
                                      <p:to>
                                        <p:strVal val="visible"/>
                                      </p:to>
                                    </p:set>
                                    <p:anim calcmode="lin" valueType="num">
                                      <p:cBhvr additive="base">
                                        <p:cTn id="12" dur="500" fill="hold"/>
                                        <p:tgtEl>
                                          <p:spTgt spid="256"/>
                                        </p:tgtEl>
                                        <p:attrNameLst>
                                          <p:attrName>ppt_x</p:attrName>
                                        </p:attrNameLst>
                                      </p:cBhvr>
                                      <p:tavLst>
                                        <p:tav tm="0">
                                          <p:val>
                                            <p:strVal val="#ppt_x"/>
                                          </p:val>
                                        </p:tav>
                                        <p:tav tm="100000">
                                          <p:val>
                                            <p:strVal val="#ppt_x"/>
                                          </p:val>
                                        </p:tav>
                                      </p:tavLst>
                                    </p:anim>
                                    <p:anim calcmode="lin" valueType="num">
                                      <p:cBhvr additive="base">
                                        <p:cTn id="13" dur="500" fill="hold"/>
                                        <p:tgtEl>
                                          <p:spTgt spid="25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41"/>
                                        </p:tgtEl>
                                        <p:attrNameLst>
                                          <p:attrName>style.visibility</p:attrName>
                                        </p:attrNameLst>
                                      </p:cBhvr>
                                      <p:to>
                                        <p:strVal val="visible"/>
                                      </p:to>
                                    </p:set>
                                    <p:anim calcmode="lin" valueType="num">
                                      <p:cBhvr additive="base">
                                        <p:cTn id="16" dur="500" fill="hold"/>
                                        <p:tgtEl>
                                          <p:spTgt spid="241"/>
                                        </p:tgtEl>
                                        <p:attrNameLst>
                                          <p:attrName>ppt_x</p:attrName>
                                        </p:attrNameLst>
                                      </p:cBhvr>
                                      <p:tavLst>
                                        <p:tav tm="0">
                                          <p:val>
                                            <p:strVal val="#ppt_x"/>
                                          </p:val>
                                        </p:tav>
                                        <p:tav tm="100000">
                                          <p:val>
                                            <p:strVal val="#ppt_x"/>
                                          </p:val>
                                        </p:tav>
                                      </p:tavLst>
                                    </p:anim>
                                    <p:anim calcmode="lin" valueType="num">
                                      <p:cBhvr additive="base">
                                        <p:cTn id="17" dur="500" fill="hold"/>
                                        <p:tgtEl>
                                          <p:spTgt spid="24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59"/>
                                        </p:tgtEl>
                                        <p:attrNameLst>
                                          <p:attrName>style.visibility</p:attrName>
                                        </p:attrNameLst>
                                      </p:cBhvr>
                                      <p:to>
                                        <p:strVal val="visible"/>
                                      </p:to>
                                    </p:set>
                                    <p:anim calcmode="lin" valueType="num">
                                      <p:cBhvr additive="base">
                                        <p:cTn id="22" dur="500" fill="hold"/>
                                        <p:tgtEl>
                                          <p:spTgt spid="259"/>
                                        </p:tgtEl>
                                        <p:attrNameLst>
                                          <p:attrName>ppt_x</p:attrName>
                                        </p:attrNameLst>
                                      </p:cBhvr>
                                      <p:tavLst>
                                        <p:tav tm="0">
                                          <p:val>
                                            <p:strVal val="#ppt_x"/>
                                          </p:val>
                                        </p:tav>
                                        <p:tav tm="100000">
                                          <p:val>
                                            <p:strVal val="#ppt_x"/>
                                          </p:val>
                                        </p:tav>
                                      </p:tavLst>
                                    </p:anim>
                                    <p:anim calcmode="lin" valueType="num">
                                      <p:cBhvr additive="base">
                                        <p:cTn id="23" dur="500" fill="hold"/>
                                        <p:tgtEl>
                                          <p:spTgt spid="259"/>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53"/>
                                        </p:tgtEl>
                                        <p:attrNameLst>
                                          <p:attrName>style.visibility</p:attrName>
                                        </p:attrNameLst>
                                      </p:cBhvr>
                                      <p:to>
                                        <p:strVal val="visible"/>
                                      </p:to>
                                    </p:set>
                                    <p:anim calcmode="lin" valueType="num">
                                      <p:cBhvr additive="base">
                                        <p:cTn id="26" dur="500" fill="hold"/>
                                        <p:tgtEl>
                                          <p:spTgt spid="253"/>
                                        </p:tgtEl>
                                        <p:attrNameLst>
                                          <p:attrName>ppt_x</p:attrName>
                                        </p:attrNameLst>
                                      </p:cBhvr>
                                      <p:tavLst>
                                        <p:tav tm="0">
                                          <p:val>
                                            <p:strVal val="#ppt_x"/>
                                          </p:val>
                                        </p:tav>
                                        <p:tav tm="100000">
                                          <p:val>
                                            <p:strVal val="#ppt_x"/>
                                          </p:val>
                                        </p:tav>
                                      </p:tavLst>
                                    </p:anim>
                                    <p:anim calcmode="lin" valueType="num">
                                      <p:cBhvr additive="base">
                                        <p:cTn id="27" dur="500" fill="hold"/>
                                        <p:tgtEl>
                                          <p:spTgt spid="25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57"/>
                                        </p:tgtEl>
                                        <p:attrNameLst>
                                          <p:attrName>style.visibility</p:attrName>
                                        </p:attrNameLst>
                                      </p:cBhvr>
                                      <p:to>
                                        <p:strVal val="visible"/>
                                      </p:to>
                                    </p:set>
                                    <p:anim calcmode="lin" valueType="num">
                                      <p:cBhvr additive="base">
                                        <p:cTn id="32" dur="500" fill="hold"/>
                                        <p:tgtEl>
                                          <p:spTgt spid="257"/>
                                        </p:tgtEl>
                                        <p:attrNameLst>
                                          <p:attrName>ppt_x</p:attrName>
                                        </p:attrNameLst>
                                      </p:cBhvr>
                                      <p:tavLst>
                                        <p:tav tm="0">
                                          <p:val>
                                            <p:strVal val="#ppt_x"/>
                                          </p:val>
                                        </p:tav>
                                        <p:tav tm="100000">
                                          <p:val>
                                            <p:strVal val="#ppt_x"/>
                                          </p:val>
                                        </p:tav>
                                      </p:tavLst>
                                    </p:anim>
                                    <p:anim calcmode="lin" valueType="num">
                                      <p:cBhvr additive="base">
                                        <p:cTn id="33" dur="500" fill="hold"/>
                                        <p:tgtEl>
                                          <p:spTgt spid="25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44"/>
                                        </p:tgtEl>
                                        <p:attrNameLst>
                                          <p:attrName>style.visibility</p:attrName>
                                        </p:attrNameLst>
                                      </p:cBhvr>
                                      <p:to>
                                        <p:strVal val="visible"/>
                                      </p:to>
                                    </p:set>
                                    <p:anim calcmode="lin" valueType="num">
                                      <p:cBhvr additive="base">
                                        <p:cTn id="36" dur="500" fill="hold"/>
                                        <p:tgtEl>
                                          <p:spTgt spid="244"/>
                                        </p:tgtEl>
                                        <p:attrNameLst>
                                          <p:attrName>ppt_x</p:attrName>
                                        </p:attrNameLst>
                                      </p:cBhvr>
                                      <p:tavLst>
                                        <p:tav tm="0">
                                          <p:val>
                                            <p:strVal val="#ppt_x"/>
                                          </p:val>
                                        </p:tav>
                                        <p:tav tm="100000">
                                          <p:val>
                                            <p:strVal val="#ppt_x"/>
                                          </p:val>
                                        </p:tav>
                                      </p:tavLst>
                                    </p:anim>
                                    <p:anim calcmode="lin" valueType="num">
                                      <p:cBhvr additive="base">
                                        <p:cTn id="37"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50"/>
                                        </p:tgtEl>
                                        <p:attrNameLst>
                                          <p:attrName>style.visibility</p:attrName>
                                        </p:attrNameLst>
                                      </p:cBhvr>
                                      <p:to>
                                        <p:strVal val="visible"/>
                                      </p:to>
                                    </p:set>
                                    <p:anim calcmode="lin" valueType="num">
                                      <p:cBhvr additive="base">
                                        <p:cTn id="42" dur="500" fill="hold"/>
                                        <p:tgtEl>
                                          <p:spTgt spid="250"/>
                                        </p:tgtEl>
                                        <p:attrNameLst>
                                          <p:attrName>ppt_x</p:attrName>
                                        </p:attrNameLst>
                                      </p:cBhvr>
                                      <p:tavLst>
                                        <p:tav tm="0">
                                          <p:val>
                                            <p:strVal val="#ppt_x"/>
                                          </p:val>
                                        </p:tav>
                                        <p:tav tm="100000">
                                          <p:val>
                                            <p:strVal val="#ppt_x"/>
                                          </p:val>
                                        </p:tav>
                                      </p:tavLst>
                                    </p:anim>
                                    <p:anim calcmode="lin" valueType="num">
                                      <p:cBhvr additive="base">
                                        <p:cTn id="43" dur="500" fill="hold"/>
                                        <p:tgtEl>
                                          <p:spTgt spid="25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60"/>
                                        </p:tgtEl>
                                        <p:attrNameLst>
                                          <p:attrName>style.visibility</p:attrName>
                                        </p:attrNameLst>
                                      </p:cBhvr>
                                      <p:to>
                                        <p:strVal val="visible"/>
                                      </p:to>
                                    </p:set>
                                    <p:anim calcmode="lin" valueType="num">
                                      <p:cBhvr additive="base">
                                        <p:cTn id="46" dur="500" fill="hold"/>
                                        <p:tgtEl>
                                          <p:spTgt spid="260"/>
                                        </p:tgtEl>
                                        <p:attrNameLst>
                                          <p:attrName>ppt_x</p:attrName>
                                        </p:attrNameLst>
                                      </p:cBhvr>
                                      <p:tavLst>
                                        <p:tav tm="0">
                                          <p:val>
                                            <p:strVal val="#ppt_x"/>
                                          </p:val>
                                        </p:tav>
                                        <p:tav tm="100000">
                                          <p:val>
                                            <p:strVal val="#ppt_x"/>
                                          </p:val>
                                        </p:tav>
                                      </p:tavLst>
                                    </p:anim>
                                    <p:anim calcmode="lin" valueType="num">
                                      <p:cBhvr additive="base">
                                        <p:cTn id="47" dur="500" fill="hold"/>
                                        <p:tgtEl>
                                          <p:spTgt spid="26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58"/>
                                        </p:tgtEl>
                                        <p:attrNameLst>
                                          <p:attrName>style.visibility</p:attrName>
                                        </p:attrNameLst>
                                      </p:cBhvr>
                                      <p:to>
                                        <p:strVal val="visible"/>
                                      </p:to>
                                    </p:set>
                                    <p:anim calcmode="lin" valueType="num">
                                      <p:cBhvr additive="base">
                                        <p:cTn id="52" dur="500" fill="hold"/>
                                        <p:tgtEl>
                                          <p:spTgt spid="258"/>
                                        </p:tgtEl>
                                        <p:attrNameLst>
                                          <p:attrName>ppt_x</p:attrName>
                                        </p:attrNameLst>
                                      </p:cBhvr>
                                      <p:tavLst>
                                        <p:tav tm="0">
                                          <p:val>
                                            <p:strVal val="#ppt_x"/>
                                          </p:val>
                                        </p:tav>
                                        <p:tav tm="100000">
                                          <p:val>
                                            <p:strVal val="#ppt_x"/>
                                          </p:val>
                                        </p:tav>
                                      </p:tavLst>
                                    </p:anim>
                                    <p:anim calcmode="lin" valueType="num">
                                      <p:cBhvr additive="base">
                                        <p:cTn id="53" dur="500" fill="hold"/>
                                        <p:tgtEl>
                                          <p:spTgt spid="258"/>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47"/>
                                        </p:tgtEl>
                                        <p:attrNameLst>
                                          <p:attrName>style.visibility</p:attrName>
                                        </p:attrNameLst>
                                      </p:cBhvr>
                                      <p:to>
                                        <p:strVal val="visible"/>
                                      </p:to>
                                    </p:set>
                                    <p:anim calcmode="lin" valueType="num">
                                      <p:cBhvr additive="base">
                                        <p:cTn id="56" dur="500" fill="hold"/>
                                        <p:tgtEl>
                                          <p:spTgt spid="247"/>
                                        </p:tgtEl>
                                        <p:attrNameLst>
                                          <p:attrName>ppt_x</p:attrName>
                                        </p:attrNameLst>
                                      </p:cBhvr>
                                      <p:tavLst>
                                        <p:tav tm="0">
                                          <p:val>
                                            <p:strVal val="#ppt_x"/>
                                          </p:val>
                                        </p:tav>
                                        <p:tav tm="100000">
                                          <p:val>
                                            <p:strVal val="#ppt_x"/>
                                          </p:val>
                                        </p:tav>
                                      </p:tavLst>
                                    </p:anim>
                                    <p:anim calcmode="lin" valueType="num">
                                      <p:cBhvr additive="base">
                                        <p:cTn id="57" dur="500" fill="hold"/>
                                        <p:tgtEl>
                                          <p:spTgt spid="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p:bldP spid="256" grpId="0"/>
      <p:bldP spid="257" grpId="0"/>
      <p:bldP spid="258" grpId="0"/>
      <p:bldP spid="259" grpId="0"/>
      <p:bldP spid="26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8"/>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30</a:t>
            </a:fld>
            <a:endParaRPr sz="1300" b="0" i="0" u="none" strike="noStrike" cap="none">
              <a:solidFill>
                <a:srgbClr val="0091EA"/>
              </a:solidFill>
              <a:latin typeface="Times New Roman"/>
              <a:ea typeface="Times New Roman"/>
              <a:cs typeface="Times New Roman"/>
              <a:sym typeface="Times New Roman"/>
            </a:endParaRPr>
          </a:p>
        </p:txBody>
      </p:sp>
      <p:pic>
        <p:nvPicPr>
          <p:cNvPr id="829" name="Google Shape;829;p28"/>
          <p:cNvPicPr preferRelativeResize="0"/>
          <p:nvPr/>
        </p:nvPicPr>
        <p:blipFill rotWithShape="1">
          <a:blip r:embed="rId3">
            <a:alphaModFix/>
          </a:blip>
          <a:srcRect/>
          <a:stretch/>
        </p:blipFill>
        <p:spPr>
          <a:xfrm>
            <a:off x="914400" y="294840"/>
            <a:ext cx="7085160" cy="4504320"/>
          </a:xfrm>
          <a:prstGeom prst="rect">
            <a:avLst/>
          </a:prstGeom>
          <a:noFill/>
          <a:ln>
            <a:noFill/>
          </a:ln>
        </p:spPr>
      </p:pic>
      <p:pic>
        <p:nvPicPr>
          <p:cNvPr id="830" name="Google Shape;830;p28"/>
          <p:cNvPicPr preferRelativeResize="0"/>
          <p:nvPr/>
        </p:nvPicPr>
        <p:blipFill rotWithShape="1">
          <a:blip r:embed="rId4">
            <a:alphaModFix/>
          </a:blip>
          <a:srcRect l="11078" r="16162"/>
          <a:stretch/>
        </p:blipFill>
        <p:spPr>
          <a:xfrm>
            <a:off x="2514600" y="853920"/>
            <a:ext cx="3655800" cy="2802240"/>
          </a:xfrm>
          <a:prstGeom prst="rect">
            <a:avLst/>
          </a:prstGeom>
          <a:noFill/>
          <a:ln>
            <a:noFill/>
          </a:ln>
        </p:spPr>
      </p:pic>
      <p:sp>
        <p:nvSpPr>
          <p:cNvPr id="831" name="Google Shape;831;p28"/>
          <p:cNvSpPr/>
          <p:nvPr/>
        </p:nvSpPr>
        <p:spPr>
          <a:xfrm>
            <a:off x="2837520" y="476856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832" name="Google Shape;832;p28"/>
          <p:cNvSpPr/>
          <p:nvPr/>
        </p:nvSpPr>
        <p:spPr>
          <a:xfrm>
            <a:off x="2811240" y="476856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833" name="Google Shape;833;p28"/>
          <p:cNvSpPr/>
          <p:nvPr/>
        </p:nvSpPr>
        <p:spPr>
          <a:xfrm>
            <a:off x="2702880" y="4768560"/>
            <a:ext cx="337284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Demo</a:t>
            </a:r>
            <a:r>
              <a:rPr lang="en-US" sz="1400" b="0" i="0" u="none" strike="noStrike" cap="none">
                <a:solidFill>
                  <a:srgbClr val="595959"/>
                </a:solidFill>
                <a:latin typeface="Source Sans Pro"/>
                <a:ea typeface="Source Sans Pro"/>
                <a:cs typeface="Source Sans Pro"/>
                <a:sym typeface="Source Sans Pro"/>
              </a:rPr>
              <a:t> </a:t>
            </a:r>
            <a:endParaRPr sz="1400" b="0" i="0" u="none" strike="noStrike" cap="none">
              <a:latin typeface="Arial"/>
              <a:ea typeface="Arial"/>
              <a:cs typeface="Arial"/>
              <a:sym typeface="Arial"/>
            </a:endParaRPr>
          </a:p>
        </p:txBody>
      </p:sp>
      <p:sp>
        <p:nvSpPr>
          <p:cNvPr id="834" name="Google Shape;834;p28"/>
          <p:cNvSpPr/>
          <p:nvPr/>
        </p:nvSpPr>
        <p:spPr>
          <a:xfrm>
            <a:off x="2811240" y="476856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835" name="Google Shape;835;p28"/>
          <p:cNvSpPr/>
          <p:nvPr/>
        </p:nvSpPr>
        <p:spPr>
          <a:xfrm>
            <a:off x="2702880" y="476856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9"/>
          <p:cNvSpPr txBox="1">
            <a:spLocks noGrp="1"/>
          </p:cNvSpPr>
          <p:nvPr>
            <p:ph type="title" idx="4294967295"/>
          </p:nvPr>
        </p:nvSpPr>
        <p:spPr>
          <a:xfrm>
            <a:off x="457200" y="228600"/>
            <a:ext cx="845676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Conclusion:</a:t>
            </a:r>
            <a:endParaRPr sz="3600" b="0" i="0" u="none" strike="noStrike" cap="none">
              <a:latin typeface="Arial"/>
              <a:ea typeface="Arial"/>
              <a:cs typeface="Arial"/>
              <a:sym typeface="Arial"/>
            </a:endParaRPr>
          </a:p>
        </p:txBody>
      </p:sp>
      <p:sp>
        <p:nvSpPr>
          <p:cNvPr id="841" name="Google Shape;841;p29"/>
          <p:cNvSpPr txBox="1">
            <a:spLocks noGrp="1"/>
          </p:cNvSpPr>
          <p:nvPr>
            <p:ph type="body" idx="4294967295"/>
          </p:nvPr>
        </p:nvSpPr>
        <p:spPr>
          <a:xfrm>
            <a:off x="658080" y="1271160"/>
            <a:ext cx="7570080" cy="289188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SzPts val="1600"/>
              <a:buFont typeface="Arial"/>
              <a:buNone/>
            </a:pPr>
            <a:endParaRPr sz="1600" b="0" i="0" u="none" strike="noStrike" cap="none">
              <a:latin typeface="Arial"/>
              <a:ea typeface="Arial"/>
              <a:cs typeface="Arial"/>
              <a:sym typeface="Arial"/>
            </a:endParaRPr>
          </a:p>
          <a:p>
            <a:pPr marL="0" marR="0" lvl="0" indent="0" algn="ctr" rtl="0">
              <a:lnSpc>
                <a:spcPct val="100000"/>
              </a:lnSpc>
              <a:spcBef>
                <a:spcPts val="0"/>
              </a:spcBef>
              <a:spcAft>
                <a:spcPts val="0"/>
              </a:spcAft>
              <a:buSzPts val="1600"/>
              <a:buFont typeface="Arial"/>
              <a:buNone/>
            </a:pPr>
            <a:endParaRPr sz="1600" b="0" i="0" u="none" strike="noStrike" cap="none">
              <a:latin typeface="Arial"/>
              <a:ea typeface="Arial"/>
              <a:cs typeface="Arial"/>
              <a:sym typeface="Arial"/>
            </a:endParaRPr>
          </a:p>
          <a:p>
            <a:pPr marL="0" marR="0" lvl="0" indent="0" algn="ctr" rtl="0">
              <a:lnSpc>
                <a:spcPct val="100000"/>
              </a:lnSpc>
              <a:spcBef>
                <a:spcPts val="0"/>
              </a:spcBef>
              <a:spcAft>
                <a:spcPts val="0"/>
              </a:spcAft>
              <a:buSzPts val="1600"/>
              <a:buFont typeface="Arial"/>
              <a:buNone/>
            </a:pPr>
            <a:endParaRPr sz="1600" b="0" i="0" u="none" strike="noStrike" cap="none">
              <a:latin typeface="Arial"/>
              <a:ea typeface="Arial"/>
              <a:cs typeface="Arial"/>
              <a:sym typeface="Arial"/>
            </a:endParaRPr>
          </a:p>
        </p:txBody>
      </p:sp>
      <p:sp>
        <p:nvSpPr>
          <p:cNvPr id="842" name="Google Shape;842;p29"/>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31</a:t>
            </a:fld>
            <a:endParaRPr sz="1300" b="0" i="0" u="none" strike="noStrike" cap="none">
              <a:solidFill>
                <a:srgbClr val="0091EA"/>
              </a:solidFill>
              <a:latin typeface="Times New Roman"/>
              <a:ea typeface="Times New Roman"/>
              <a:cs typeface="Times New Roman"/>
              <a:sym typeface="Times New Roman"/>
            </a:endParaRPr>
          </a:p>
        </p:txBody>
      </p:sp>
      <p:grpSp>
        <p:nvGrpSpPr>
          <p:cNvPr id="843" name="Google Shape;843;p29"/>
          <p:cNvGrpSpPr/>
          <p:nvPr/>
        </p:nvGrpSpPr>
        <p:grpSpPr>
          <a:xfrm>
            <a:off x="807840" y="1946520"/>
            <a:ext cx="1906328" cy="1766520"/>
            <a:chOff x="807840" y="1946520"/>
            <a:chExt cx="1906328" cy="1766520"/>
          </a:xfrm>
        </p:grpSpPr>
        <p:sp>
          <p:nvSpPr>
            <p:cNvPr id="844" name="Google Shape;844;p29"/>
            <p:cNvSpPr/>
            <p:nvPr/>
          </p:nvSpPr>
          <p:spPr>
            <a:xfrm>
              <a:off x="807840" y="1946520"/>
              <a:ext cx="1766520" cy="1766520"/>
            </a:xfrm>
            <a:prstGeom prst="blockArc">
              <a:avLst>
                <a:gd name="adj1" fmla="val 3555861"/>
                <a:gd name="adj2" fmla="val 19907927"/>
                <a:gd name="adj3" fmla="val 11294"/>
              </a:avLst>
            </a:prstGeom>
            <a:solidFill>
              <a:srgbClr val="346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rot="9090600">
              <a:off x="2203920" y="2442240"/>
              <a:ext cx="473400" cy="274680"/>
            </a:xfrm>
            <a:prstGeom prst="triangle">
              <a:avLst>
                <a:gd name="adj" fmla="val 50000"/>
              </a:avLst>
            </a:prstGeom>
            <a:solidFill>
              <a:srgbClr val="346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29"/>
          <p:cNvGrpSpPr/>
          <p:nvPr/>
        </p:nvGrpSpPr>
        <p:grpSpPr>
          <a:xfrm>
            <a:off x="2248560" y="2085120"/>
            <a:ext cx="1902899" cy="1766520"/>
            <a:chOff x="2248560" y="2085120"/>
            <a:chExt cx="1902899" cy="1766520"/>
          </a:xfrm>
        </p:grpSpPr>
        <p:sp>
          <p:nvSpPr>
            <p:cNvPr id="847" name="Google Shape;847;p29"/>
            <p:cNvSpPr/>
            <p:nvPr/>
          </p:nvSpPr>
          <p:spPr>
            <a:xfrm rot="10800000" flipH="1">
              <a:off x="2248560" y="2085120"/>
              <a:ext cx="1766520" cy="1766520"/>
            </a:xfrm>
            <a:prstGeom prst="blockArc">
              <a:avLst>
                <a:gd name="adj1" fmla="val 9481174"/>
                <a:gd name="adj2" fmla="val 19907927"/>
                <a:gd name="adj3" fmla="val 11294"/>
              </a:avLst>
            </a:prstGeom>
            <a:solidFill>
              <a:srgbClr val="729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rot="1709400" flipH="1">
              <a:off x="3641040" y="3080160"/>
              <a:ext cx="473400" cy="275400"/>
            </a:xfrm>
            <a:prstGeom prst="triangle">
              <a:avLst>
                <a:gd name="adj" fmla="val 50000"/>
              </a:avLst>
            </a:prstGeom>
            <a:solidFill>
              <a:srgbClr val="729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29"/>
          <p:cNvGrpSpPr/>
          <p:nvPr/>
        </p:nvGrpSpPr>
        <p:grpSpPr>
          <a:xfrm>
            <a:off x="3686760" y="1951920"/>
            <a:ext cx="1906688" cy="1766520"/>
            <a:chOff x="3686760" y="1951920"/>
            <a:chExt cx="1906688" cy="1766520"/>
          </a:xfrm>
        </p:grpSpPr>
        <p:sp>
          <p:nvSpPr>
            <p:cNvPr id="850" name="Google Shape;850;p29"/>
            <p:cNvSpPr/>
            <p:nvPr/>
          </p:nvSpPr>
          <p:spPr>
            <a:xfrm>
              <a:off x="3686760" y="1951920"/>
              <a:ext cx="1766520" cy="1766520"/>
            </a:xfrm>
            <a:prstGeom prst="blockArc">
              <a:avLst>
                <a:gd name="adj1" fmla="val 9481174"/>
                <a:gd name="adj2" fmla="val 19907927"/>
                <a:gd name="adj3" fmla="val 11294"/>
              </a:avLst>
            </a:prstGeom>
            <a:solidFill>
              <a:srgbClr val="B4C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rot="9090600">
              <a:off x="5083200" y="2447640"/>
              <a:ext cx="473400" cy="274680"/>
            </a:xfrm>
            <a:prstGeom prst="triangle">
              <a:avLst>
                <a:gd name="adj" fmla="val 50000"/>
              </a:avLst>
            </a:prstGeom>
            <a:solidFill>
              <a:srgbClr val="B4C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29"/>
          <p:cNvGrpSpPr/>
          <p:nvPr/>
        </p:nvGrpSpPr>
        <p:grpSpPr>
          <a:xfrm>
            <a:off x="5126040" y="2085120"/>
            <a:ext cx="1903259" cy="1766520"/>
            <a:chOff x="5126040" y="2085120"/>
            <a:chExt cx="1903259" cy="1766520"/>
          </a:xfrm>
        </p:grpSpPr>
        <p:sp>
          <p:nvSpPr>
            <p:cNvPr id="853" name="Google Shape;853;p29"/>
            <p:cNvSpPr/>
            <p:nvPr/>
          </p:nvSpPr>
          <p:spPr>
            <a:xfrm rot="10800000" flipH="1">
              <a:off x="5126040" y="2085120"/>
              <a:ext cx="1766520" cy="1766520"/>
            </a:xfrm>
            <a:prstGeom prst="blockArc">
              <a:avLst>
                <a:gd name="adj1" fmla="val 9481174"/>
                <a:gd name="adj2" fmla="val 19907927"/>
                <a:gd name="adj3" fmla="val 11294"/>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rot="1709400" flipH="1">
              <a:off x="6518880" y="3080160"/>
              <a:ext cx="473400" cy="2754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29"/>
          <p:cNvSpPr/>
          <p:nvPr/>
        </p:nvSpPr>
        <p:spPr>
          <a:xfrm>
            <a:off x="6567840" y="1951920"/>
            <a:ext cx="1766520" cy="1766520"/>
          </a:xfrm>
          <a:prstGeom prst="blockArc">
            <a:avLst>
              <a:gd name="adj1" fmla="val 9481174"/>
              <a:gd name="adj2" fmla="val 6755091"/>
              <a:gd name="adj3" fmla="val 11353"/>
            </a:avLst>
          </a:pr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1177560" y="2327760"/>
            <a:ext cx="1004040" cy="1004040"/>
          </a:xfrm>
          <a:prstGeom prst="ellipse">
            <a:avLst/>
          </a:prstGeom>
          <a:solidFill>
            <a:srgbClr val="3465A4"/>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2400"/>
              <a:buFont typeface="Roboto"/>
              <a:buNone/>
            </a:pPr>
            <a:r>
              <a:rPr lang="en-US" sz="2400" b="1" i="0" u="none" strike="noStrike" cap="none">
                <a:solidFill>
                  <a:srgbClr val="FFFFFF"/>
                </a:solidFill>
                <a:latin typeface="Roboto"/>
                <a:ea typeface="Roboto"/>
                <a:cs typeface="Roboto"/>
                <a:sym typeface="Roboto"/>
              </a:rPr>
              <a:t>01</a:t>
            </a:r>
            <a:endParaRPr sz="2400" b="0" i="0" u="none" strike="noStrike" cap="none">
              <a:latin typeface="Arial"/>
              <a:ea typeface="Arial"/>
              <a:cs typeface="Arial"/>
              <a:sym typeface="Arial"/>
            </a:endParaRPr>
          </a:p>
        </p:txBody>
      </p:sp>
      <p:sp>
        <p:nvSpPr>
          <p:cNvPr id="857" name="Google Shape;857;p29"/>
          <p:cNvSpPr/>
          <p:nvPr/>
        </p:nvSpPr>
        <p:spPr>
          <a:xfrm>
            <a:off x="4038480" y="2327760"/>
            <a:ext cx="1004040" cy="1004040"/>
          </a:xfrm>
          <a:prstGeom prst="ellipse">
            <a:avLst/>
          </a:prstGeom>
          <a:solidFill>
            <a:srgbClr val="B4C7DC"/>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2400"/>
              <a:buFont typeface="Roboto"/>
              <a:buNone/>
            </a:pPr>
            <a:r>
              <a:rPr lang="en-US" sz="2400" b="1" i="0" u="none" strike="noStrike" cap="none" dirty="0">
                <a:solidFill>
                  <a:srgbClr val="FFFFFF"/>
                </a:solidFill>
                <a:latin typeface="Roboto"/>
                <a:ea typeface="Roboto"/>
                <a:cs typeface="Roboto"/>
                <a:sym typeface="Roboto"/>
              </a:rPr>
              <a:t>03</a:t>
            </a:r>
            <a:endParaRPr sz="2400" b="0" i="0" u="none" strike="noStrike" cap="none" dirty="0">
              <a:latin typeface="Arial"/>
              <a:ea typeface="Arial"/>
              <a:cs typeface="Arial"/>
              <a:sym typeface="Arial"/>
            </a:endParaRPr>
          </a:p>
        </p:txBody>
      </p:sp>
      <p:sp>
        <p:nvSpPr>
          <p:cNvPr id="858" name="Google Shape;858;p29"/>
          <p:cNvSpPr/>
          <p:nvPr/>
        </p:nvSpPr>
        <p:spPr>
          <a:xfrm>
            <a:off x="6949080" y="2333160"/>
            <a:ext cx="1004040" cy="1004040"/>
          </a:xfrm>
          <a:prstGeom prst="ellipse">
            <a:avLst/>
          </a:prstGeom>
          <a:solidFill>
            <a:srgbClr val="CCCCCC"/>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2400"/>
              <a:buFont typeface="Roboto"/>
              <a:buNone/>
            </a:pPr>
            <a:r>
              <a:rPr lang="en-US" sz="2400" b="1" i="0" u="none" strike="noStrike" cap="none">
                <a:solidFill>
                  <a:srgbClr val="FFFFFF"/>
                </a:solidFill>
                <a:latin typeface="Roboto"/>
                <a:ea typeface="Roboto"/>
                <a:cs typeface="Roboto"/>
                <a:sym typeface="Roboto"/>
              </a:rPr>
              <a:t>05</a:t>
            </a:r>
            <a:endParaRPr sz="2400" b="0" i="0" u="none" strike="noStrike" cap="none">
              <a:latin typeface="Arial"/>
              <a:ea typeface="Arial"/>
              <a:cs typeface="Arial"/>
              <a:sym typeface="Arial"/>
            </a:endParaRPr>
          </a:p>
        </p:txBody>
      </p:sp>
      <p:sp>
        <p:nvSpPr>
          <p:cNvPr id="859" name="Google Shape;859;p29"/>
          <p:cNvSpPr/>
          <p:nvPr/>
        </p:nvSpPr>
        <p:spPr>
          <a:xfrm>
            <a:off x="5495760" y="2466360"/>
            <a:ext cx="1004040" cy="1004040"/>
          </a:xfrm>
          <a:prstGeom prst="ellipse">
            <a:avLst/>
          </a:prstGeom>
          <a:solidFill>
            <a:srgbClr val="999999"/>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2400"/>
              <a:buFont typeface="Roboto"/>
              <a:buNone/>
            </a:pPr>
            <a:r>
              <a:rPr lang="en-US" sz="2400" b="1" i="0" u="none" strike="noStrike" cap="none">
                <a:solidFill>
                  <a:srgbClr val="FFFFFF"/>
                </a:solidFill>
                <a:latin typeface="Roboto"/>
                <a:ea typeface="Roboto"/>
                <a:cs typeface="Roboto"/>
                <a:sym typeface="Roboto"/>
              </a:rPr>
              <a:t>04</a:t>
            </a:r>
            <a:endParaRPr sz="2400" b="0" i="0" u="none" strike="noStrike" cap="none">
              <a:latin typeface="Arial"/>
              <a:ea typeface="Arial"/>
              <a:cs typeface="Arial"/>
              <a:sym typeface="Arial"/>
            </a:endParaRPr>
          </a:p>
        </p:txBody>
      </p:sp>
      <p:sp>
        <p:nvSpPr>
          <p:cNvPr id="860" name="Google Shape;860;p29"/>
          <p:cNvSpPr/>
          <p:nvPr/>
        </p:nvSpPr>
        <p:spPr>
          <a:xfrm>
            <a:off x="2603880" y="2466360"/>
            <a:ext cx="1004040" cy="1004040"/>
          </a:xfrm>
          <a:prstGeom prst="ellipse">
            <a:avLst/>
          </a:prstGeom>
          <a:solidFill>
            <a:srgbClr val="729FC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2400"/>
              <a:buFont typeface="Roboto"/>
              <a:buNone/>
            </a:pPr>
            <a:r>
              <a:rPr lang="en-US" sz="2400" b="1" i="0" u="none" strike="noStrike" cap="none">
                <a:solidFill>
                  <a:srgbClr val="FFFFFF"/>
                </a:solidFill>
                <a:latin typeface="Roboto"/>
                <a:ea typeface="Roboto"/>
                <a:cs typeface="Roboto"/>
                <a:sym typeface="Roboto"/>
              </a:rPr>
              <a:t>02</a:t>
            </a:r>
            <a:endParaRPr sz="2400" b="0" i="0" u="none" strike="noStrike" cap="none">
              <a:latin typeface="Arial"/>
              <a:ea typeface="Arial"/>
              <a:cs typeface="Arial"/>
              <a:sym typeface="Arial"/>
            </a:endParaRPr>
          </a:p>
        </p:txBody>
      </p:sp>
      <p:sp>
        <p:nvSpPr>
          <p:cNvPr id="861" name="Google Shape;861;p29"/>
          <p:cNvSpPr/>
          <p:nvPr/>
        </p:nvSpPr>
        <p:spPr>
          <a:xfrm>
            <a:off x="2004120" y="3974400"/>
            <a:ext cx="2490840" cy="63936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C5C5C"/>
              </a:buClr>
              <a:buSzPts val="1400"/>
              <a:buFont typeface="Roboto"/>
              <a:buNone/>
            </a:pPr>
            <a:r>
              <a:rPr lang="en-US" sz="1400" b="0" i="0" u="none" strike="noStrike" cap="none">
                <a:solidFill>
                  <a:srgbClr val="5C5C5C"/>
                </a:solidFill>
                <a:latin typeface="Roboto"/>
                <a:ea typeface="Roboto"/>
                <a:cs typeface="Roboto"/>
                <a:sym typeface="Roboto"/>
              </a:rPr>
              <a:t>Step 02</a:t>
            </a:r>
            <a:r>
              <a:rPr lang="en-US" sz="1400" b="0" i="0" u="none" strike="noStrike" cap="none">
                <a:latin typeface="Arial"/>
                <a:ea typeface="Arial"/>
                <a:cs typeface="Arial"/>
                <a:sym typeface="Arial"/>
              </a:rPr>
              <a:t/>
            </a:r>
            <a:br>
              <a:rPr lang="en-US" sz="1400" b="0" i="0" u="none" strike="noStrike" cap="none">
                <a:latin typeface="Arial"/>
                <a:ea typeface="Arial"/>
                <a:cs typeface="Arial"/>
                <a:sym typeface="Arial"/>
              </a:rPr>
            </a:br>
            <a:r>
              <a:rPr lang="en-US">
                <a:solidFill>
                  <a:srgbClr val="5C5C5C"/>
                </a:solidFill>
                <a:latin typeface="Roboto"/>
                <a:ea typeface="Roboto"/>
                <a:cs typeface="Roboto"/>
                <a:sym typeface="Roboto"/>
              </a:rPr>
              <a:t>develop logic and serve it as a service</a:t>
            </a:r>
            <a:endParaRPr sz="1400" b="0" i="0" u="none" strike="noStrike" cap="none">
              <a:latin typeface="Arial"/>
              <a:ea typeface="Arial"/>
              <a:cs typeface="Arial"/>
              <a:sym typeface="Arial"/>
            </a:endParaRPr>
          </a:p>
        </p:txBody>
      </p:sp>
      <p:sp>
        <p:nvSpPr>
          <p:cNvPr id="862" name="Google Shape;862;p29"/>
          <p:cNvSpPr/>
          <p:nvPr/>
        </p:nvSpPr>
        <p:spPr>
          <a:xfrm>
            <a:off x="511200" y="1137240"/>
            <a:ext cx="2279160" cy="63936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C5C5C"/>
              </a:buClr>
              <a:buSzPts val="1400"/>
              <a:buFont typeface="Roboto"/>
              <a:buNone/>
            </a:pPr>
            <a:r>
              <a:rPr lang="en-US" sz="1400" b="0" i="0" u="none" strike="noStrike" cap="none">
                <a:solidFill>
                  <a:srgbClr val="5C5C5C"/>
                </a:solidFill>
                <a:latin typeface="Roboto"/>
                <a:ea typeface="Roboto"/>
                <a:cs typeface="Roboto"/>
                <a:sym typeface="Roboto"/>
              </a:rPr>
              <a:t>Step 01</a:t>
            </a:r>
            <a:r>
              <a:rPr lang="en-US" sz="1400" b="0" i="0" u="none" strike="noStrike" cap="none">
                <a:latin typeface="Arial"/>
                <a:ea typeface="Arial"/>
                <a:cs typeface="Arial"/>
                <a:sym typeface="Arial"/>
              </a:rPr>
              <a:t/>
            </a:r>
            <a:br>
              <a:rPr lang="en-US" sz="1400" b="0" i="0" u="none" strike="noStrike" cap="none">
                <a:latin typeface="Arial"/>
                <a:ea typeface="Arial"/>
                <a:cs typeface="Arial"/>
                <a:sym typeface="Arial"/>
              </a:rPr>
            </a:br>
            <a:r>
              <a:rPr lang="en-US">
                <a:solidFill>
                  <a:srgbClr val="5C5C5C"/>
                </a:solidFill>
                <a:latin typeface="Roboto"/>
                <a:ea typeface="Roboto"/>
                <a:cs typeface="Roboto"/>
                <a:sym typeface="Roboto"/>
              </a:rPr>
              <a:t>Get familiar with microservices</a:t>
            </a:r>
            <a:r>
              <a:rPr lang="en-US" sz="1400" b="0" i="0" u="none" strike="noStrike" cap="none">
                <a:solidFill>
                  <a:srgbClr val="5C5C5C"/>
                </a:solidFill>
                <a:latin typeface="Roboto"/>
                <a:ea typeface="Roboto"/>
                <a:cs typeface="Roboto"/>
                <a:sym typeface="Roboto"/>
              </a:rPr>
              <a:t>.</a:t>
            </a:r>
            <a:endParaRPr sz="1400" b="0" i="0" u="none" strike="noStrike" cap="none">
              <a:latin typeface="Arial"/>
              <a:ea typeface="Arial"/>
              <a:cs typeface="Arial"/>
              <a:sym typeface="Arial"/>
            </a:endParaRPr>
          </a:p>
        </p:txBody>
      </p:sp>
      <p:sp>
        <p:nvSpPr>
          <p:cNvPr id="863" name="Google Shape;863;p29"/>
          <p:cNvSpPr/>
          <p:nvPr/>
        </p:nvSpPr>
        <p:spPr>
          <a:xfrm>
            <a:off x="3278880" y="1319760"/>
            <a:ext cx="2588760" cy="42624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C5C5C"/>
              </a:buClr>
              <a:buSzPts val="1400"/>
              <a:buFont typeface="Roboto"/>
              <a:buNone/>
            </a:pPr>
            <a:r>
              <a:rPr lang="en-US" sz="1400" b="0" i="0" u="none" strike="noStrike" cap="none">
                <a:solidFill>
                  <a:srgbClr val="5C5C5C"/>
                </a:solidFill>
                <a:latin typeface="Roboto"/>
                <a:ea typeface="Roboto"/>
                <a:cs typeface="Roboto"/>
                <a:sym typeface="Roboto"/>
              </a:rPr>
              <a:t>Step 03</a:t>
            </a:r>
            <a:r>
              <a:rPr lang="en-US" sz="1400" b="0" i="0" u="none" strike="noStrike" cap="none">
                <a:latin typeface="Arial"/>
                <a:ea typeface="Arial"/>
                <a:cs typeface="Arial"/>
                <a:sym typeface="Arial"/>
              </a:rPr>
              <a:t/>
            </a:r>
            <a:br>
              <a:rPr lang="en-US" sz="1400" b="0" i="0" u="none" strike="noStrike" cap="none">
                <a:latin typeface="Arial"/>
                <a:ea typeface="Arial"/>
                <a:cs typeface="Arial"/>
                <a:sym typeface="Arial"/>
              </a:rPr>
            </a:br>
            <a:r>
              <a:rPr lang="en-US" sz="1400" b="0" i="0" u="none" strike="noStrike" cap="none">
                <a:solidFill>
                  <a:srgbClr val="5C5C5C"/>
                </a:solidFill>
                <a:latin typeface="Roboto"/>
                <a:ea typeface="Roboto"/>
                <a:cs typeface="Roboto"/>
                <a:sym typeface="Roboto"/>
              </a:rPr>
              <a:t>Docerizing</a:t>
            </a:r>
            <a:endParaRPr sz="1400" b="0" i="0" u="none" strike="noStrike" cap="none">
              <a:latin typeface="Arial"/>
              <a:ea typeface="Arial"/>
              <a:cs typeface="Arial"/>
              <a:sym typeface="Arial"/>
            </a:endParaRPr>
          </a:p>
        </p:txBody>
      </p:sp>
      <p:sp>
        <p:nvSpPr>
          <p:cNvPr id="864" name="Google Shape;864;p29"/>
          <p:cNvSpPr/>
          <p:nvPr/>
        </p:nvSpPr>
        <p:spPr>
          <a:xfrm>
            <a:off x="4762800" y="4093560"/>
            <a:ext cx="2588760" cy="42624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C5C5C"/>
              </a:buClr>
              <a:buSzPts val="1400"/>
              <a:buFont typeface="Roboto"/>
              <a:buNone/>
            </a:pPr>
            <a:r>
              <a:rPr lang="en-US" sz="1400" b="0" i="0" u="none" strike="noStrike" cap="none">
                <a:solidFill>
                  <a:srgbClr val="5C5C5C"/>
                </a:solidFill>
                <a:latin typeface="Roboto"/>
                <a:ea typeface="Roboto"/>
                <a:cs typeface="Roboto"/>
                <a:sym typeface="Roboto"/>
              </a:rPr>
              <a:t>Step 04</a:t>
            </a:r>
            <a:r>
              <a:rPr lang="en-US" sz="1400" b="0" i="0" u="none" strike="noStrike" cap="none">
                <a:latin typeface="Arial"/>
                <a:ea typeface="Arial"/>
                <a:cs typeface="Arial"/>
                <a:sym typeface="Arial"/>
              </a:rPr>
              <a:t/>
            </a:r>
            <a:br>
              <a:rPr lang="en-US" sz="1400" b="0" i="0" u="none" strike="noStrike" cap="none">
                <a:latin typeface="Arial"/>
                <a:ea typeface="Arial"/>
                <a:cs typeface="Arial"/>
                <a:sym typeface="Arial"/>
              </a:rPr>
            </a:br>
            <a:r>
              <a:rPr lang="en-US" sz="1400" b="0" i="0" u="none" strike="noStrike" cap="none">
                <a:solidFill>
                  <a:srgbClr val="5C5C5C"/>
                </a:solidFill>
                <a:latin typeface="Roboto"/>
                <a:ea typeface="Roboto"/>
                <a:cs typeface="Roboto"/>
                <a:sym typeface="Roboto"/>
              </a:rPr>
              <a:t>Add Proxy</a:t>
            </a:r>
            <a:endParaRPr sz="1400" b="0" i="0" u="none" strike="noStrike" cap="none">
              <a:latin typeface="Arial"/>
              <a:ea typeface="Arial"/>
              <a:cs typeface="Arial"/>
              <a:sym typeface="Arial"/>
            </a:endParaRPr>
          </a:p>
        </p:txBody>
      </p:sp>
      <p:sp>
        <p:nvSpPr>
          <p:cNvPr id="865" name="Google Shape;865;p29"/>
          <p:cNvSpPr/>
          <p:nvPr/>
        </p:nvSpPr>
        <p:spPr>
          <a:xfrm>
            <a:off x="6070680" y="1385280"/>
            <a:ext cx="2588760" cy="42624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C5C5C"/>
              </a:buClr>
              <a:buSzPts val="1400"/>
              <a:buFont typeface="Roboto"/>
              <a:buNone/>
            </a:pPr>
            <a:r>
              <a:rPr lang="en-US" sz="1400" b="0" i="0" u="none" strike="noStrike" cap="none">
                <a:solidFill>
                  <a:srgbClr val="5C5C5C"/>
                </a:solidFill>
                <a:latin typeface="Roboto"/>
                <a:ea typeface="Roboto"/>
                <a:cs typeface="Roboto"/>
                <a:sym typeface="Roboto"/>
              </a:rPr>
              <a:t>Step 05</a:t>
            </a:r>
            <a:r>
              <a:rPr lang="en-US" sz="1400" b="0" i="0" u="none" strike="noStrike" cap="none">
                <a:latin typeface="Arial"/>
                <a:ea typeface="Arial"/>
                <a:cs typeface="Arial"/>
                <a:sym typeface="Arial"/>
              </a:rPr>
              <a:t/>
            </a:r>
            <a:br>
              <a:rPr lang="en-US" sz="1400" b="0" i="0" u="none" strike="noStrike" cap="none">
                <a:latin typeface="Arial"/>
                <a:ea typeface="Arial"/>
                <a:cs typeface="Arial"/>
                <a:sym typeface="Arial"/>
              </a:rPr>
            </a:br>
            <a:r>
              <a:rPr lang="en-US" sz="1400" b="0" i="0" u="none" strike="noStrike" cap="none">
                <a:solidFill>
                  <a:srgbClr val="5C5C5C"/>
                </a:solidFill>
                <a:latin typeface="Roboto"/>
                <a:ea typeface="Roboto"/>
                <a:cs typeface="Roboto"/>
                <a:sym typeface="Roboto"/>
              </a:rPr>
              <a:t>Testing</a:t>
            </a:r>
            <a:endParaRPr sz="1400" b="0" i="0" u="none" strike="noStrike" cap="none">
              <a:latin typeface="Arial"/>
              <a:ea typeface="Arial"/>
              <a:cs typeface="Arial"/>
              <a:sym typeface="Arial"/>
            </a:endParaRPr>
          </a:p>
        </p:txBody>
      </p:sp>
      <p:sp>
        <p:nvSpPr>
          <p:cNvPr id="866" name="Google Shape;866;p29"/>
          <p:cNvSpPr/>
          <p:nvPr/>
        </p:nvSpPr>
        <p:spPr>
          <a:xfrm>
            <a:off x="2811240" y="4768560"/>
            <a:ext cx="55504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867" name="Google Shape;867;p29"/>
          <p:cNvSpPr/>
          <p:nvPr/>
        </p:nvSpPr>
        <p:spPr>
          <a:xfrm>
            <a:off x="2702880" y="476856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868" name="Google Shape;868;p29"/>
          <p:cNvSpPr/>
          <p:nvPr/>
        </p:nvSpPr>
        <p:spPr>
          <a:xfrm>
            <a:off x="2811240" y="476856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869" name="Google Shape;869;p29"/>
          <p:cNvSpPr/>
          <p:nvPr/>
        </p:nvSpPr>
        <p:spPr>
          <a:xfrm>
            <a:off x="2702880" y="476856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56"/>
                                        </p:tgtEl>
                                        <p:attrNameLst>
                                          <p:attrName>style.visibility</p:attrName>
                                        </p:attrNameLst>
                                      </p:cBhvr>
                                      <p:to>
                                        <p:strVal val="visible"/>
                                      </p:to>
                                    </p:set>
                                    <p:anim calcmode="lin" valueType="num">
                                      <p:cBhvr>
                                        <p:cTn id="7" dur="500" fill="hold"/>
                                        <p:tgtEl>
                                          <p:spTgt spid="856"/>
                                        </p:tgtEl>
                                        <p:attrNameLst>
                                          <p:attrName>ppt_w</p:attrName>
                                        </p:attrNameLst>
                                      </p:cBhvr>
                                      <p:tavLst>
                                        <p:tav tm="0">
                                          <p:val>
                                            <p:fltVal val="0"/>
                                          </p:val>
                                        </p:tav>
                                        <p:tav tm="100000">
                                          <p:val>
                                            <p:strVal val="#ppt_w"/>
                                          </p:val>
                                        </p:tav>
                                      </p:tavLst>
                                    </p:anim>
                                    <p:anim calcmode="lin" valueType="num">
                                      <p:cBhvr>
                                        <p:cTn id="8" dur="500" fill="hold"/>
                                        <p:tgtEl>
                                          <p:spTgt spid="856"/>
                                        </p:tgtEl>
                                        <p:attrNameLst>
                                          <p:attrName>ppt_h</p:attrName>
                                        </p:attrNameLst>
                                      </p:cBhvr>
                                      <p:tavLst>
                                        <p:tav tm="0">
                                          <p:val>
                                            <p:fltVal val="0"/>
                                          </p:val>
                                        </p:tav>
                                        <p:tav tm="100000">
                                          <p:val>
                                            <p:strVal val="#ppt_h"/>
                                          </p:val>
                                        </p:tav>
                                      </p:tavLst>
                                    </p:anim>
                                    <p:animEffect transition="in" filter="fade">
                                      <p:cBhvr>
                                        <p:cTn id="9" dur="500"/>
                                        <p:tgtEl>
                                          <p:spTgt spid="856"/>
                                        </p:tgtEl>
                                      </p:cBhvr>
                                    </p:animEffect>
                                  </p:childTnLst>
                                </p:cTn>
                              </p:par>
                              <p:par>
                                <p:cTn id="10" presetID="53" presetClass="entr" presetSubtype="16" fill="hold" nodeType="withEffect">
                                  <p:stCondLst>
                                    <p:cond delay="0"/>
                                  </p:stCondLst>
                                  <p:childTnLst>
                                    <p:set>
                                      <p:cBhvr>
                                        <p:cTn id="11" dur="1" fill="hold">
                                          <p:stCondLst>
                                            <p:cond delay="0"/>
                                          </p:stCondLst>
                                        </p:cTn>
                                        <p:tgtEl>
                                          <p:spTgt spid="843"/>
                                        </p:tgtEl>
                                        <p:attrNameLst>
                                          <p:attrName>style.visibility</p:attrName>
                                        </p:attrNameLst>
                                      </p:cBhvr>
                                      <p:to>
                                        <p:strVal val="visible"/>
                                      </p:to>
                                    </p:set>
                                    <p:anim calcmode="lin" valueType="num">
                                      <p:cBhvr>
                                        <p:cTn id="12" dur="500" fill="hold"/>
                                        <p:tgtEl>
                                          <p:spTgt spid="843"/>
                                        </p:tgtEl>
                                        <p:attrNameLst>
                                          <p:attrName>ppt_w</p:attrName>
                                        </p:attrNameLst>
                                      </p:cBhvr>
                                      <p:tavLst>
                                        <p:tav tm="0">
                                          <p:val>
                                            <p:fltVal val="0"/>
                                          </p:val>
                                        </p:tav>
                                        <p:tav tm="100000">
                                          <p:val>
                                            <p:strVal val="#ppt_w"/>
                                          </p:val>
                                        </p:tav>
                                      </p:tavLst>
                                    </p:anim>
                                    <p:anim calcmode="lin" valueType="num">
                                      <p:cBhvr>
                                        <p:cTn id="13" dur="500" fill="hold"/>
                                        <p:tgtEl>
                                          <p:spTgt spid="843"/>
                                        </p:tgtEl>
                                        <p:attrNameLst>
                                          <p:attrName>ppt_h</p:attrName>
                                        </p:attrNameLst>
                                      </p:cBhvr>
                                      <p:tavLst>
                                        <p:tav tm="0">
                                          <p:val>
                                            <p:fltVal val="0"/>
                                          </p:val>
                                        </p:tav>
                                        <p:tav tm="100000">
                                          <p:val>
                                            <p:strVal val="#ppt_h"/>
                                          </p:val>
                                        </p:tav>
                                      </p:tavLst>
                                    </p:anim>
                                    <p:animEffect transition="in" filter="fade">
                                      <p:cBhvr>
                                        <p:cTn id="14" dur="500"/>
                                        <p:tgtEl>
                                          <p:spTgt spid="84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62"/>
                                        </p:tgtEl>
                                        <p:attrNameLst>
                                          <p:attrName>style.visibility</p:attrName>
                                        </p:attrNameLst>
                                      </p:cBhvr>
                                      <p:to>
                                        <p:strVal val="visible"/>
                                      </p:to>
                                    </p:set>
                                    <p:anim calcmode="lin" valueType="num">
                                      <p:cBhvr>
                                        <p:cTn id="17" dur="500" fill="hold"/>
                                        <p:tgtEl>
                                          <p:spTgt spid="862"/>
                                        </p:tgtEl>
                                        <p:attrNameLst>
                                          <p:attrName>ppt_w</p:attrName>
                                        </p:attrNameLst>
                                      </p:cBhvr>
                                      <p:tavLst>
                                        <p:tav tm="0">
                                          <p:val>
                                            <p:fltVal val="0"/>
                                          </p:val>
                                        </p:tav>
                                        <p:tav tm="100000">
                                          <p:val>
                                            <p:strVal val="#ppt_w"/>
                                          </p:val>
                                        </p:tav>
                                      </p:tavLst>
                                    </p:anim>
                                    <p:anim calcmode="lin" valueType="num">
                                      <p:cBhvr>
                                        <p:cTn id="18" dur="500" fill="hold"/>
                                        <p:tgtEl>
                                          <p:spTgt spid="862"/>
                                        </p:tgtEl>
                                        <p:attrNameLst>
                                          <p:attrName>ppt_h</p:attrName>
                                        </p:attrNameLst>
                                      </p:cBhvr>
                                      <p:tavLst>
                                        <p:tav tm="0">
                                          <p:val>
                                            <p:fltVal val="0"/>
                                          </p:val>
                                        </p:tav>
                                        <p:tav tm="100000">
                                          <p:val>
                                            <p:strVal val="#ppt_h"/>
                                          </p:val>
                                        </p:tav>
                                      </p:tavLst>
                                    </p:anim>
                                    <p:animEffect transition="in" filter="fade">
                                      <p:cBhvr>
                                        <p:cTn id="19" dur="500"/>
                                        <p:tgtEl>
                                          <p:spTgt spid="86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846"/>
                                        </p:tgtEl>
                                        <p:attrNameLst>
                                          <p:attrName>style.visibility</p:attrName>
                                        </p:attrNameLst>
                                      </p:cBhvr>
                                      <p:to>
                                        <p:strVal val="visible"/>
                                      </p:to>
                                    </p:set>
                                    <p:anim calcmode="lin" valueType="num">
                                      <p:cBhvr>
                                        <p:cTn id="24" dur="500" fill="hold"/>
                                        <p:tgtEl>
                                          <p:spTgt spid="846"/>
                                        </p:tgtEl>
                                        <p:attrNameLst>
                                          <p:attrName>ppt_w</p:attrName>
                                        </p:attrNameLst>
                                      </p:cBhvr>
                                      <p:tavLst>
                                        <p:tav tm="0">
                                          <p:val>
                                            <p:fltVal val="0"/>
                                          </p:val>
                                        </p:tav>
                                        <p:tav tm="100000">
                                          <p:val>
                                            <p:strVal val="#ppt_w"/>
                                          </p:val>
                                        </p:tav>
                                      </p:tavLst>
                                    </p:anim>
                                    <p:anim calcmode="lin" valueType="num">
                                      <p:cBhvr>
                                        <p:cTn id="25" dur="500" fill="hold"/>
                                        <p:tgtEl>
                                          <p:spTgt spid="846"/>
                                        </p:tgtEl>
                                        <p:attrNameLst>
                                          <p:attrName>ppt_h</p:attrName>
                                        </p:attrNameLst>
                                      </p:cBhvr>
                                      <p:tavLst>
                                        <p:tav tm="0">
                                          <p:val>
                                            <p:fltVal val="0"/>
                                          </p:val>
                                        </p:tav>
                                        <p:tav tm="100000">
                                          <p:val>
                                            <p:strVal val="#ppt_h"/>
                                          </p:val>
                                        </p:tav>
                                      </p:tavLst>
                                    </p:anim>
                                    <p:animEffect transition="in" filter="fade">
                                      <p:cBhvr>
                                        <p:cTn id="26" dur="500"/>
                                        <p:tgtEl>
                                          <p:spTgt spid="84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860"/>
                                        </p:tgtEl>
                                        <p:attrNameLst>
                                          <p:attrName>style.visibility</p:attrName>
                                        </p:attrNameLst>
                                      </p:cBhvr>
                                      <p:to>
                                        <p:strVal val="visible"/>
                                      </p:to>
                                    </p:set>
                                    <p:anim calcmode="lin" valueType="num">
                                      <p:cBhvr>
                                        <p:cTn id="29" dur="500" fill="hold"/>
                                        <p:tgtEl>
                                          <p:spTgt spid="860"/>
                                        </p:tgtEl>
                                        <p:attrNameLst>
                                          <p:attrName>ppt_w</p:attrName>
                                        </p:attrNameLst>
                                      </p:cBhvr>
                                      <p:tavLst>
                                        <p:tav tm="0">
                                          <p:val>
                                            <p:fltVal val="0"/>
                                          </p:val>
                                        </p:tav>
                                        <p:tav tm="100000">
                                          <p:val>
                                            <p:strVal val="#ppt_w"/>
                                          </p:val>
                                        </p:tav>
                                      </p:tavLst>
                                    </p:anim>
                                    <p:anim calcmode="lin" valueType="num">
                                      <p:cBhvr>
                                        <p:cTn id="30" dur="500" fill="hold"/>
                                        <p:tgtEl>
                                          <p:spTgt spid="860"/>
                                        </p:tgtEl>
                                        <p:attrNameLst>
                                          <p:attrName>ppt_h</p:attrName>
                                        </p:attrNameLst>
                                      </p:cBhvr>
                                      <p:tavLst>
                                        <p:tav tm="0">
                                          <p:val>
                                            <p:fltVal val="0"/>
                                          </p:val>
                                        </p:tav>
                                        <p:tav tm="100000">
                                          <p:val>
                                            <p:strVal val="#ppt_h"/>
                                          </p:val>
                                        </p:tav>
                                      </p:tavLst>
                                    </p:anim>
                                    <p:animEffect transition="in" filter="fade">
                                      <p:cBhvr>
                                        <p:cTn id="31" dur="500"/>
                                        <p:tgtEl>
                                          <p:spTgt spid="86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861"/>
                                        </p:tgtEl>
                                        <p:attrNameLst>
                                          <p:attrName>style.visibility</p:attrName>
                                        </p:attrNameLst>
                                      </p:cBhvr>
                                      <p:to>
                                        <p:strVal val="visible"/>
                                      </p:to>
                                    </p:set>
                                    <p:anim calcmode="lin" valueType="num">
                                      <p:cBhvr>
                                        <p:cTn id="34" dur="500" fill="hold"/>
                                        <p:tgtEl>
                                          <p:spTgt spid="861"/>
                                        </p:tgtEl>
                                        <p:attrNameLst>
                                          <p:attrName>ppt_w</p:attrName>
                                        </p:attrNameLst>
                                      </p:cBhvr>
                                      <p:tavLst>
                                        <p:tav tm="0">
                                          <p:val>
                                            <p:fltVal val="0"/>
                                          </p:val>
                                        </p:tav>
                                        <p:tav tm="100000">
                                          <p:val>
                                            <p:strVal val="#ppt_w"/>
                                          </p:val>
                                        </p:tav>
                                      </p:tavLst>
                                    </p:anim>
                                    <p:anim calcmode="lin" valueType="num">
                                      <p:cBhvr>
                                        <p:cTn id="35" dur="500" fill="hold"/>
                                        <p:tgtEl>
                                          <p:spTgt spid="861"/>
                                        </p:tgtEl>
                                        <p:attrNameLst>
                                          <p:attrName>ppt_h</p:attrName>
                                        </p:attrNameLst>
                                      </p:cBhvr>
                                      <p:tavLst>
                                        <p:tav tm="0">
                                          <p:val>
                                            <p:fltVal val="0"/>
                                          </p:val>
                                        </p:tav>
                                        <p:tav tm="100000">
                                          <p:val>
                                            <p:strVal val="#ppt_h"/>
                                          </p:val>
                                        </p:tav>
                                      </p:tavLst>
                                    </p:anim>
                                    <p:animEffect transition="in" filter="fade">
                                      <p:cBhvr>
                                        <p:cTn id="36" dur="500"/>
                                        <p:tgtEl>
                                          <p:spTgt spid="86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849"/>
                                        </p:tgtEl>
                                        <p:attrNameLst>
                                          <p:attrName>style.visibility</p:attrName>
                                        </p:attrNameLst>
                                      </p:cBhvr>
                                      <p:to>
                                        <p:strVal val="visible"/>
                                      </p:to>
                                    </p:set>
                                    <p:anim calcmode="lin" valueType="num">
                                      <p:cBhvr>
                                        <p:cTn id="41" dur="500" fill="hold"/>
                                        <p:tgtEl>
                                          <p:spTgt spid="849"/>
                                        </p:tgtEl>
                                        <p:attrNameLst>
                                          <p:attrName>ppt_w</p:attrName>
                                        </p:attrNameLst>
                                      </p:cBhvr>
                                      <p:tavLst>
                                        <p:tav tm="0">
                                          <p:val>
                                            <p:fltVal val="0"/>
                                          </p:val>
                                        </p:tav>
                                        <p:tav tm="100000">
                                          <p:val>
                                            <p:strVal val="#ppt_w"/>
                                          </p:val>
                                        </p:tav>
                                      </p:tavLst>
                                    </p:anim>
                                    <p:anim calcmode="lin" valueType="num">
                                      <p:cBhvr>
                                        <p:cTn id="42" dur="500" fill="hold"/>
                                        <p:tgtEl>
                                          <p:spTgt spid="849"/>
                                        </p:tgtEl>
                                        <p:attrNameLst>
                                          <p:attrName>ppt_h</p:attrName>
                                        </p:attrNameLst>
                                      </p:cBhvr>
                                      <p:tavLst>
                                        <p:tav tm="0">
                                          <p:val>
                                            <p:fltVal val="0"/>
                                          </p:val>
                                        </p:tav>
                                        <p:tav tm="100000">
                                          <p:val>
                                            <p:strVal val="#ppt_h"/>
                                          </p:val>
                                        </p:tav>
                                      </p:tavLst>
                                    </p:anim>
                                    <p:animEffect transition="in" filter="fade">
                                      <p:cBhvr>
                                        <p:cTn id="43" dur="500"/>
                                        <p:tgtEl>
                                          <p:spTgt spid="849"/>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857"/>
                                        </p:tgtEl>
                                        <p:attrNameLst>
                                          <p:attrName>style.visibility</p:attrName>
                                        </p:attrNameLst>
                                      </p:cBhvr>
                                      <p:to>
                                        <p:strVal val="visible"/>
                                      </p:to>
                                    </p:set>
                                    <p:anim calcmode="lin" valueType="num">
                                      <p:cBhvr>
                                        <p:cTn id="46" dur="500" fill="hold"/>
                                        <p:tgtEl>
                                          <p:spTgt spid="857"/>
                                        </p:tgtEl>
                                        <p:attrNameLst>
                                          <p:attrName>ppt_w</p:attrName>
                                        </p:attrNameLst>
                                      </p:cBhvr>
                                      <p:tavLst>
                                        <p:tav tm="0">
                                          <p:val>
                                            <p:fltVal val="0"/>
                                          </p:val>
                                        </p:tav>
                                        <p:tav tm="100000">
                                          <p:val>
                                            <p:strVal val="#ppt_w"/>
                                          </p:val>
                                        </p:tav>
                                      </p:tavLst>
                                    </p:anim>
                                    <p:anim calcmode="lin" valueType="num">
                                      <p:cBhvr>
                                        <p:cTn id="47" dur="500" fill="hold"/>
                                        <p:tgtEl>
                                          <p:spTgt spid="857"/>
                                        </p:tgtEl>
                                        <p:attrNameLst>
                                          <p:attrName>ppt_h</p:attrName>
                                        </p:attrNameLst>
                                      </p:cBhvr>
                                      <p:tavLst>
                                        <p:tav tm="0">
                                          <p:val>
                                            <p:fltVal val="0"/>
                                          </p:val>
                                        </p:tav>
                                        <p:tav tm="100000">
                                          <p:val>
                                            <p:strVal val="#ppt_h"/>
                                          </p:val>
                                        </p:tav>
                                      </p:tavLst>
                                    </p:anim>
                                    <p:animEffect transition="in" filter="fade">
                                      <p:cBhvr>
                                        <p:cTn id="48" dur="500"/>
                                        <p:tgtEl>
                                          <p:spTgt spid="85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63"/>
                                        </p:tgtEl>
                                        <p:attrNameLst>
                                          <p:attrName>style.visibility</p:attrName>
                                        </p:attrNameLst>
                                      </p:cBhvr>
                                      <p:to>
                                        <p:strVal val="visible"/>
                                      </p:to>
                                    </p:set>
                                    <p:anim calcmode="lin" valueType="num">
                                      <p:cBhvr>
                                        <p:cTn id="51" dur="500" fill="hold"/>
                                        <p:tgtEl>
                                          <p:spTgt spid="863"/>
                                        </p:tgtEl>
                                        <p:attrNameLst>
                                          <p:attrName>ppt_w</p:attrName>
                                        </p:attrNameLst>
                                      </p:cBhvr>
                                      <p:tavLst>
                                        <p:tav tm="0">
                                          <p:val>
                                            <p:fltVal val="0"/>
                                          </p:val>
                                        </p:tav>
                                        <p:tav tm="100000">
                                          <p:val>
                                            <p:strVal val="#ppt_w"/>
                                          </p:val>
                                        </p:tav>
                                      </p:tavLst>
                                    </p:anim>
                                    <p:anim calcmode="lin" valueType="num">
                                      <p:cBhvr>
                                        <p:cTn id="52" dur="500" fill="hold"/>
                                        <p:tgtEl>
                                          <p:spTgt spid="863"/>
                                        </p:tgtEl>
                                        <p:attrNameLst>
                                          <p:attrName>ppt_h</p:attrName>
                                        </p:attrNameLst>
                                      </p:cBhvr>
                                      <p:tavLst>
                                        <p:tav tm="0">
                                          <p:val>
                                            <p:fltVal val="0"/>
                                          </p:val>
                                        </p:tav>
                                        <p:tav tm="100000">
                                          <p:val>
                                            <p:strVal val="#ppt_h"/>
                                          </p:val>
                                        </p:tav>
                                      </p:tavLst>
                                    </p:anim>
                                    <p:animEffect transition="in" filter="fade">
                                      <p:cBhvr>
                                        <p:cTn id="53" dur="500"/>
                                        <p:tgtEl>
                                          <p:spTgt spid="863"/>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859"/>
                                        </p:tgtEl>
                                        <p:attrNameLst>
                                          <p:attrName>style.visibility</p:attrName>
                                        </p:attrNameLst>
                                      </p:cBhvr>
                                      <p:to>
                                        <p:strVal val="visible"/>
                                      </p:to>
                                    </p:set>
                                    <p:anim calcmode="lin" valueType="num">
                                      <p:cBhvr>
                                        <p:cTn id="58" dur="500" fill="hold"/>
                                        <p:tgtEl>
                                          <p:spTgt spid="859"/>
                                        </p:tgtEl>
                                        <p:attrNameLst>
                                          <p:attrName>ppt_w</p:attrName>
                                        </p:attrNameLst>
                                      </p:cBhvr>
                                      <p:tavLst>
                                        <p:tav tm="0">
                                          <p:val>
                                            <p:fltVal val="0"/>
                                          </p:val>
                                        </p:tav>
                                        <p:tav tm="100000">
                                          <p:val>
                                            <p:strVal val="#ppt_w"/>
                                          </p:val>
                                        </p:tav>
                                      </p:tavLst>
                                    </p:anim>
                                    <p:anim calcmode="lin" valueType="num">
                                      <p:cBhvr>
                                        <p:cTn id="59" dur="500" fill="hold"/>
                                        <p:tgtEl>
                                          <p:spTgt spid="859"/>
                                        </p:tgtEl>
                                        <p:attrNameLst>
                                          <p:attrName>ppt_h</p:attrName>
                                        </p:attrNameLst>
                                      </p:cBhvr>
                                      <p:tavLst>
                                        <p:tav tm="0">
                                          <p:val>
                                            <p:fltVal val="0"/>
                                          </p:val>
                                        </p:tav>
                                        <p:tav tm="100000">
                                          <p:val>
                                            <p:strVal val="#ppt_h"/>
                                          </p:val>
                                        </p:tav>
                                      </p:tavLst>
                                    </p:anim>
                                    <p:animEffect transition="in" filter="fade">
                                      <p:cBhvr>
                                        <p:cTn id="60" dur="500"/>
                                        <p:tgtEl>
                                          <p:spTgt spid="859"/>
                                        </p:tgtEl>
                                      </p:cBhvr>
                                    </p:animEffect>
                                  </p:childTnLst>
                                </p:cTn>
                              </p:par>
                              <p:par>
                                <p:cTn id="61" presetID="53" presetClass="entr" presetSubtype="16" fill="hold" nodeType="withEffect">
                                  <p:stCondLst>
                                    <p:cond delay="0"/>
                                  </p:stCondLst>
                                  <p:childTnLst>
                                    <p:set>
                                      <p:cBhvr>
                                        <p:cTn id="62" dur="1" fill="hold">
                                          <p:stCondLst>
                                            <p:cond delay="0"/>
                                          </p:stCondLst>
                                        </p:cTn>
                                        <p:tgtEl>
                                          <p:spTgt spid="852"/>
                                        </p:tgtEl>
                                        <p:attrNameLst>
                                          <p:attrName>style.visibility</p:attrName>
                                        </p:attrNameLst>
                                      </p:cBhvr>
                                      <p:to>
                                        <p:strVal val="visible"/>
                                      </p:to>
                                    </p:set>
                                    <p:anim calcmode="lin" valueType="num">
                                      <p:cBhvr>
                                        <p:cTn id="63" dur="500" fill="hold"/>
                                        <p:tgtEl>
                                          <p:spTgt spid="852"/>
                                        </p:tgtEl>
                                        <p:attrNameLst>
                                          <p:attrName>ppt_w</p:attrName>
                                        </p:attrNameLst>
                                      </p:cBhvr>
                                      <p:tavLst>
                                        <p:tav tm="0">
                                          <p:val>
                                            <p:fltVal val="0"/>
                                          </p:val>
                                        </p:tav>
                                        <p:tav tm="100000">
                                          <p:val>
                                            <p:strVal val="#ppt_w"/>
                                          </p:val>
                                        </p:tav>
                                      </p:tavLst>
                                    </p:anim>
                                    <p:anim calcmode="lin" valueType="num">
                                      <p:cBhvr>
                                        <p:cTn id="64" dur="500" fill="hold"/>
                                        <p:tgtEl>
                                          <p:spTgt spid="852"/>
                                        </p:tgtEl>
                                        <p:attrNameLst>
                                          <p:attrName>ppt_h</p:attrName>
                                        </p:attrNameLst>
                                      </p:cBhvr>
                                      <p:tavLst>
                                        <p:tav tm="0">
                                          <p:val>
                                            <p:fltVal val="0"/>
                                          </p:val>
                                        </p:tav>
                                        <p:tav tm="100000">
                                          <p:val>
                                            <p:strVal val="#ppt_h"/>
                                          </p:val>
                                        </p:tav>
                                      </p:tavLst>
                                    </p:anim>
                                    <p:animEffect transition="in" filter="fade">
                                      <p:cBhvr>
                                        <p:cTn id="65" dur="500"/>
                                        <p:tgtEl>
                                          <p:spTgt spid="852"/>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864"/>
                                        </p:tgtEl>
                                        <p:attrNameLst>
                                          <p:attrName>style.visibility</p:attrName>
                                        </p:attrNameLst>
                                      </p:cBhvr>
                                      <p:to>
                                        <p:strVal val="visible"/>
                                      </p:to>
                                    </p:set>
                                    <p:anim calcmode="lin" valueType="num">
                                      <p:cBhvr>
                                        <p:cTn id="68" dur="500" fill="hold"/>
                                        <p:tgtEl>
                                          <p:spTgt spid="864"/>
                                        </p:tgtEl>
                                        <p:attrNameLst>
                                          <p:attrName>ppt_w</p:attrName>
                                        </p:attrNameLst>
                                      </p:cBhvr>
                                      <p:tavLst>
                                        <p:tav tm="0">
                                          <p:val>
                                            <p:fltVal val="0"/>
                                          </p:val>
                                        </p:tav>
                                        <p:tav tm="100000">
                                          <p:val>
                                            <p:strVal val="#ppt_w"/>
                                          </p:val>
                                        </p:tav>
                                      </p:tavLst>
                                    </p:anim>
                                    <p:anim calcmode="lin" valueType="num">
                                      <p:cBhvr>
                                        <p:cTn id="69" dur="500" fill="hold"/>
                                        <p:tgtEl>
                                          <p:spTgt spid="864"/>
                                        </p:tgtEl>
                                        <p:attrNameLst>
                                          <p:attrName>ppt_h</p:attrName>
                                        </p:attrNameLst>
                                      </p:cBhvr>
                                      <p:tavLst>
                                        <p:tav tm="0">
                                          <p:val>
                                            <p:fltVal val="0"/>
                                          </p:val>
                                        </p:tav>
                                        <p:tav tm="100000">
                                          <p:val>
                                            <p:strVal val="#ppt_h"/>
                                          </p:val>
                                        </p:tav>
                                      </p:tavLst>
                                    </p:anim>
                                    <p:animEffect transition="in" filter="fade">
                                      <p:cBhvr>
                                        <p:cTn id="70" dur="500"/>
                                        <p:tgtEl>
                                          <p:spTgt spid="864"/>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858"/>
                                        </p:tgtEl>
                                        <p:attrNameLst>
                                          <p:attrName>style.visibility</p:attrName>
                                        </p:attrNameLst>
                                      </p:cBhvr>
                                      <p:to>
                                        <p:strVal val="visible"/>
                                      </p:to>
                                    </p:set>
                                    <p:anim calcmode="lin" valueType="num">
                                      <p:cBhvr>
                                        <p:cTn id="75" dur="500" fill="hold"/>
                                        <p:tgtEl>
                                          <p:spTgt spid="858"/>
                                        </p:tgtEl>
                                        <p:attrNameLst>
                                          <p:attrName>ppt_w</p:attrName>
                                        </p:attrNameLst>
                                      </p:cBhvr>
                                      <p:tavLst>
                                        <p:tav tm="0">
                                          <p:val>
                                            <p:fltVal val="0"/>
                                          </p:val>
                                        </p:tav>
                                        <p:tav tm="100000">
                                          <p:val>
                                            <p:strVal val="#ppt_w"/>
                                          </p:val>
                                        </p:tav>
                                      </p:tavLst>
                                    </p:anim>
                                    <p:anim calcmode="lin" valueType="num">
                                      <p:cBhvr>
                                        <p:cTn id="76" dur="500" fill="hold"/>
                                        <p:tgtEl>
                                          <p:spTgt spid="858"/>
                                        </p:tgtEl>
                                        <p:attrNameLst>
                                          <p:attrName>ppt_h</p:attrName>
                                        </p:attrNameLst>
                                      </p:cBhvr>
                                      <p:tavLst>
                                        <p:tav tm="0">
                                          <p:val>
                                            <p:fltVal val="0"/>
                                          </p:val>
                                        </p:tav>
                                        <p:tav tm="100000">
                                          <p:val>
                                            <p:strVal val="#ppt_h"/>
                                          </p:val>
                                        </p:tav>
                                      </p:tavLst>
                                    </p:anim>
                                    <p:animEffect transition="in" filter="fade">
                                      <p:cBhvr>
                                        <p:cTn id="77" dur="500"/>
                                        <p:tgtEl>
                                          <p:spTgt spid="858"/>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855"/>
                                        </p:tgtEl>
                                        <p:attrNameLst>
                                          <p:attrName>style.visibility</p:attrName>
                                        </p:attrNameLst>
                                      </p:cBhvr>
                                      <p:to>
                                        <p:strVal val="visible"/>
                                      </p:to>
                                    </p:set>
                                    <p:anim calcmode="lin" valueType="num">
                                      <p:cBhvr>
                                        <p:cTn id="80" dur="500" fill="hold"/>
                                        <p:tgtEl>
                                          <p:spTgt spid="855"/>
                                        </p:tgtEl>
                                        <p:attrNameLst>
                                          <p:attrName>ppt_w</p:attrName>
                                        </p:attrNameLst>
                                      </p:cBhvr>
                                      <p:tavLst>
                                        <p:tav tm="0">
                                          <p:val>
                                            <p:fltVal val="0"/>
                                          </p:val>
                                        </p:tav>
                                        <p:tav tm="100000">
                                          <p:val>
                                            <p:strVal val="#ppt_w"/>
                                          </p:val>
                                        </p:tav>
                                      </p:tavLst>
                                    </p:anim>
                                    <p:anim calcmode="lin" valueType="num">
                                      <p:cBhvr>
                                        <p:cTn id="81" dur="500" fill="hold"/>
                                        <p:tgtEl>
                                          <p:spTgt spid="855"/>
                                        </p:tgtEl>
                                        <p:attrNameLst>
                                          <p:attrName>ppt_h</p:attrName>
                                        </p:attrNameLst>
                                      </p:cBhvr>
                                      <p:tavLst>
                                        <p:tav tm="0">
                                          <p:val>
                                            <p:fltVal val="0"/>
                                          </p:val>
                                        </p:tav>
                                        <p:tav tm="100000">
                                          <p:val>
                                            <p:strVal val="#ppt_h"/>
                                          </p:val>
                                        </p:tav>
                                      </p:tavLst>
                                    </p:anim>
                                    <p:animEffect transition="in" filter="fade">
                                      <p:cBhvr>
                                        <p:cTn id="82" dur="500"/>
                                        <p:tgtEl>
                                          <p:spTgt spid="855"/>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65"/>
                                        </p:tgtEl>
                                        <p:attrNameLst>
                                          <p:attrName>style.visibility</p:attrName>
                                        </p:attrNameLst>
                                      </p:cBhvr>
                                      <p:to>
                                        <p:strVal val="visible"/>
                                      </p:to>
                                    </p:set>
                                    <p:anim calcmode="lin" valueType="num">
                                      <p:cBhvr>
                                        <p:cTn id="85" dur="500" fill="hold"/>
                                        <p:tgtEl>
                                          <p:spTgt spid="865"/>
                                        </p:tgtEl>
                                        <p:attrNameLst>
                                          <p:attrName>ppt_w</p:attrName>
                                        </p:attrNameLst>
                                      </p:cBhvr>
                                      <p:tavLst>
                                        <p:tav tm="0">
                                          <p:val>
                                            <p:fltVal val="0"/>
                                          </p:val>
                                        </p:tav>
                                        <p:tav tm="100000">
                                          <p:val>
                                            <p:strVal val="#ppt_w"/>
                                          </p:val>
                                        </p:tav>
                                      </p:tavLst>
                                    </p:anim>
                                    <p:anim calcmode="lin" valueType="num">
                                      <p:cBhvr>
                                        <p:cTn id="86" dur="500" fill="hold"/>
                                        <p:tgtEl>
                                          <p:spTgt spid="865"/>
                                        </p:tgtEl>
                                        <p:attrNameLst>
                                          <p:attrName>ppt_h</p:attrName>
                                        </p:attrNameLst>
                                      </p:cBhvr>
                                      <p:tavLst>
                                        <p:tav tm="0">
                                          <p:val>
                                            <p:fltVal val="0"/>
                                          </p:val>
                                        </p:tav>
                                        <p:tav tm="100000">
                                          <p:val>
                                            <p:strVal val="#ppt_h"/>
                                          </p:val>
                                        </p:tav>
                                      </p:tavLst>
                                    </p:anim>
                                    <p:animEffect transition="in" filter="fade">
                                      <p:cBhvr>
                                        <p:cTn id="87" dur="500"/>
                                        <p:tgtEl>
                                          <p:spTgt spid="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 grpId="0" animBg="1"/>
      <p:bldP spid="856" grpId="0" animBg="1"/>
      <p:bldP spid="857" grpId="0" animBg="1"/>
      <p:bldP spid="858" grpId="0" animBg="1"/>
      <p:bldP spid="859" grpId="0" animBg="1"/>
      <p:bldP spid="860" grpId="0" animBg="1"/>
      <p:bldP spid="861" grpId="0"/>
      <p:bldP spid="862" grpId="0"/>
      <p:bldP spid="863" grpId="0"/>
      <p:bldP spid="864" grpId="0"/>
      <p:bldP spid="8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5" name="Google Shape;875;p30"/>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32</a:t>
            </a:fld>
            <a:endParaRPr sz="1300" b="0" i="0" u="none" strike="noStrike" cap="none">
              <a:solidFill>
                <a:srgbClr val="0091EA"/>
              </a:solidFill>
              <a:latin typeface="Times New Roman"/>
              <a:ea typeface="Times New Roman"/>
              <a:cs typeface="Times New Roman"/>
              <a:sym typeface="Times New Roman"/>
            </a:endParaRPr>
          </a:p>
        </p:txBody>
      </p:sp>
      <p:grpSp>
        <p:nvGrpSpPr>
          <p:cNvPr id="876" name="Google Shape;876;p30"/>
          <p:cNvGrpSpPr/>
          <p:nvPr/>
        </p:nvGrpSpPr>
        <p:grpSpPr>
          <a:xfrm>
            <a:off x="362520" y="1600200"/>
            <a:ext cx="850680" cy="671400"/>
            <a:chOff x="362520" y="1600200"/>
            <a:chExt cx="850680" cy="671400"/>
          </a:xfrm>
        </p:grpSpPr>
        <p:sp>
          <p:nvSpPr>
            <p:cNvPr id="877" name="Google Shape;877;p30"/>
            <p:cNvSpPr/>
            <p:nvPr/>
          </p:nvSpPr>
          <p:spPr>
            <a:xfrm>
              <a:off x="433440" y="1600200"/>
              <a:ext cx="708840" cy="470520"/>
            </a:xfrm>
            <a:prstGeom prst="rect">
              <a:avLst/>
            </a:prstGeom>
            <a:solidFill>
              <a:srgbClr val="3465A4"/>
            </a:solid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04360" y="1667520"/>
              <a:ext cx="567000" cy="335880"/>
            </a:xfrm>
            <a:prstGeom prst="rect">
              <a:avLst/>
            </a:prstGeom>
            <a:solidFill>
              <a:srgbClr val="729FCF">
                <a:alpha val="29803"/>
              </a:srgbClr>
            </a:solid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rot="10800000" flipH="1">
              <a:off x="362520" y="2070360"/>
              <a:ext cx="850680" cy="201240"/>
            </a:xfrm>
            <a:custGeom>
              <a:avLst/>
              <a:gdLst/>
              <a:ahLst/>
              <a:cxnLst/>
              <a:rect l="l" t="t" r="r" b="b"/>
              <a:pathLst>
                <a:path w="21600" h="21600" extrusionOk="0">
                  <a:moveTo>
                    <a:pt x="0" y="0"/>
                  </a:moveTo>
                  <a:lnTo>
                    <a:pt x="21600" y="0"/>
                  </a:lnTo>
                  <a:lnTo>
                    <a:pt x="19793" y="21600"/>
                  </a:lnTo>
                  <a:lnTo>
                    <a:pt x="1807" y="21600"/>
                  </a:lnTo>
                  <a:close/>
                </a:path>
              </a:pathLst>
            </a:custGeom>
            <a:solidFill>
              <a:srgbClr val="3465A4"/>
            </a:solidFill>
            <a:ln w="19075" cap="flat" cmpd="sng">
              <a:solidFill>
                <a:srgbClr val="FFFFFF"/>
              </a:solidFill>
              <a:prstDash val="solid"/>
              <a:round/>
              <a:headEnd type="none" w="sm" len="sm"/>
              <a:tailEnd type="none" w="sm" len="sm"/>
            </a:ln>
          </p:spPr>
        </p:sp>
        <p:sp>
          <p:nvSpPr>
            <p:cNvPr id="880" name="Google Shape;880;p30"/>
            <p:cNvSpPr/>
            <p:nvPr/>
          </p:nvSpPr>
          <p:spPr>
            <a:xfrm rot="10800000" flipH="1">
              <a:off x="717120" y="2205000"/>
              <a:ext cx="141480" cy="34200"/>
            </a:xfrm>
            <a:custGeom>
              <a:avLst/>
              <a:gdLst/>
              <a:ahLst/>
              <a:cxnLst/>
              <a:rect l="l" t="t" r="r" b="b"/>
              <a:pathLst>
                <a:path w="21600" h="21600" extrusionOk="0">
                  <a:moveTo>
                    <a:pt x="0" y="0"/>
                  </a:moveTo>
                  <a:lnTo>
                    <a:pt x="21600" y="0"/>
                  </a:lnTo>
                  <a:lnTo>
                    <a:pt x="19793" y="21600"/>
                  </a:lnTo>
                  <a:lnTo>
                    <a:pt x="1807" y="21600"/>
                  </a:lnTo>
                  <a:close/>
                </a:path>
              </a:pathLst>
            </a:custGeom>
            <a:solidFill>
              <a:srgbClr val="3465A4">
                <a:alpha val="29803"/>
              </a:srgbClr>
            </a:solidFill>
            <a:ln w="19075" cap="flat" cmpd="sng">
              <a:solidFill>
                <a:srgbClr val="FFFFFF"/>
              </a:solidFill>
              <a:prstDash val="solid"/>
              <a:round/>
              <a:headEnd type="none" w="sm" len="sm"/>
              <a:tailEnd type="none" w="sm" len="sm"/>
            </a:ln>
            <a:effectLst>
              <a:outerShdw rotWithShape="0">
                <a:srgbClr val="729FCF"/>
              </a:outerShdw>
            </a:effectLst>
          </p:spPr>
        </p:sp>
        <p:sp>
          <p:nvSpPr>
            <p:cNvPr id="881" name="Google Shape;881;p30"/>
            <p:cNvSpPr/>
            <p:nvPr/>
          </p:nvSpPr>
          <p:spPr>
            <a:xfrm rot="10800000" flipH="1">
              <a:off x="433440" y="2103120"/>
              <a:ext cx="708840" cy="101520"/>
            </a:xfrm>
            <a:custGeom>
              <a:avLst/>
              <a:gdLst/>
              <a:ahLst/>
              <a:cxnLst/>
              <a:rect l="l" t="t" r="r" b="b"/>
              <a:pathLst>
                <a:path w="21600" h="21600" extrusionOk="0">
                  <a:moveTo>
                    <a:pt x="0" y="0"/>
                  </a:moveTo>
                  <a:lnTo>
                    <a:pt x="21600" y="0"/>
                  </a:lnTo>
                  <a:lnTo>
                    <a:pt x="20451" y="21600"/>
                  </a:lnTo>
                  <a:lnTo>
                    <a:pt x="1149" y="21600"/>
                  </a:lnTo>
                  <a:close/>
                </a:path>
              </a:pathLst>
            </a:custGeom>
            <a:solidFill>
              <a:srgbClr val="3465A4"/>
            </a:solidFill>
            <a:ln w="19075" cap="flat" cmpd="sng">
              <a:solidFill>
                <a:srgbClr val="FFFFFF"/>
              </a:solidFill>
              <a:prstDash val="solid"/>
              <a:round/>
              <a:headEnd type="none" w="sm" len="sm"/>
              <a:tailEnd type="none" w="sm" len="sm"/>
            </a:ln>
          </p:spPr>
        </p:sp>
      </p:grpSp>
      <p:grpSp>
        <p:nvGrpSpPr>
          <p:cNvPr id="882" name="Google Shape;882;p30"/>
          <p:cNvGrpSpPr/>
          <p:nvPr/>
        </p:nvGrpSpPr>
        <p:grpSpPr>
          <a:xfrm>
            <a:off x="658080" y="2676960"/>
            <a:ext cx="227880" cy="442080"/>
            <a:chOff x="658080" y="2676960"/>
            <a:chExt cx="227880" cy="442080"/>
          </a:xfrm>
        </p:grpSpPr>
        <p:sp>
          <p:nvSpPr>
            <p:cNvPr id="883" name="Google Shape;883;p30"/>
            <p:cNvSpPr/>
            <p:nvPr/>
          </p:nvSpPr>
          <p:spPr>
            <a:xfrm>
              <a:off x="658080" y="2676960"/>
              <a:ext cx="227880" cy="442080"/>
            </a:xfrm>
            <a:custGeom>
              <a:avLst/>
              <a:gdLst/>
              <a:ahLst/>
              <a:cxnLst/>
              <a:rect l="l" t="t" r="r" b="b"/>
              <a:pathLst>
                <a:path w="21600" h="41808" extrusionOk="0">
                  <a:moveTo>
                    <a:pt x="2087" y="0"/>
                  </a:moveTo>
                  <a:lnTo>
                    <a:pt x="2087" y="0"/>
                  </a:lnTo>
                  <a:cubicBezTo>
                    <a:pt x="934" y="0"/>
                    <a:pt x="0" y="934"/>
                    <a:pt x="0" y="2087"/>
                  </a:cubicBezTo>
                  <a:lnTo>
                    <a:pt x="0" y="39720"/>
                  </a:lnTo>
                  <a:cubicBezTo>
                    <a:pt x="0" y="29713"/>
                    <a:pt x="934" y="21600"/>
                    <a:pt x="2087" y="21600"/>
                  </a:cubicBezTo>
                  <a:lnTo>
                    <a:pt x="19513" y="21600"/>
                  </a:lnTo>
                  <a:cubicBezTo>
                    <a:pt x="20067" y="21600"/>
                    <a:pt x="20597" y="23509"/>
                    <a:pt x="20989" y="26907"/>
                  </a:cubicBezTo>
                  <a:cubicBezTo>
                    <a:pt x="21380" y="30305"/>
                    <a:pt x="21600" y="34914"/>
                    <a:pt x="21600" y="39720"/>
                  </a:cubicBezTo>
                  <a:lnTo>
                    <a:pt x="21600" y="2087"/>
                  </a:lnTo>
                  <a:lnTo>
                    <a:pt x="21600" y="2087"/>
                  </a:lnTo>
                  <a:cubicBezTo>
                    <a:pt x="21600" y="934"/>
                    <a:pt x="20666" y="0"/>
                    <a:pt x="19513" y="0"/>
                  </a:cubicBezTo>
                  <a:close/>
                </a:path>
              </a:pathLst>
            </a:custGeom>
            <a:solidFill>
              <a:srgbClr val="3465A4"/>
            </a:solidFill>
            <a:ln w="19075"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81120" y="2721240"/>
              <a:ext cx="182160" cy="331560"/>
            </a:xfrm>
            <a:prstGeom prst="rect">
              <a:avLst/>
            </a:prstGeom>
            <a:solidFill>
              <a:srgbClr val="729FCF">
                <a:alpha val="29803"/>
              </a:srgbClr>
            </a:solidFill>
            <a:ln w="19075" cap="rnd" cmpd="sng">
              <a:solidFill>
                <a:srgbClr val="FFFFFF"/>
              </a:solidFill>
              <a:prstDash val="solid"/>
              <a:round/>
              <a:headEnd type="none" w="sm" len="sm"/>
              <a:tailEnd type="none" w="sm" len="sm"/>
            </a:ln>
            <a:effectLst>
              <a:outerShdw rotWithShape="0">
                <a:srgbClr val="729FC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5" name="Google Shape;885;p30"/>
            <p:cNvCxnSpPr/>
            <p:nvPr/>
          </p:nvCxnSpPr>
          <p:spPr>
            <a:xfrm>
              <a:off x="726840" y="2699280"/>
              <a:ext cx="91440" cy="360"/>
            </a:xfrm>
            <a:prstGeom prst="straightConnector1">
              <a:avLst/>
            </a:prstGeom>
            <a:noFill/>
            <a:ln w="19075" cap="rnd" cmpd="sng">
              <a:solidFill>
                <a:srgbClr val="FFFFFF"/>
              </a:solidFill>
              <a:prstDash val="solid"/>
              <a:round/>
              <a:headEnd type="none" w="sm" len="sm"/>
              <a:tailEnd type="none" w="sm" len="sm"/>
            </a:ln>
          </p:spPr>
        </p:cxnSp>
        <p:sp>
          <p:nvSpPr>
            <p:cNvPr id="886" name="Google Shape;886;p30"/>
            <p:cNvSpPr/>
            <p:nvPr/>
          </p:nvSpPr>
          <p:spPr>
            <a:xfrm>
              <a:off x="749520" y="3066480"/>
              <a:ext cx="45000" cy="43560"/>
            </a:xfrm>
            <a:prstGeom prst="ellipse">
              <a:avLst/>
            </a:prstGeom>
            <a:solidFill>
              <a:srgbClr val="729FCF">
                <a:alpha val="29803"/>
              </a:srgbClr>
            </a:solidFill>
            <a:ln w="19075" cap="rnd" cmpd="sng">
              <a:solidFill>
                <a:srgbClr val="FFFFFF"/>
              </a:solidFill>
              <a:prstDash val="solid"/>
              <a:round/>
              <a:headEnd type="none" w="sm" len="sm"/>
              <a:tailEnd type="none" w="sm" len="sm"/>
            </a:ln>
            <a:effectLst>
              <a:outerShdw rotWithShape="0">
                <a:srgbClr val="729FC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30"/>
          <p:cNvGrpSpPr/>
          <p:nvPr/>
        </p:nvGrpSpPr>
        <p:grpSpPr>
          <a:xfrm>
            <a:off x="2479680" y="1828800"/>
            <a:ext cx="720000" cy="584280"/>
            <a:chOff x="2479680" y="1828800"/>
            <a:chExt cx="720000" cy="584280"/>
          </a:xfrm>
        </p:grpSpPr>
        <p:grpSp>
          <p:nvGrpSpPr>
            <p:cNvPr id="888" name="Google Shape;888;p30"/>
            <p:cNvGrpSpPr/>
            <p:nvPr/>
          </p:nvGrpSpPr>
          <p:grpSpPr>
            <a:xfrm>
              <a:off x="2479680" y="1828800"/>
              <a:ext cx="720000" cy="145440"/>
              <a:chOff x="2479680" y="1828800"/>
              <a:chExt cx="720000" cy="145440"/>
            </a:xfrm>
          </p:grpSpPr>
          <p:sp>
            <p:nvSpPr>
              <p:cNvPr id="889" name="Google Shape;889;p30"/>
              <p:cNvSpPr/>
              <p:nvPr/>
            </p:nvSpPr>
            <p:spPr>
              <a:xfrm>
                <a:off x="2479680" y="1828800"/>
                <a:ext cx="720000" cy="14544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2539800" y="1887480"/>
                <a:ext cx="29160" cy="2844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3020400" y="1857960"/>
                <a:ext cx="89280" cy="8712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2660040" y="1887480"/>
                <a:ext cx="29520" cy="2844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2599920" y="1887480"/>
                <a:ext cx="29520" cy="2844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0"/>
              <p:cNvSpPr/>
              <p:nvPr/>
            </p:nvSpPr>
            <p:spPr>
              <a:xfrm>
                <a:off x="2779920" y="1887480"/>
                <a:ext cx="180000" cy="2844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0"/>
            <p:cNvGrpSpPr/>
            <p:nvPr/>
          </p:nvGrpSpPr>
          <p:grpSpPr>
            <a:xfrm>
              <a:off x="2479680" y="1974960"/>
              <a:ext cx="720000" cy="145800"/>
              <a:chOff x="2479680" y="1974960"/>
              <a:chExt cx="720000" cy="145800"/>
            </a:xfrm>
          </p:grpSpPr>
          <p:sp>
            <p:nvSpPr>
              <p:cNvPr id="896" name="Google Shape;896;p30"/>
              <p:cNvSpPr/>
              <p:nvPr/>
            </p:nvSpPr>
            <p:spPr>
              <a:xfrm>
                <a:off x="2479680" y="1974960"/>
                <a:ext cx="720000" cy="1458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2539800" y="2033640"/>
                <a:ext cx="29160" cy="2844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3020400" y="2004480"/>
                <a:ext cx="89280" cy="8676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2660040" y="2033640"/>
                <a:ext cx="29520" cy="2844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2599920" y="2033640"/>
                <a:ext cx="29520" cy="2844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2779920" y="2033640"/>
                <a:ext cx="180000" cy="2844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0"/>
            <p:cNvGrpSpPr/>
            <p:nvPr/>
          </p:nvGrpSpPr>
          <p:grpSpPr>
            <a:xfrm>
              <a:off x="2479680" y="2121480"/>
              <a:ext cx="720000" cy="145440"/>
              <a:chOff x="2479680" y="2121480"/>
              <a:chExt cx="720000" cy="145440"/>
            </a:xfrm>
          </p:grpSpPr>
          <p:sp>
            <p:nvSpPr>
              <p:cNvPr id="903" name="Google Shape;903;p30"/>
              <p:cNvSpPr/>
              <p:nvPr/>
            </p:nvSpPr>
            <p:spPr>
              <a:xfrm>
                <a:off x="2479680" y="2121480"/>
                <a:ext cx="720000" cy="14544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2539800" y="2179800"/>
                <a:ext cx="29160" cy="2844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3020400" y="2150640"/>
                <a:ext cx="89280" cy="8712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2660040" y="2179800"/>
                <a:ext cx="29520" cy="2844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2599920" y="2179800"/>
                <a:ext cx="29520" cy="2844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2779920" y="2179800"/>
                <a:ext cx="180000" cy="2844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0"/>
            <p:cNvGrpSpPr/>
            <p:nvPr/>
          </p:nvGrpSpPr>
          <p:grpSpPr>
            <a:xfrm>
              <a:off x="2479680" y="2267640"/>
              <a:ext cx="720000" cy="145440"/>
              <a:chOff x="2479680" y="2267640"/>
              <a:chExt cx="720000" cy="145440"/>
            </a:xfrm>
          </p:grpSpPr>
          <p:sp>
            <p:nvSpPr>
              <p:cNvPr id="910" name="Google Shape;910;p30"/>
              <p:cNvSpPr/>
              <p:nvPr/>
            </p:nvSpPr>
            <p:spPr>
              <a:xfrm>
                <a:off x="2479680" y="2267640"/>
                <a:ext cx="720000" cy="14544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2539800" y="2325960"/>
                <a:ext cx="29160" cy="2880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3020400" y="2296800"/>
                <a:ext cx="89280" cy="87120"/>
              </a:xfrm>
              <a:prstGeom prst="ellipse">
                <a:avLst/>
              </a:prstGeom>
              <a:solidFill>
                <a:srgbClr val="729FCF">
                  <a:alpha val="29803"/>
                </a:srgbClr>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2660040" y="2325960"/>
                <a:ext cx="29520" cy="2880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599920" y="2325960"/>
                <a:ext cx="29520" cy="28800"/>
              </a:xfrm>
              <a:prstGeom prst="ellipse">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2779920" y="2325960"/>
                <a:ext cx="180000" cy="2880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16" name="Google Shape;916;p30"/>
          <p:cNvCxnSpPr/>
          <p:nvPr/>
        </p:nvCxnSpPr>
        <p:spPr>
          <a:xfrm>
            <a:off x="1143000" y="1828800"/>
            <a:ext cx="1143000" cy="228600"/>
          </a:xfrm>
          <a:prstGeom prst="straightConnector1">
            <a:avLst/>
          </a:prstGeom>
          <a:noFill/>
          <a:ln w="9525" cap="flat" cmpd="sng">
            <a:solidFill>
              <a:srgbClr val="3465A4"/>
            </a:solidFill>
            <a:prstDash val="solid"/>
            <a:round/>
            <a:headEnd type="none" w="sm" len="sm"/>
            <a:tailEnd type="triangle" w="med" len="med"/>
          </a:ln>
        </p:spPr>
      </p:cxnSp>
      <p:cxnSp>
        <p:nvCxnSpPr>
          <p:cNvPr id="917" name="Google Shape;917;p30"/>
          <p:cNvCxnSpPr/>
          <p:nvPr/>
        </p:nvCxnSpPr>
        <p:spPr>
          <a:xfrm rot="10800000" flipH="1">
            <a:off x="914400" y="2286000"/>
            <a:ext cx="1371600" cy="685800"/>
          </a:xfrm>
          <a:prstGeom prst="straightConnector1">
            <a:avLst/>
          </a:prstGeom>
          <a:noFill/>
          <a:ln w="9525" cap="flat" cmpd="sng">
            <a:solidFill>
              <a:srgbClr val="3465A4"/>
            </a:solidFill>
            <a:prstDash val="solid"/>
            <a:round/>
            <a:headEnd type="none" w="sm" len="sm"/>
            <a:tailEnd type="triangle" w="med" len="med"/>
          </a:ln>
        </p:spPr>
      </p:cxnSp>
      <p:grpSp>
        <p:nvGrpSpPr>
          <p:cNvPr id="918" name="Google Shape;918;p30"/>
          <p:cNvGrpSpPr/>
          <p:nvPr/>
        </p:nvGrpSpPr>
        <p:grpSpPr>
          <a:xfrm>
            <a:off x="7615800" y="1744200"/>
            <a:ext cx="629280" cy="913680"/>
            <a:chOff x="7615800" y="1744200"/>
            <a:chExt cx="629280" cy="913680"/>
          </a:xfrm>
        </p:grpSpPr>
        <p:sp>
          <p:nvSpPr>
            <p:cNvPr id="919" name="Google Shape;919;p30"/>
            <p:cNvSpPr/>
            <p:nvPr/>
          </p:nvSpPr>
          <p:spPr>
            <a:xfrm>
              <a:off x="7615800" y="1744200"/>
              <a:ext cx="629280" cy="913680"/>
            </a:xfrm>
            <a:custGeom>
              <a:avLst/>
              <a:gdLst/>
              <a:ahLst/>
              <a:cxnLst/>
              <a:rect l="l" t="t" r="r" b="b"/>
              <a:pathLst>
                <a:path w="1750" h="2540" extrusionOk="0">
                  <a:moveTo>
                    <a:pt x="0" y="359"/>
                  </a:moveTo>
                  <a:lnTo>
                    <a:pt x="0" y="2184"/>
                  </a:lnTo>
                  <a:cubicBezTo>
                    <a:pt x="0" y="2381"/>
                    <a:pt x="391" y="2540"/>
                    <a:pt x="875" y="2540"/>
                  </a:cubicBezTo>
                  <a:cubicBezTo>
                    <a:pt x="1358" y="2540"/>
                    <a:pt x="1750" y="2381"/>
                    <a:pt x="1750" y="2184"/>
                  </a:cubicBezTo>
                  <a:lnTo>
                    <a:pt x="1750" y="359"/>
                  </a:lnTo>
                  <a:cubicBezTo>
                    <a:pt x="1750" y="161"/>
                    <a:pt x="1358" y="0"/>
                    <a:pt x="875" y="0"/>
                  </a:cubicBezTo>
                  <a:cubicBezTo>
                    <a:pt x="391" y="0"/>
                    <a:pt x="0" y="161"/>
                    <a:pt x="0" y="359"/>
                  </a:cubicBezTo>
                  <a:close/>
                </a:path>
              </a:pathLst>
            </a:custGeom>
            <a:solidFill>
              <a:srgbClr val="FFFFFF"/>
            </a:solidFill>
            <a:ln w="10800" cap="rnd"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p:txBody>
        </p:sp>
        <p:sp>
          <p:nvSpPr>
            <p:cNvPr id="920" name="Google Shape;920;p30"/>
            <p:cNvSpPr/>
            <p:nvPr/>
          </p:nvSpPr>
          <p:spPr>
            <a:xfrm>
              <a:off x="7615800" y="1896480"/>
              <a:ext cx="629280" cy="230400"/>
            </a:xfrm>
            <a:custGeom>
              <a:avLst/>
              <a:gdLst/>
              <a:ahLst/>
              <a:cxnLst/>
              <a:rect l="l" t="t" r="r" b="b"/>
              <a:pathLst>
                <a:path w="1750" h="642" fill="none" extrusionOk="0">
                  <a:moveTo>
                    <a:pt x="0" y="0"/>
                  </a:moveTo>
                  <a:cubicBezTo>
                    <a:pt x="0" y="180"/>
                    <a:pt x="391" y="322"/>
                    <a:pt x="875" y="322"/>
                  </a:cubicBezTo>
                  <a:cubicBezTo>
                    <a:pt x="1358" y="322"/>
                    <a:pt x="1750" y="180"/>
                    <a:pt x="1750" y="0"/>
                  </a:cubicBezTo>
                  <a:moveTo>
                    <a:pt x="0" y="163"/>
                  </a:moveTo>
                  <a:cubicBezTo>
                    <a:pt x="0" y="339"/>
                    <a:pt x="391" y="481"/>
                    <a:pt x="875" y="481"/>
                  </a:cubicBezTo>
                  <a:cubicBezTo>
                    <a:pt x="1358" y="481"/>
                    <a:pt x="1750" y="339"/>
                    <a:pt x="1750" y="163"/>
                  </a:cubicBezTo>
                  <a:moveTo>
                    <a:pt x="0" y="322"/>
                  </a:moveTo>
                  <a:cubicBezTo>
                    <a:pt x="0" y="500"/>
                    <a:pt x="391" y="642"/>
                    <a:pt x="875" y="642"/>
                  </a:cubicBezTo>
                  <a:cubicBezTo>
                    <a:pt x="1358" y="642"/>
                    <a:pt x="1750" y="500"/>
                    <a:pt x="1750" y="322"/>
                  </a:cubicBezTo>
                </a:path>
              </a:pathLst>
            </a:custGeom>
            <a:noFill/>
            <a:ln w="10800"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30"/>
          <p:cNvGrpSpPr/>
          <p:nvPr/>
        </p:nvGrpSpPr>
        <p:grpSpPr>
          <a:xfrm>
            <a:off x="5486040" y="707040"/>
            <a:ext cx="449280" cy="899280"/>
            <a:chOff x="5486040" y="707040"/>
            <a:chExt cx="449280" cy="899280"/>
          </a:xfrm>
        </p:grpSpPr>
        <p:sp>
          <p:nvSpPr>
            <p:cNvPr id="922" name="Google Shape;922;p30"/>
            <p:cNvSpPr/>
            <p:nvPr/>
          </p:nvSpPr>
          <p:spPr>
            <a:xfrm>
              <a:off x="5486040" y="707040"/>
              <a:ext cx="449280" cy="89928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3" name="Google Shape;923;p30"/>
            <p:cNvCxnSpPr/>
            <p:nvPr/>
          </p:nvCxnSpPr>
          <p:spPr>
            <a:xfrm>
              <a:off x="5576040" y="1472040"/>
              <a:ext cx="270000" cy="360"/>
            </a:xfrm>
            <a:prstGeom prst="straightConnector1">
              <a:avLst/>
            </a:prstGeom>
            <a:noFill/>
            <a:ln w="19075" cap="rnd" cmpd="sng">
              <a:solidFill>
                <a:srgbClr val="FFFFFF"/>
              </a:solidFill>
              <a:prstDash val="solid"/>
              <a:round/>
              <a:headEnd type="none" w="sm" len="sm"/>
              <a:tailEnd type="none" w="sm" len="sm"/>
            </a:ln>
          </p:spPr>
        </p:cxnSp>
        <p:cxnSp>
          <p:nvCxnSpPr>
            <p:cNvPr id="924" name="Google Shape;924;p30"/>
            <p:cNvCxnSpPr/>
            <p:nvPr/>
          </p:nvCxnSpPr>
          <p:spPr>
            <a:xfrm>
              <a:off x="5576040" y="1427040"/>
              <a:ext cx="270000" cy="360"/>
            </a:xfrm>
            <a:prstGeom prst="straightConnector1">
              <a:avLst/>
            </a:prstGeom>
            <a:noFill/>
            <a:ln w="19075" cap="rnd" cmpd="sng">
              <a:solidFill>
                <a:srgbClr val="FFFFFF"/>
              </a:solidFill>
              <a:prstDash val="solid"/>
              <a:round/>
              <a:headEnd type="none" w="sm" len="sm"/>
              <a:tailEnd type="none" w="sm" len="sm"/>
            </a:ln>
          </p:spPr>
        </p:cxnSp>
        <p:grpSp>
          <p:nvGrpSpPr>
            <p:cNvPr id="925" name="Google Shape;925;p30"/>
            <p:cNvGrpSpPr/>
            <p:nvPr/>
          </p:nvGrpSpPr>
          <p:grpSpPr>
            <a:xfrm>
              <a:off x="5576040" y="797040"/>
              <a:ext cx="269280" cy="269280"/>
              <a:chOff x="5576040" y="797040"/>
              <a:chExt cx="269280" cy="269280"/>
            </a:xfrm>
          </p:grpSpPr>
          <p:sp>
            <p:nvSpPr>
              <p:cNvPr id="926" name="Google Shape;926;p30"/>
              <p:cNvSpPr/>
              <p:nvPr/>
            </p:nvSpPr>
            <p:spPr>
              <a:xfrm>
                <a:off x="5577840" y="802440"/>
                <a:ext cx="262440" cy="256320"/>
              </a:xfrm>
              <a:custGeom>
                <a:avLst/>
                <a:gdLst/>
                <a:ahLst/>
                <a:cxnLst/>
                <a:rect l="l" t="t" r="r" b="b"/>
                <a:pathLst>
                  <a:path w="731" h="714" extrusionOk="0">
                    <a:moveTo>
                      <a:pt x="305" y="8"/>
                    </a:moveTo>
                    <a:cubicBezTo>
                      <a:pt x="302" y="6"/>
                      <a:pt x="299" y="6"/>
                      <a:pt x="296" y="5"/>
                    </a:cubicBezTo>
                    <a:cubicBezTo>
                      <a:pt x="293" y="8"/>
                      <a:pt x="299" y="8"/>
                      <a:pt x="297" y="12"/>
                    </a:cubicBezTo>
                    <a:cubicBezTo>
                      <a:pt x="291" y="12"/>
                      <a:pt x="287" y="11"/>
                      <a:pt x="281" y="8"/>
                    </a:cubicBezTo>
                    <a:lnTo>
                      <a:pt x="278" y="8"/>
                    </a:lnTo>
                    <a:lnTo>
                      <a:pt x="276" y="8"/>
                    </a:lnTo>
                    <a:cubicBezTo>
                      <a:pt x="288" y="5"/>
                      <a:pt x="299" y="2"/>
                      <a:pt x="311" y="0"/>
                    </a:cubicBezTo>
                    <a:cubicBezTo>
                      <a:pt x="311" y="5"/>
                      <a:pt x="309" y="6"/>
                      <a:pt x="305" y="8"/>
                    </a:cubicBezTo>
                    <a:moveTo>
                      <a:pt x="269" y="17"/>
                    </a:moveTo>
                    <a:cubicBezTo>
                      <a:pt x="272" y="18"/>
                      <a:pt x="273" y="18"/>
                      <a:pt x="273" y="21"/>
                    </a:cubicBezTo>
                    <a:cubicBezTo>
                      <a:pt x="273" y="24"/>
                      <a:pt x="269" y="24"/>
                      <a:pt x="269" y="29"/>
                    </a:cubicBezTo>
                    <a:cubicBezTo>
                      <a:pt x="272" y="33"/>
                      <a:pt x="273" y="33"/>
                      <a:pt x="275" y="33"/>
                    </a:cubicBezTo>
                    <a:cubicBezTo>
                      <a:pt x="278" y="35"/>
                      <a:pt x="284" y="33"/>
                      <a:pt x="285" y="33"/>
                    </a:cubicBezTo>
                    <a:cubicBezTo>
                      <a:pt x="290" y="29"/>
                      <a:pt x="293" y="23"/>
                      <a:pt x="297" y="23"/>
                    </a:cubicBezTo>
                    <a:cubicBezTo>
                      <a:pt x="299" y="24"/>
                      <a:pt x="303" y="35"/>
                      <a:pt x="303" y="39"/>
                    </a:cubicBezTo>
                    <a:lnTo>
                      <a:pt x="303" y="50"/>
                    </a:lnTo>
                    <a:cubicBezTo>
                      <a:pt x="303" y="56"/>
                      <a:pt x="311" y="54"/>
                      <a:pt x="315" y="57"/>
                    </a:cubicBezTo>
                    <a:cubicBezTo>
                      <a:pt x="315" y="59"/>
                      <a:pt x="315" y="62"/>
                      <a:pt x="317" y="62"/>
                    </a:cubicBezTo>
                    <a:cubicBezTo>
                      <a:pt x="320" y="66"/>
                      <a:pt x="321" y="66"/>
                      <a:pt x="321" y="68"/>
                    </a:cubicBezTo>
                    <a:cubicBezTo>
                      <a:pt x="321" y="74"/>
                      <a:pt x="315" y="74"/>
                      <a:pt x="317" y="83"/>
                    </a:cubicBezTo>
                    <a:cubicBezTo>
                      <a:pt x="315" y="84"/>
                      <a:pt x="311" y="84"/>
                      <a:pt x="311" y="89"/>
                    </a:cubicBezTo>
                    <a:cubicBezTo>
                      <a:pt x="311" y="95"/>
                      <a:pt x="321" y="89"/>
                      <a:pt x="323" y="93"/>
                    </a:cubicBezTo>
                    <a:cubicBezTo>
                      <a:pt x="324" y="95"/>
                      <a:pt x="323" y="96"/>
                      <a:pt x="321" y="101"/>
                    </a:cubicBezTo>
                    <a:cubicBezTo>
                      <a:pt x="323" y="104"/>
                      <a:pt x="324" y="111"/>
                      <a:pt x="320" y="111"/>
                    </a:cubicBezTo>
                    <a:cubicBezTo>
                      <a:pt x="317" y="111"/>
                      <a:pt x="315" y="105"/>
                      <a:pt x="314" y="105"/>
                    </a:cubicBezTo>
                    <a:lnTo>
                      <a:pt x="308" y="105"/>
                    </a:lnTo>
                    <a:cubicBezTo>
                      <a:pt x="305" y="105"/>
                      <a:pt x="303" y="104"/>
                      <a:pt x="302" y="104"/>
                    </a:cubicBezTo>
                    <a:cubicBezTo>
                      <a:pt x="297" y="104"/>
                      <a:pt x="293" y="105"/>
                      <a:pt x="290" y="101"/>
                    </a:cubicBezTo>
                    <a:lnTo>
                      <a:pt x="305" y="84"/>
                    </a:lnTo>
                    <a:cubicBezTo>
                      <a:pt x="308" y="83"/>
                      <a:pt x="309" y="83"/>
                      <a:pt x="308" y="81"/>
                    </a:cubicBezTo>
                    <a:cubicBezTo>
                      <a:pt x="305" y="77"/>
                      <a:pt x="303" y="80"/>
                      <a:pt x="299" y="83"/>
                    </a:cubicBezTo>
                    <a:cubicBezTo>
                      <a:pt x="297" y="83"/>
                      <a:pt x="293" y="87"/>
                      <a:pt x="290" y="87"/>
                    </a:cubicBezTo>
                    <a:cubicBezTo>
                      <a:pt x="284" y="87"/>
                      <a:pt x="275" y="84"/>
                      <a:pt x="269" y="89"/>
                    </a:cubicBezTo>
                    <a:cubicBezTo>
                      <a:pt x="269" y="90"/>
                      <a:pt x="275" y="89"/>
                      <a:pt x="275" y="93"/>
                    </a:cubicBezTo>
                    <a:cubicBezTo>
                      <a:pt x="273" y="95"/>
                      <a:pt x="272" y="95"/>
                      <a:pt x="269" y="93"/>
                    </a:cubicBezTo>
                    <a:cubicBezTo>
                      <a:pt x="267" y="93"/>
                      <a:pt x="267" y="90"/>
                      <a:pt x="267" y="89"/>
                    </a:cubicBezTo>
                    <a:cubicBezTo>
                      <a:pt x="266" y="87"/>
                      <a:pt x="260" y="87"/>
                      <a:pt x="255" y="87"/>
                    </a:cubicBezTo>
                    <a:cubicBezTo>
                      <a:pt x="251" y="87"/>
                      <a:pt x="249" y="90"/>
                      <a:pt x="249" y="93"/>
                    </a:cubicBezTo>
                    <a:cubicBezTo>
                      <a:pt x="254" y="95"/>
                      <a:pt x="261" y="90"/>
                      <a:pt x="261" y="98"/>
                    </a:cubicBezTo>
                    <a:cubicBezTo>
                      <a:pt x="260" y="101"/>
                      <a:pt x="254" y="104"/>
                      <a:pt x="254" y="110"/>
                    </a:cubicBezTo>
                    <a:cubicBezTo>
                      <a:pt x="254" y="111"/>
                      <a:pt x="257" y="116"/>
                      <a:pt x="260" y="116"/>
                    </a:cubicBezTo>
                    <a:cubicBezTo>
                      <a:pt x="261" y="116"/>
                      <a:pt x="261" y="114"/>
                      <a:pt x="263" y="114"/>
                    </a:cubicBezTo>
                    <a:cubicBezTo>
                      <a:pt x="266" y="114"/>
                      <a:pt x="267" y="116"/>
                      <a:pt x="269" y="116"/>
                    </a:cubicBezTo>
                    <a:cubicBezTo>
                      <a:pt x="272" y="113"/>
                      <a:pt x="273" y="111"/>
                      <a:pt x="278" y="111"/>
                    </a:cubicBezTo>
                    <a:cubicBezTo>
                      <a:pt x="281" y="116"/>
                      <a:pt x="273" y="120"/>
                      <a:pt x="269" y="122"/>
                    </a:cubicBezTo>
                    <a:cubicBezTo>
                      <a:pt x="263" y="123"/>
                      <a:pt x="255" y="123"/>
                      <a:pt x="252" y="126"/>
                    </a:cubicBezTo>
                    <a:cubicBezTo>
                      <a:pt x="248" y="128"/>
                      <a:pt x="240" y="134"/>
                      <a:pt x="240" y="128"/>
                    </a:cubicBezTo>
                    <a:cubicBezTo>
                      <a:pt x="237" y="123"/>
                      <a:pt x="243" y="123"/>
                      <a:pt x="243" y="122"/>
                    </a:cubicBezTo>
                    <a:cubicBezTo>
                      <a:pt x="239" y="120"/>
                      <a:pt x="233" y="123"/>
                      <a:pt x="230" y="126"/>
                    </a:cubicBezTo>
                    <a:cubicBezTo>
                      <a:pt x="222" y="128"/>
                      <a:pt x="210" y="131"/>
                      <a:pt x="207" y="138"/>
                    </a:cubicBezTo>
                    <a:cubicBezTo>
                      <a:pt x="207" y="140"/>
                      <a:pt x="210" y="144"/>
                      <a:pt x="207" y="144"/>
                    </a:cubicBezTo>
                    <a:cubicBezTo>
                      <a:pt x="207" y="146"/>
                      <a:pt x="201" y="147"/>
                      <a:pt x="200" y="147"/>
                    </a:cubicBezTo>
                    <a:cubicBezTo>
                      <a:pt x="195" y="149"/>
                      <a:pt x="194" y="149"/>
                      <a:pt x="192" y="150"/>
                    </a:cubicBezTo>
                    <a:lnTo>
                      <a:pt x="186" y="150"/>
                    </a:lnTo>
                    <a:cubicBezTo>
                      <a:pt x="183" y="153"/>
                      <a:pt x="183" y="155"/>
                      <a:pt x="180" y="159"/>
                    </a:cubicBezTo>
                    <a:cubicBezTo>
                      <a:pt x="177" y="159"/>
                      <a:pt x="177" y="161"/>
                      <a:pt x="176" y="161"/>
                    </a:cubicBezTo>
                    <a:cubicBezTo>
                      <a:pt x="174" y="162"/>
                      <a:pt x="171" y="167"/>
                      <a:pt x="168" y="170"/>
                    </a:cubicBezTo>
                    <a:cubicBezTo>
                      <a:pt x="165" y="170"/>
                      <a:pt x="165" y="167"/>
                      <a:pt x="164" y="170"/>
                    </a:cubicBezTo>
                    <a:cubicBezTo>
                      <a:pt x="164" y="173"/>
                      <a:pt x="165" y="179"/>
                      <a:pt x="164" y="183"/>
                    </a:cubicBezTo>
                    <a:cubicBezTo>
                      <a:pt x="159" y="188"/>
                      <a:pt x="141" y="192"/>
                      <a:pt x="132" y="203"/>
                    </a:cubicBezTo>
                    <a:cubicBezTo>
                      <a:pt x="126" y="206"/>
                      <a:pt x="117" y="216"/>
                      <a:pt x="119" y="222"/>
                    </a:cubicBezTo>
                    <a:cubicBezTo>
                      <a:pt x="119" y="228"/>
                      <a:pt x="122" y="243"/>
                      <a:pt x="120" y="246"/>
                    </a:cubicBezTo>
                    <a:cubicBezTo>
                      <a:pt x="114" y="243"/>
                      <a:pt x="108" y="243"/>
                      <a:pt x="104" y="239"/>
                    </a:cubicBezTo>
                    <a:cubicBezTo>
                      <a:pt x="104" y="237"/>
                      <a:pt x="102" y="222"/>
                      <a:pt x="101" y="221"/>
                    </a:cubicBezTo>
                    <a:cubicBezTo>
                      <a:pt x="98" y="221"/>
                      <a:pt x="98" y="230"/>
                      <a:pt x="92" y="224"/>
                    </a:cubicBezTo>
                    <a:cubicBezTo>
                      <a:pt x="84" y="216"/>
                      <a:pt x="80" y="218"/>
                      <a:pt x="72" y="219"/>
                    </a:cubicBezTo>
                    <a:cubicBezTo>
                      <a:pt x="66" y="222"/>
                      <a:pt x="65" y="230"/>
                      <a:pt x="59" y="230"/>
                    </a:cubicBezTo>
                    <a:cubicBezTo>
                      <a:pt x="50" y="221"/>
                      <a:pt x="38" y="222"/>
                      <a:pt x="36" y="224"/>
                    </a:cubicBezTo>
                    <a:cubicBezTo>
                      <a:pt x="42" y="209"/>
                      <a:pt x="50" y="195"/>
                      <a:pt x="57" y="183"/>
                    </a:cubicBezTo>
                    <a:cubicBezTo>
                      <a:pt x="71" y="156"/>
                      <a:pt x="89" y="131"/>
                      <a:pt x="110" y="110"/>
                    </a:cubicBezTo>
                    <a:cubicBezTo>
                      <a:pt x="113" y="110"/>
                      <a:pt x="117" y="105"/>
                      <a:pt x="120" y="107"/>
                    </a:cubicBezTo>
                    <a:cubicBezTo>
                      <a:pt x="123" y="107"/>
                      <a:pt x="123" y="111"/>
                      <a:pt x="128" y="111"/>
                    </a:cubicBezTo>
                    <a:cubicBezTo>
                      <a:pt x="128" y="113"/>
                      <a:pt x="135" y="111"/>
                      <a:pt x="138" y="111"/>
                    </a:cubicBezTo>
                    <a:cubicBezTo>
                      <a:pt x="146" y="107"/>
                      <a:pt x="138" y="98"/>
                      <a:pt x="137" y="98"/>
                    </a:cubicBezTo>
                    <a:cubicBezTo>
                      <a:pt x="131" y="95"/>
                      <a:pt x="123" y="99"/>
                      <a:pt x="117" y="102"/>
                    </a:cubicBezTo>
                    <a:cubicBezTo>
                      <a:pt x="135" y="84"/>
                      <a:pt x="155" y="68"/>
                      <a:pt x="176" y="54"/>
                    </a:cubicBezTo>
                    <a:cubicBezTo>
                      <a:pt x="180" y="56"/>
                      <a:pt x="183" y="51"/>
                      <a:pt x="186" y="56"/>
                    </a:cubicBezTo>
                    <a:cubicBezTo>
                      <a:pt x="186" y="60"/>
                      <a:pt x="180" y="62"/>
                      <a:pt x="180" y="65"/>
                    </a:cubicBezTo>
                    <a:cubicBezTo>
                      <a:pt x="182" y="68"/>
                      <a:pt x="177" y="71"/>
                      <a:pt x="177" y="72"/>
                    </a:cubicBezTo>
                    <a:cubicBezTo>
                      <a:pt x="177" y="77"/>
                      <a:pt x="182" y="81"/>
                      <a:pt x="186" y="81"/>
                    </a:cubicBezTo>
                    <a:cubicBezTo>
                      <a:pt x="188" y="81"/>
                      <a:pt x="194" y="77"/>
                      <a:pt x="195" y="72"/>
                    </a:cubicBezTo>
                    <a:cubicBezTo>
                      <a:pt x="195" y="68"/>
                      <a:pt x="195" y="62"/>
                      <a:pt x="198" y="60"/>
                    </a:cubicBezTo>
                    <a:cubicBezTo>
                      <a:pt x="213" y="60"/>
                      <a:pt x="230" y="51"/>
                      <a:pt x="228" y="33"/>
                    </a:cubicBezTo>
                    <a:lnTo>
                      <a:pt x="228" y="27"/>
                    </a:lnTo>
                    <a:cubicBezTo>
                      <a:pt x="228" y="26"/>
                      <a:pt x="228" y="26"/>
                      <a:pt x="230" y="24"/>
                    </a:cubicBezTo>
                    <a:cubicBezTo>
                      <a:pt x="240" y="20"/>
                      <a:pt x="252" y="15"/>
                      <a:pt x="264" y="12"/>
                    </a:cubicBezTo>
                    <a:cubicBezTo>
                      <a:pt x="266" y="14"/>
                      <a:pt x="267" y="15"/>
                      <a:pt x="269" y="17"/>
                    </a:cubicBezTo>
                    <a:moveTo>
                      <a:pt x="53" y="281"/>
                    </a:moveTo>
                    <a:cubicBezTo>
                      <a:pt x="54" y="278"/>
                      <a:pt x="68" y="276"/>
                      <a:pt x="68" y="287"/>
                    </a:cubicBezTo>
                    <a:cubicBezTo>
                      <a:pt x="68" y="288"/>
                      <a:pt x="50" y="314"/>
                      <a:pt x="54" y="318"/>
                    </a:cubicBezTo>
                    <a:cubicBezTo>
                      <a:pt x="62" y="320"/>
                      <a:pt x="72" y="315"/>
                      <a:pt x="78" y="318"/>
                    </a:cubicBezTo>
                    <a:cubicBezTo>
                      <a:pt x="80" y="318"/>
                      <a:pt x="90" y="323"/>
                      <a:pt x="89" y="326"/>
                    </a:cubicBezTo>
                    <a:cubicBezTo>
                      <a:pt x="78" y="347"/>
                      <a:pt x="92" y="366"/>
                      <a:pt x="96" y="365"/>
                    </a:cubicBezTo>
                    <a:cubicBezTo>
                      <a:pt x="101" y="365"/>
                      <a:pt x="108" y="359"/>
                      <a:pt x="116" y="363"/>
                    </a:cubicBezTo>
                    <a:cubicBezTo>
                      <a:pt x="119" y="363"/>
                      <a:pt x="122" y="368"/>
                      <a:pt x="125" y="368"/>
                    </a:cubicBezTo>
                    <a:cubicBezTo>
                      <a:pt x="126" y="368"/>
                      <a:pt x="128" y="354"/>
                      <a:pt x="138" y="351"/>
                    </a:cubicBezTo>
                    <a:cubicBezTo>
                      <a:pt x="147" y="347"/>
                      <a:pt x="158" y="341"/>
                      <a:pt x="159" y="342"/>
                    </a:cubicBezTo>
                    <a:cubicBezTo>
                      <a:pt x="164" y="344"/>
                      <a:pt x="156" y="347"/>
                      <a:pt x="158" y="348"/>
                    </a:cubicBezTo>
                    <a:cubicBezTo>
                      <a:pt x="164" y="353"/>
                      <a:pt x="167" y="342"/>
                      <a:pt x="170" y="344"/>
                    </a:cubicBezTo>
                    <a:cubicBezTo>
                      <a:pt x="186" y="359"/>
                      <a:pt x="198" y="357"/>
                      <a:pt x="207" y="353"/>
                    </a:cubicBezTo>
                    <a:cubicBezTo>
                      <a:pt x="221" y="347"/>
                      <a:pt x="224" y="359"/>
                      <a:pt x="228" y="368"/>
                    </a:cubicBezTo>
                    <a:cubicBezTo>
                      <a:pt x="236" y="368"/>
                      <a:pt x="245" y="384"/>
                      <a:pt x="254" y="386"/>
                    </a:cubicBezTo>
                    <a:cubicBezTo>
                      <a:pt x="275" y="383"/>
                      <a:pt x="287" y="398"/>
                      <a:pt x="290" y="401"/>
                    </a:cubicBezTo>
                    <a:cubicBezTo>
                      <a:pt x="290" y="402"/>
                      <a:pt x="287" y="404"/>
                      <a:pt x="290" y="407"/>
                    </a:cubicBezTo>
                    <a:cubicBezTo>
                      <a:pt x="290" y="413"/>
                      <a:pt x="297" y="413"/>
                      <a:pt x="296" y="420"/>
                    </a:cubicBezTo>
                    <a:cubicBezTo>
                      <a:pt x="296" y="423"/>
                      <a:pt x="305" y="429"/>
                      <a:pt x="308" y="429"/>
                    </a:cubicBezTo>
                    <a:cubicBezTo>
                      <a:pt x="318" y="428"/>
                      <a:pt x="329" y="434"/>
                      <a:pt x="332" y="441"/>
                    </a:cubicBezTo>
                    <a:cubicBezTo>
                      <a:pt x="342" y="440"/>
                      <a:pt x="348" y="449"/>
                      <a:pt x="357" y="443"/>
                    </a:cubicBezTo>
                    <a:cubicBezTo>
                      <a:pt x="366" y="452"/>
                      <a:pt x="384" y="459"/>
                      <a:pt x="387" y="459"/>
                    </a:cubicBezTo>
                    <a:cubicBezTo>
                      <a:pt x="390" y="462"/>
                      <a:pt x="393" y="470"/>
                      <a:pt x="393" y="474"/>
                    </a:cubicBezTo>
                    <a:cubicBezTo>
                      <a:pt x="392" y="497"/>
                      <a:pt x="368" y="503"/>
                      <a:pt x="366" y="524"/>
                    </a:cubicBezTo>
                    <a:cubicBezTo>
                      <a:pt x="366" y="528"/>
                      <a:pt x="369" y="528"/>
                      <a:pt x="369" y="533"/>
                    </a:cubicBezTo>
                    <a:cubicBezTo>
                      <a:pt x="369" y="534"/>
                      <a:pt x="368" y="569"/>
                      <a:pt x="351" y="579"/>
                    </a:cubicBezTo>
                    <a:cubicBezTo>
                      <a:pt x="347" y="579"/>
                      <a:pt x="317" y="591"/>
                      <a:pt x="315" y="599"/>
                    </a:cubicBezTo>
                    <a:cubicBezTo>
                      <a:pt x="314" y="605"/>
                      <a:pt x="317" y="608"/>
                      <a:pt x="317" y="615"/>
                    </a:cubicBezTo>
                    <a:cubicBezTo>
                      <a:pt x="315" y="617"/>
                      <a:pt x="311" y="630"/>
                      <a:pt x="302" y="635"/>
                    </a:cubicBezTo>
                    <a:cubicBezTo>
                      <a:pt x="303" y="647"/>
                      <a:pt x="291" y="660"/>
                      <a:pt x="290" y="660"/>
                    </a:cubicBezTo>
                    <a:cubicBezTo>
                      <a:pt x="281" y="663"/>
                      <a:pt x="273" y="656"/>
                      <a:pt x="269" y="657"/>
                    </a:cubicBezTo>
                    <a:cubicBezTo>
                      <a:pt x="269" y="662"/>
                      <a:pt x="279" y="672"/>
                      <a:pt x="279" y="674"/>
                    </a:cubicBezTo>
                    <a:cubicBezTo>
                      <a:pt x="279" y="678"/>
                      <a:pt x="275" y="683"/>
                      <a:pt x="273" y="684"/>
                    </a:cubicBezTo>
                    <a:cubicBezTo>
                      <a:pt x="272" y="687"/>
                      <a:pt x="254" y="689"/>
                      <a:pt x="252" y="690"/>
                    </a:cubicBezTo>
                    <a:cubicBezTo>
                      <a:pt x="252" y="693"/>
                      <a:pt x="254" y="696"/>
                      <a:pt x="252" y="701"/>
                    </a:cubicBezTo>
                    <a:cubicBezTo>
                      <a:pt x="249" y="705"/>
                      <a:pt x="243" y="701"/>
                      <a:pt x="240" y="701"/>
                    </a:cubicBezTo>
                    <a:cubicBezTo>
                      <a:pt x="240" y="705"/>
                      <a:pt x="239" y="707"/>
                      <a:pt x="242" y="710"/>
                    </a:cubicBezTo>
                    <a:cubicBezTo>
                      <a:pt x="245" y="710"/>
                      <a:pt x="248" y="710"/>
                      <a:pt x="249" y="711"/>
                    </a:cubicBezTo>
                    <a:cubicBezTo>
                      <a:pt x="248" y="716"/>
                      <a:pt x="246" y="713"/>
                      <a:pt x="246" y="714"/>
                    </a:cubicBezTo>
                    <a:cubicBezTo>
                      <a:pt x="227" y="707"/>
                      <a:pt x="206" y="699"/>
                      <a:pt x="188" y="689"/>
                    </a:cubicBezTo>
                    <a:cubicBezTo>
                      <a:pt x="186" y="689"/>
                      <a:pt x="180" y="683"/>
                      <a:pt x="180" y="677"/>
                    </a:cubicBezTo>
                    <a:cubicBezTo>
                      <a:pt x="180" y="674"/>
                      <a:pt x="183" y="660"/>
                      <a:pt x="183" y="657"/>
                    </a:cubicBezTo>
                    <a:cubicBezTo>
                      <a:pt x="183" y="654"/>
                      <a:pt x="177" y="627"/>
                      <a:pt x="177" y="612"/>
                    </a:cubicBezTo>
                    <a:cubicBezTo>
                      <a:pt x="180" y="585"/>
                      <a:pt x="174" y="552"/>
                      <a:pt x="171" y="549"/>
                    </a:cubicBezTo>
                    <a:cubicBezTo>
                      <a:pt x="165" y="536"/>
                      <a:pt x="137" y="533"/>
                      <a:pt x="131" y="519"/>
                    </a:cubicBezTo>
                    <a:cubicBezTo>
                      <a:pt x="128" y="501"/>
                      <a:pt x="95" y="468"/>
                      <a:pt x="95" y="453"/>
                    </a:cubicBezTo>
                    <a:cubicBezTo>
                      <a:pt x="96" y="452"/>
                      <a:pt x="102" y="449"/>
                      <a:pt x="102" y="446"/>
                    </a:cubicBezTo>
                    <a:cubicBezTo>
                      <a:pt x="102" y="443"/>
                      <a:pt x="98" y="441"/>
                      <a:pt x="98" y="440"/>
                    </a:cubicBezTo>
                    <a:cubicBezTo>
                      <a:pt x="96" y="432"/>
                      <a:pt x="102" y="420"/>
                      <a:pt x="102" y="420"/>
                    </a:cubicBezTo>
                    <a:cubicBezTo>
                      <a:pt x="102" y="420"/>
                      <a:pt x="119" y="404"/>
                      <a:pt x="120" y="402"/>
                    </a:cubicBezTo>
                    <a:cubicBezTo>
                      <a:pt x="120" y="402"/>
                      <a:pt x="116" y="375"/>
                      <a:pt x="116" y="374"/>
                    </a:cubicBezTo>
                    <a:cubicBezTo>
                      <a:pt x="114" y="366"/>
                      <a:pt x="114" y="363"/>
                      <a:pt x="110" y="363"/>
                    </a:cubicBezTo>
                    <a:cubicBezTo>
                      <a:pt x="107" y="363"/>
                      <a:pt x="101" y="366"/>
                      <a:pt x="101" y="375"/>
                    </a:cubicBezTo>
                    <a:cubicBezTo>
                      <a:pt x="96" y="377"/>
                      <a:pt x="84" y="369"/>
                      <a:pt x="84" y="369"/>
                    </a:cubicBezTo>
                    <a:cubicBezTo>
                      <a:pt x="81" y="363"/>
                      <a:pt x="66" y="360"/>
                      <a:pt x="69" y="348"/>
                    </a:cubicBezTo>
                    <a:cubicBezTo>
                      <a:pt x="65" y="347"/>
                      <a:pt x="60" y="336"/>
                      <a:pt x="56" y="335"/>
                    </a:cubicBezTo>
                    <a:cubicBezTo>
                      <a:pt x="56" y="335"/>
                      <a:pt x="36" y="330"/>
                      <a:pt x="35" y="330"/>
                    </a:cubicBezTo>
                    <a:cubicBezTo>
                      <a:pt x="26" y="314"/>
                      <a:pt x="2" y="318"/>
                      <a:pt x="0" y="318"/>
                    </a:cubicBezTo>
                    <a:cubicBezTo>
                      <a:pt x="2" y="312"/>
                      <a:pt x="0" y="303"/>
                      <a:pt x="2" y="299"/>
                    </a:cubicBezTo>
                    <a:cubicBezTo>
                      <a:pt x="3" y="299"/>
                      <a:pt x="44" y="293"/>
                      <a:pt x="53" y="281"/>
                    </a:cubicBezTo>
                    <a:moveTo>
                      <a:pt x="624" y="621"/>
                    </a:moveTo>
                    <a:lnTo>
                      <a:pt x="612" y="621"/>
                    </a:lnTo>
                    <a:cubicBezTo>
                      <a:pt x="612" y="614"/>
                      <a:pt x="615" y="615"/>
                      <a:pt x="618" y="606"/>
                    </a:cubicBezTo>
                    <a:cubicBezTo>
                      <a:pt x="620" y="600"/>
                      <a:pt x="623" y="590"/>
                      <a:pt x="618" y="588"/>
                    </a:cubicBezTo>
                    <a:cubicBezTo>
                      <a:pt x="618" y="579"/>
                      <a:pt x="615" y="578"/>
                      <a:pt x="618" y="561"/>
                    </a:cubicBezTo>
                    <a:cubicBezTo>
                      <a:pt x="618" y="548"/>
                      <a:pt x="609" y="540"/>
                      <a:pt x="612" y="525"/>
                    </a:cubicBezTo>
                    <a:cubicBezTo>
                      <a:pt x="609" y="522"/>
                      <a:pt x="615" y="518"/>
                      <a:pt x="620" y="513"/>
                    </a:cubicBezTo>
                    <a:cubicBezTo>
                      <a:pt x="627" y="498"/>
                      <a:pt x="629" y="491"/>
                      <a:pt x="632" y="479"/>
                    </a:cubicBezTo>
                    <a:cubicBezTo>
                      <a:pt x="632" y="476"/>
                      <a:pt x="633" y="474"/>
                      <a:pt x="632" y="473"/>
                    </a:cubicBezTo>
                    <a:cubicBezTo>
                      <a:pt x="629" y="464"/>
                      <a:pt x="626" y="458"/>
                      <a:pt x="620" y="452"/>
                    </a:cubicBezTo>
                    <a:cubicBezTo>
                      <a:pt x="618" y="447"/>
                      <a:pt x="614" y="446"/>
                      <a:pt x="612" y="443"/>
                    </a:cubicBezTo>
                    <a:cubicBezTo>
                      <a:pt x="609" y="441"/>
                      <a:pt x="608" y="435"/>
                      <a:pt x="608" y="434"/>
                    </a:cubicBezTo>
                    <a:cubicBezTo>
                      <a:pt x="608" y="431"/>
                      <a:pt x="608" y="429"/>
                      <a:pt x="609" y="426"/>
                    </a:cubicBezTo>
                    <a:lnTo>
                      <a:pt x="609" y="414"/>
                    </a:lnTo>
                    <a:cubicBezTo>
                      <a:pt x="612" y="413"/>
                      <a:pt x="614" y="408"/>
                      <a:pt x="614" y="407"/>
                    </a:cubicBezTo>
                    <a:cubicBezTo>
                      <a:pt x="614" y="402"/>
                      <a:pt x="609" y="396"/>
                      <a:pt x="606" y="396"/>
                    </a:cubicBezTo>
                    <a:cubicBezTo>
                      <a:pt x="602" y="393"/>
                      <a:pt x="596" y="398"/>
                      <a:pt x="590" y="396"/>
                    </a:cubicBezTo>
                    <a:cubicBezTo>
                      <a:pt x="584" y="393"/>
                      <a:pt x="584" y="383"/>
                      <a:pt x="576" y="381"/>
                    </a:cubicBezTo>
                    <a:cubicBezTo>
                      <a:pt x="566" y="380"/>
                      <a:pt x="555" y="386"/>
                      <a:pt x="548" y="387"/>
                    </a:cubicBezTo>
                    <a:cubicBezTo>
                      <a:pt x="543" y="390"/>
                      <a:pt x="540" y="393"/>
                      <a:pt x="536" y="393"/>
                    </a:cubicBezTo>
                    <a:cubicBezTo>
                      <a:pt x="534" y="393"/>
                      <a:pt x="530" y="390"/>
                      <a:pt x="527" y="390"/>
                    </a:cubicBezTo>
                    <a:cubicBezTo>
                      <a:pt x="522" y="390"/>
                      <a:pt x="506" y="393"/>
                      <a:pt x="503" y="396"/>
                    </a:cubicBezTo>
                    <a:cubicBezTo>
                      <a:pt x="497" y="396"/>
                      <a:pt x="480" y="381"/>
                      <a:pt x="479" y="380"/>
                    </a:cubicBezTo>
                    <a:cubicBezTo>
                      <a:pt x="474" y="377"/>
                      <a:pt x="470" y="377"/>
                      <a:pt x="468" y="375"/>
                    </a:cubicBezTo>
                    <a:cubicBezTo>
                      <a:pt x="467" y="371"/>
                      <a:pt x="467" y="368"/>
                      <a:pt x="464" y="363"/>
                    </a:cubicBezTo>
                    <a:cubicBezTo>
                      <a:pt x="462" y="359"/>
                      <a:pt x="458" y="354"/>
                      <a:pt x="455" y="351"/>
                    </a:cubicBezTo>
                    <a:cubicBezTo>
                      <a:pt x="450" y="348"/>
                      <a:pt x="444" y="342"/>
                      <a:pt x="443" y="338"/>
                    </a:cubicBezTo>
                    <a:cubicBezTo>
                      <a:pt x="443" y="336"/>
                      <a:pt x="444" y="336"/>
                      <a:pt x="444" y="335"/>
                    </a:cubicBezTo>
                    <a:cubicBezTo>
                      <a:pt x="444" y="330"/>
                      <a:pt x="441" y="327"/>
                      <a:pt x="441" y="326"/>
                    </a:cubicBezTo>
                    <a:cubicBezTo>
                      <a:pt x="441" y="321"/>
                      <a:pt x="444" y="320"/>
                      <a:pt x="447" y="318"/>
                    </a:cubicBezTo>
                    <a:lnTo>
                      <a:pt x="447" y="311"/>
                    </a:lnTo>
                    <a:cubicBezTo>
                      <a:pt x="447" y="308"/>
                      <a:pt x="450" y="291"/>
                      <a:pt x="449" y="288"/>
                    </a:cubicBezTo>
                    <a:cubicBezTo>
                      <a:pt x="449" y="287"/>
                      <a:pt x="444" y="287"/>
                      <a:pt x="444" y="282"/>
                    </a:cubicBezTo>
                    <a:cubicBezTo>
                      <a:pt x="444" y="278"/>
                      <a:pt x="446" y="275"/>
                      <a:pt x="449" y="270"/>
                    </a:cubicBezTo>
                    <a:cubicBezTo>
                      <a:pt x="450" y="269"/>
                      <a:pt x="458" y="260"/>
                      <a:pt x="458" y="258"/>
                    </a:cubicBezTo>
                    <a:cubicBezTo>
                      <a:pt x="461" y="255"/>
                      <a:pt x="461" y="252"/>
                      <a:pt x="461" y="249"/>
                    </a:cubicBezTo>
                    <a:cubicBezTo>
                      <a:pt x="462" y="248"/>
                      <a:pt x="464" y="245"/>
                      <a:pt x="468" y="243"/>
                    </a:cubicBezTo>
                    <a:cubicBezTo>
                      <a:pt x="470" y="242"/>
                      <a:pt x="470" y="239"/>
                      <a:pt x="473" y="239"/>
                    </a:cubicBezTo>
                    <a:cubicBezTo>
                      <a:pt x="474" y="237"/>
                      <a:pt x="476" y="236"/>
                      <a:pt x="479" y="236"/>
                    </a:cubicBezTo>
                    <a:cubicBezTo>
                      <a:pt x="486" y="231"/>
                      <a:pt x="488" y="227"/>
                      <a:pt x="492" y="221"/>
                    </a:cubicBezTo>
                    <a:cubicBezTo>
                      <a:pt x="492" y="215"/>
                      <a:pt x="492" y="212"/>
                      <a:pt x="497" y="210"/>
                    </a:cubicBezTo>
                    <a:cubicBezTo>
                      <a:pt x="498" y="206"/>
                      <a:pt x="498" y="203"/>
                      <a:pt x="503" y="200"/>
                    </a:cubicBezTo>
                    <a:cubicBezTo>
                      <a:pt x="506" y="195"/>
                      <a:pt x="512" y="198"/>
                      <a:pt x="516" y="192"/>
                    </a:cubicBezTo>
                    <a:cubicBezTo>
                      <a:pt x="516" y="189"/>
                      <a:pt x="518" y="186"/>
                      <a:pt x="518" y="183"/>
                    </a:cubicBezTo>
                    <a:cubicBezTo>
                      <a:pt x="518" y="179"/>
                      <a:pt x="515" y="173"/>
                      <a:pt x="512" y="173"/>
                    </a:cubicBezTo>
                    <a:cubicBezTo>
                      <a:pt x="509" y="173"/>
                      <a:pt x="504" y="177"/>
                      <a:pt x="503" y="173"/>
                    </a:cubicBezTo>
                    <a:lnTo>
                      <a:pt x="503" y="170"/>
                    </a:lnTo>
                    <a:cubicBezTo>
                      <a:pt x="503" y="167"/>
                      <a:pt x="498" y="162"/>
                      <a:pt x="498" y="161"/>
                    </a:cubicBezTo>
                    <a:cubicBezTo>
                      <a:pt x="498" y="159"/>
                      <a:pt x="503" y="155"/>
                      <a:pt x="504" y="150"/>
                    </a:cubicBezTo>
                    <a:lnTo>
                      <a:pt x="504" y="137"/>
                    </a:lnTo>
                    <a:cubicBezTo>
                      <a:pt x="509" y="128"/>
                      <a:pt x="519" y="132"/>
                      <a:pt x="530" y="132"/>
                    </a:cubicBezTo>
                    <a:lnTo>
                      <a:pt x="534" y="132"/>
                    </a:lnTo>
                    <a:cubicBezTo>
                      <a:pt x="542" y="132"/>
                      <a:pt x="548" y="134"/>
                      <a:pt x="549" y="128"/>
                    </a:cubicBezTo>
                    <a:lnTo>
                      <a:pt x="549" y="116"/>
                    </a:lnTo>
                    <a:cubicBezTo>
                      <a:pt x="549" y="113"/>
                      <a:pt x="546" y="107"/>
                      <a:pt x="545" y="105"/>
                    </a:cubicBezTo>
                    <a:cubicBezTo>
                      <a:pt x="540" y="104"/>
                      <a:pt x="534" y="105"/>
                      <a:pt x="533" y="101"/>
                    </a:cubicBezTo>
                    <a:cubicBezTo>
                      <a:pt x="534" y="93"/>
                      <a:pt x="542" y="99"/>
                      <a:pt x="546" y="98"/>
                    </a:cubicBezTo>
                    <a:cubicBezTo>
                      <a:pt x="548" y="98"/>
                      <a:pt x="548" y="93"/>
                      <a:pt x="549" y="90"/>
                    </a:cubicBezTo>
                    <a:cubicBezTo>
                      <a:pt x="552" y="90"/>
                      <a:pt x="554" y="93"/>
                      <a:pt x="555" y="93"/>
                    </a:cubicBezTo>
                    <a:cubicBezTo>
                      <a:pt x="558" y="93"/>
                      <a:pt x="561" y="90"/>
                      <a:pt x="564" y="89"/>
                    </a:cubicBezTo>
                    <a:cubicBezTo>
                      <a:pt x="566" y="87"/>
                      <a:pt x="567" y="83"/>
                      <a:pt x="570" y="81"/>
                    </a:cubicBezTo>
                    <a:cubicBezTo>
                      <a:pt x="579" y="81"/>
                      <a:pt x="591" y="62"/>
                      <a:pt x="593" y="60"/>
                    </a:cubicBezTo>
                    <a:cubicBezTo>
                      <a:pt x="615" y="78"/>
                      <a:pt x="629" y="107"/>
                      <a:pt x="647" y="129"/>
                    </a:cubicBezTo>
                    <a:lnTo>
                      <a:pt x="642" y="123"/>
                    </a:lnTo>
                    <a:cubicBezTo>
                      <a:pt x="639" y="123"/>
                      <a:pt x="638" y="123"/>
                      <a:pt x="638" y="122"/>
                    </a:cubicBezTo>
                    <a:cubicBezTo>
                      <a:pt x="635" y="122"/>
                      <a:pt x="633" y="117"/>
                      <a:pt x="632" y="117"/>
                    </a:cubicBezTo>
                    <a:lnTo>
                      <a:pt x="630" y="120"/>
                    </a:lnTo>
                    <a:cubicBezTo>
                      <a:pt x="627" y="128"/>
                      <a:pt x="632" y="129"/>
                      <a:pt x="636" y="132"/>
                    </a:cubicBezTo>
                    <a:cubicBezTo>
                      <a:pt x="638" y="134"/>
                      <a:pt x="638" y="138"/>
                      <a:pt x="639" y="140"/>
                    </a:cubicBezTo>
                    <a:cubicBezTo>
                      <a:pt x="641" y="140"/>
                      <a:pt x="645" y="143"/>
                      <a:pt x="648" y="143"/>
                    </a:cubicBezTo>
                    <a:cubicBezTo>
                      <a:pt x="650" y="144"/>
                      <a:pt x="651" y="144"/>
                      <a:pt x="653" y="147"/>
                    </a:cubicBezTo>
                    <a:cubicBezTo>
                      <a:pt x="657" y="149"/>
                      <a:pt x="663" y="149"/>
                      <a:pt x="663" y="153"/>
                    </a:cubicBezTo>
                    <a:cubicBezTo>
                      <a:pt x="662" y="155"/>
                      <a:pt x="656" y="150"/>
                      <a:pt x="653" y="155"/>
                    </a:cubicBezTo>
                    <a:cubicBezTo>
                      <a:pt x="653" y="156"/>
                      <a:pt x="656" y="156"/>
                      <a:pt x="656" y="159"/>
                    </a:cubicBezTo>
                    <a:cubicBezTo>
                      <a:pt x="656" y="162"/>
                      <a:pt x="651" y="167"/>
                      <a:pt x="648" y="167"/>
                    </a:cubicBezTo>
                    <a:cubicBezTo>
                      <a:pt x="648" y="165"/>
                      <a:pt x="650" y="162"/>
                      <a:pt x="650" y="161"/>
                    </a:cubicBezTo>
                    <a:cubicBezTo>
                      <a:pt x="650" y="156"/>
                      <a:pt x="641" y="150"/>
                      <a:pt x="638" y="149"/>
                    </a:cubicBezTo>
                    <a:cubicBezTo>
                      <a:pt x="635" y="146"/>
                      <a:pt x="632" y="146"/>
                      <a:pt x="630" y="144"/>
                    </a:cubicBezTo>
                    <a:cubicBezTo>
                      <a:pt x="627" y="143"/>
                      <a:pt x="621" y="138"/>
                      <a:pt x="620" y="137"/>
                    </a:cubicBezTo>
                    <a:cubicBezTo>
                      <a:pt x="615" y="132"/>
                      <a:pt x="614" y="126"/>
                      <a:pt x="608" y="126"/>
                    </a:cubicBezTo>
                    <a:cubicBezTo>
                      <a:pt x="606" y="126"/>
                      <a:pt x="603" y="128"/>
                      <a:pt x="602" y="131"/>
                    </a:cubicBezTo>
                    <a:cubicBezTo>
                      <a:pt x="600" y="131"/>
                      <a:pt x="594" y="134"/>
                      <a:pt x="591" y="134"/>
                    </a:cubicBezTo>
                    <a:cubicBezTo>
                      <a:pt x="585" y="134"/>
                      <a:pt x="584" y="132"/>
                      <a:pt x="579" y="132"/>
                    </a:cubicBezTo>
                    <a:cubicBezTo>
                      <a:pt x="578" y="132"/>
                      <a:pt x="578" y="134"/>
                      <a:pt x="576" y="137"/>
                    </a:cubicBezTo>
                    <a:lnTo>
                      <a:pt x="576" y="140"/>
                    </a:lnTo>
                    <a:cubicBezTo>
                      <a:pt x="576" y="143"/>
                      <a:pt x="570" y="143"/>
                      <a:pt x="567" y="144"/>
                    </a:cubicBezTo>
                    <a:cubicBezTo>
                      <a:pt x="564" y="146"/>
                      <a:pt x="554" y="156"/>
                      <a:pt x="554" y="159"/>
                    </a:cubicBezTo>
                    <a:cubicBezTo>
                      <a:pt x="554" y="161"/>
                      <a:pt x="555" y="161"/>
                      <a:pt x="555" y="164"/>
                    </a:cubicBezTo>
                    <a:cubicBezTo>
                      <a:pt x="555" y="165"/>
                      <a:pt x="540" y="177"/>
                      <a:pt x="540" y="177"/>
                    </a:cubicBezTo>
                    <a:cubicBezTo>
                      <a:pt x="534" y="177"/>
                      <a:pt x="522" y="176"/>
                      <a:pt x="522" y="182"/>
                    </a:cubicBezTo>
                    <a:cubicBezTo>
                      <a:pt x="522" y="186"/>
                      <a:pt x="528" y="188"/>
                      <a:pt x="533" y="188"/>
                    </a:cubicBezTo>
                    <a:lnTo>
                      <a:pt x="545" y="188"/>
                    </a:lnTo>
                    <a:cubicBezTo>
                      <a:pt x="546" y="186"/>
                      <a:pt x="548" y="183"/>
                      <a:pt x="549" y="183"/>
                    </a:cubicBezTo>
                    <a:cubicBezTo>
                      <a:pt x="552" y="183"/>
                      <a:pt x="555" y="180"/>
                      <a:pt x="558" y="180"/>
                    </a:cubicBezTo>
                    <a:cubicBezTo>
                      <a:pt x="561" y="177"/>
                      <a:pt x="567" y="176"/>
                      <a:pt x="572" y="176"/>
                    </a:cubicBezTo>
                    <a:cubicBezTo>
                      <a:pt x="572" y="176"/>
                      <a:pt x="590" y="173"/>
                      <a:pt x="591" y="173"/>
                    </a:cubicBezTo>
                    <a:cubicBezTo>
                      <a:pt x="596" y="173"/>
                      <a:pt x="602" y="176"/>
                      <a:pt x="606" y="176"/>
                    </a:cubicBezTo>
                    <a:cubicBezTo>
                      <a:pt x="608" y="176"/>
                      <a:pt x="609" y="173"/>
                      <a:pt x="612" y="173"/>
                    </a:cubicBezTo>
                    <a:cubicBezTo>
                      <a:pt x="615" y="173"/>
                      <a:pt x="618" y="176"/>
                      <a:pt x="620" y="177"/>
                    </a:cubicBezTo>
                    <a:cubicBezTo>
                      <a:pt x="620" y="179"/>
                      <a:pt x="618" y="179"/>
                      <a:pt x="620" y="182"/>
                    </a:cubicBezTo>
                    <a:lnTo>
                      <a:pt x="620" y="188"/>
                    </a:lnTo>
                    <a:cubicBezTo>
                      <a:pt x="620" y="189"/>
                      <a:pt x="615" y="194"/>
                      <a:pt x="615" y="197"/>
                    </a:cubicBezTo>
                    <a:cubicBezTo>
                      <a:pt x="615" y="198"/>
                      <a:pt x="620" y="200"/>
                      <a:pt x="621" y="200"/>
                    </a:cubicBezTo>
                    <a:cubicBezTo>
                      <a:pt x="623" y="203"/>
                      <a:pt x="627" y="203"/>
                      <a:pt x="630" y="203"/>
                    </a:cubicBezTo>
                    <a:lnTo>
                      <a:pt x="636" y="203"/>
                    </a:lnTo>
                    <a:cubicBezTo>
                      <a:pt x="638" y="203"/>
                      <a:pt x="644" y="204"/>
                      <a:pt x="645" y="206"/>
                    </a:cubicBezTo>
                    <a:cubicBezTo>
                      <a:pt x="647" y="209"/>
                      <a:pt x="647" y="212"/>
                      <a:pt x="651" y="215"/>
                    </a:cubicBezTo>
                    <a:lnTo>
                      <a:pt x="657" y="215"/>
                    </a:lnTo>
                    <a:cubicBezTo>
                      <a:pt x="663" y="215"/>
                      <a:pt x="668" y="221"/>
                      <a:pt x="671" y="219"/>
                    </a:cubicBezTo>
                    <a:cubicBezTo>
                      <a:pt x="677" y="219"/>
                      <a:pt x="674" y="212"/>
                      <a:pt x="675" y="209"/>
                    </a:cubicBezTo>
                    <a:cubicBezTo>
                      <a:pt x="675" y="201"/>
                      <a:pt x="689" y="201"/>
                      <a:pt x="695" y="206"/>
                    </a:cubicBezTo>
                    <a:cubicBezTo>
                      <a:pt x="719" y="257"/>
                      <a:pt x="731" y="312"/>
                      <a:pt x="731" y="371"/>
                    </a:cubicBezTo>
                    <a:cubicBezTo>
                      <a:pt x="731" y="435"/>
                      <a:pt x="714" y="500"/>
                      <a:pt x="683" y="557"/>
                    </a:cubicBezTo>
                    <a:cubicBezTo>
                      <a:pt x="668" y="585"/>
                      <a:pt x="648" y="611"/>
                      <a:pt x="627" y="633"/>
                    </a:cubicBezTo>
                    <a:lnTo>
                      <a:pt x="624" y="621"/>
                    </a:lnTo>
                    <a:moveTo>
                      <a:pt x="548" y="48"/>
                    </a:moveTo>
                    <a:cubicBezTo>
                      <a:pt x="548" y="50"/>
                      <a:pt x="558" y="59"/>
                      <a:pt x="560" y="62"/>
                    </a:cubicBezTo>
                    <a:cubicBezTo>
                      <a:pt x="561" y="71"/>
                      <a:pt x="570" y="71"/>
                      <a:pt x="570" y="72"/>
                    </a:cubicBezTo>
                    <a:cubicBezTo>
                      <a:pt x="570" y="77"/>
                      <a:pt x="564" y="78"/>
                      <a:pt x="564" y="83"/>
                    </a:cubicBezTo>
                    <a:cubicBezTo>
                      <a:pt x="560" y="84"/>
                      <a:pt x="552" y="83"/>
                      <a:pt x="545" y="83"/>
                    </a:cubicBezTo>
                    <a:cubicBezTo>
                      <a:pt x="542" y="84"/>
                      <a:pt x="537" y="89"/>
                      <a:pt x="534" y="84"/>
                    </a:cubicBezTo>
                    <a:cubicBezTo>
                      <a:pt x="531" y="83"/>
                      <a:pt x="536" y="83"/>
                      <a:pt x="536" y="81"/>
                    </a:cubicBezTo>
                    <a:cubicBezTo>
                      <a:pt x="536" y="78"/>
                      <a:pt x="534" y="78"/>
                      <a:pt x="534" y="77"/>
                    </a:cubicBezTo>
                    <a:cubicBezTo>
                      <a:pt x="534" y="74"/>
                      <a:pt x="536" y="72"/>
                      <a:pt x="536" y="68"/>
                    </a:cubicBezTo>
                    <a:cubicBezTo>
                      <a:pt x="537" y="66"/>
                      <a:pt x="542" y="68"/>
                      <a:pt x="545" y="65"/>
                    </a:cubicBezTo>
                    <a:cubicBezTo>
                      <a:pt x="545" y="62"/>
                      <a:pt x="542" y="57"/>
                      <a:pt x="540" y="57"/>
                    </a:cubicBezTo>
                    <a:cubicBezTo>
                      <a:pt x="533" y="57"/>
                      <a:pt x="525" y="47"/>
                      <a:pt x="530" y="41"/>
                    </a:cubicBezTo>
                    <a:cubicBezTo>
                      <a:pt x="530" y="39"/>
                      <a:pt x="539" y="30"/>
                      <a:pt x="540" y="29"/>
                    </a:cubicBezTo>
                    <a:cubicBezTo>
                      <a:pt x="545" y="30"/>
                      <a:pt x="549" y="33"/>
                      <a:pt x="554" y="36"/>
                    </a:cubicBezTo>
                    <a:cubicBezTo>
                      <a:pt x="554" y="38"/>
                      <a:pt x="548" y="47"/>
                      <a:pt x="548" y="48"/>
                    </a:cubicBezTo>
                    <a:moveTo>
                      <a:pt x="521" y="54"/>
                    </a:moveTo>
                    <a:cubicBezTo>
                      <a:pt x="524" y="54"/>
                      <a:pt x="533" y="57"/>
                      <a:pt x="530" y="60"/>
                    </a:cubicBezTo>
                    <a:cubicBezTo>
                      <a:pt x="527" y="63"/>
                      <a:pt x="525" y="74"/>
                      <a:pt x="521" y="74"/>
                    </a:cubicBezTo>
                    <a:cubicBezTo>
                      <a:pt x="516" y="77"/>
                      <a:pt x="509" y="83"/>
                      <a:pt x="504" y="77"/>
                    </a:cubicBezTo>
                    <a:cubicBezTo>
                      <a:pt x="504" y="72"/>
                      <a:pt x="506" y="69"/>
                      <a:pt x="506" y="65"/>
                    </a:cubicBezTo>
                    <a:cubicBezTo>
                      <a:pt x="506" y="62"/>
                      <a:pt x="509" y="62"/>
                      <a:pt x="512" y="62"/>
                    </a:cubicBezTo>
                    <a:cubicBezTo>
                      <a:pt x="515" y="57"/>
                      <a:pt x="518" y="54"/>
                      <a:pt x="521" y="54"/>
                    </a:cubicBezTo>
                    <a:moveTo>
                      <a:pt x="153" y="117"/>
                    </a:moveTo>
                    <a:cubicBezTo>
                      <a:pt x="152" y="117"/>
                      <a:pt x="150" y="114"/>
                      <a:pt x="149" y="114"/>
                    </a:cubicBezTo>
                    <a:cubicBezTo>
                      <a:pt x="146" y="114"/>
                      <a:pt x="144" y="116"/>
                      <a:pt x="143" y="117"/>
                    </a:cubicBezTo>
                    <a:cubicBezTo>
                      <a:pt x="143" y="120"/>
                      <a:pt x="144" y="120"/>
                      <a:pt x="144" y="122"/>
                    </a:cubicBezTo>
                    <a:cubicBezTo>
                      <a:pt x="140" y="126"/>
                      <a:pt x="141" y="132"/>
                      <a:pt x="146" y="132"/>
                    </a:cubicBezTo>
                    <a:cubicBezTo>
                      <a:pt x="147" y="132"/>
                      <a:pt x="150" y="123"/>
                      <a:pt x="156" y="122"/>
                    </a:cubicBezTo>
                    <a:cubicBezTo>
                      <a:pt x="158" y="123"/>
                      <a:pt x="158" y="123"/>
                      <a:pt x="159" y="123"/>
                    </a:cubicBezTo>
                    <a:cubicBezTo>
                      <a:pt x="162" y="122"/>
                      <a:pt x="162" y="116"/>
                      <a:pt x="158" y="116"/>
                    </a:cubicBezTo>
                    <a:cubicBezTo>
                      <a:pt x="156" y="116"/>
                      <a:pt x="156" y="117"/>
                      <a:pt x="153" y="117"/>
                    </a:cubicBezTo>
                    <a:moveTo>
                      <a:pt x="132" y="116"/>
                    </a:moveTo>
                    <a:cubicBezTo>
                      <a:pt x="129" y="116"/>
                      <a:pt x="123" y="116"/>
                      <a:pt x="122" y="117"/>
                    </a:cubicBezTo>
                    <a:cubicBezTo>
                      <a:pt x="120" y="117"/>
                      <a:pt x="120" y="122"/>
                      <a:pt x="119" y="123"/>
                    </a:cubicBezTo>
                    <a:cubicBezTo>
                      <a:pt x="119" y="126"/>
                      <a:pt x="116" y="128"/>
                      <a:pt x="114" y="131"/>
                    </a:cubicBezTo>
                    <a:cubicBezTo>
                      <a:pt x="113" y="131"/>
                      <a:pt x="104" y="143"/>
                      <a:pt x="110" y="143"/>
                    </a:cubicBezTo>
                    <a:cubicBezTo>
                      <a:pt x="113" y="143"/>
                      <a:pt x="119" y="138"/>
                      <a:pt x="119" y="137"/>
                    </a:cubicBezTo>
                    <a:cubicBezTo>
                      <a:pt x="120" y="129"/>
                      <a:pt x="123" y="126"/>
                      <a:pt x="128" y="122"/>
                    </a:cubicBezTo>
                    <a:cubicBezTo>
                      <a:pt x="132" y="120"/>
                      <a:pt x="134" y="120"/>
                      <a:pt x="134" y="116"/>
                    </a:cubicBezTo>
                    <a:lnTo>
                      <a:pt x="132" y="116"/>
                    </a:lnTo>
                    <a:moveTo>
                      <a:pt x="174" y="131"/>
                    </a:moveTo>
                    <a:lnTo>
                      <a:pt x="168" y="131"/>
                    </a:lnTo>
                    <a:cubicBezTo>
                      <a:pt x="165" y="131"/>
                      <a:pt x="164" y="128"/>
                      <a:pt x="164" y="131"/>
                    </a:cubicBezTo>
                    <a:cubicBezTo>
                      <a:pt x="168" y="132"/>
                      <a:pt x="177" y="134"/>
                      <a:pt x="177" y="131"/>
                    </a:cubicBezTo>
                    <a:cubicBezTo>
                      <a:pt x="177" y="128"/>
                      <a:pt x="176" y="131"/>
                      <a:pt x="174" y="131"/>
                    </a:cubicBezTo>
                    <a:moveTo>
                      <a:pt x="152" y="138"/>
                    </a:moveTo>
                    <a:lnTo>
                      <a:pt x="140" y="138"/>
                    </a:lnTo>
                    <a:cubicBezTo>
                      <a:pt x="138" y="140"/>
                      <a:pt x="137" y="138"/>
                      <a:pt x="137" y="143"/>
                    </a:cubicBezTo>
                    <a:cubicBezTo>
                      <a:pt x="137" y="146"/>
                      <a:pt x="140" y="144"/>
                      <a:pt x="143" y="144"/>
                    </a:cubicBezTo>
                    <a:cubicBezTo>
                      <a:pt x="149" y="143"/>
                      <a:pt x="152" y="140"/>
                      <a:pt x="156" y="138"/>
                    </a:cubicBezTo>
                    <a:cubicBezTo>
                      <a:pt x="153" y="137"/>
                      <a:pt x="153" y="138"/>
                      <a:pt x="152" y="138"/>
                    </a:cubicBezTo>
                    <a:moveTo>
                      <a:pt x="609" y="144"/>
                    </a:moveTo>
                    <a:cubicBezTo>
                      <a:pt x="606" y="144"/>
                      <a:pt x="608" y="138"/>
                      <a:pt x="609" y="138"/>
                    </a:cubicBezTo>
                    <a:cubicBezTo>
                      <a:pt x="611" y="138"/>
                      <a:pt x="609" y="137"/>
                      <a:pt x="612" y="138"/>
                    </a:cubicBezTo>
                    <a:cubicBezTo>
                      <a:pt x="612" y="140"/>
                      <a:pt x="612" y="143"/>
                      <a:pt x="609" y="144"/>
                    </a:cubicBezTo>
                    <a:moveTo>
                      <a:pt x="608" y="149"/>
                    </a:moveTo>
                    <a:cubicBezTo>
                      <a:pt x="612" y="146"/>
                      <a:pt x="614" y="150"/>
                      <a:pt x="612" y="159"/>
                    </a:cubicBezTo>
                    <a:cubicBezTo>
                      <a:pt x="612" y="161"/>
                      <a:pt x="606" y="165"/>
                      <a:pt x="603" y="159"/>
                    </a:cubicBezTo>
                    <a:cubicBezTo>
                      <a:pt x="606" y="156"/>
                      <a:pt x="603" y="153"/>
                      <a:pt x="603" y="149"/>
                    </a:cubicBezTo>
                    <a:lnTo>
                      <a:pt x="608" y="149"/>
                    </a:lnTo>
                    <a:moveTo>
                      <a:pt x="630" y="170"/>
                    </a:moveTo>
                    <a:cubicBezTo>
                      <a:pt x="632" y="167"/>
                      <a:pt x="635" y="170"/>
                      <a:pt x="639" y="170"/>
                    </a:cubicBezTo>
                    <a:lnTo>
                      <a:pt x="648" y="170"/>
                    </a:lnTo>
                    <a:cubicBezTo>
                      <a:pt x="645" y="171"/>
                      <a:pt x="645" y="176"/>
                      <a:pt x="644" y="177"/>
                    </a:cubicBezTo>
                    <a:cubicBezTo>
                      <a:pt x="638" y="176"/>
                      <a:pt x="633" y="173"/>
                      <a:pt x="630" y="170"/>
                    </a:cubicBezTo>
                    <a:moveTo>
                      <a:pt x="159" y="363"/>
                    </a:moveTo>
                    <a:cubicBezTo>
                      <a:pt x="162" y="360"/>
                      <a:pt x="159" y="354"/>
                      <a:pt x="158" y="354"/>
                    </a:cubicBezTo>
                    <a:cubicBezTo>
                      <a:pt x="153" y="357"/>
                      <a:pt x="156" y="363"/>
                      <a:pt x="159" y="3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5576040" y="797040"/>
                <a:ext cx="269280" cy="269280"/>
              </a:xfrm>
              <a:prstGeom prst="ellipse">
                <a:avLst/>
              </a:prstGeom>
              <a:no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8" name="Google Shape;928;p30"/>
          <p:cNvGrpSpPr/>
          <p:nvPr/>
        </p:nvGrpSpPr>
        <p:grpSpPr>
          <a:xfrm>
            <a:off x="5486040" y="1835640"/>
            <a:ext cx="449280" cy="899280"/>
            <a:chOff x="5486040" y="1835640"/>
            <a:chExt cx="449280" cy="899280"/>
          </a:xfrm>
        </p:grpSpPr>
        <p:sp>
          <p:nvSpPr>
            <p:cNvPr id="929" name="Google Shape;929;p30"/>
            <p:cNvSpPr/>
            <p:nvPr/>
          </p:nvSpPr>
          <p:spPr>
            <a:xfrm>
              <a:off x="5486040" y="1835640"/>
              <a:ext cx="449280" cy="89928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0" name="Google Shape;930;p30"/>
            <p:cNvCxnSpPr/>
            <p:nvPr/>
          </p:nvCxnSpPr>
          <p:spPr>
            <a:xfrm>
              <a:off x="5576040" y="2600640"/>
              <a:ext cx="270000" cy="360"/>
            </a:xfrm>
            <a:prstGeom prst="straightConnector1">
              <a:avLst/>
            </a:prstGeom>
            <a:noFill/>
            <a:ln w="19075" cap="rnd" cmpd="sng">
              <a:solidFill>
                <a:srgbClr val="FFFFFF"/>
              </a:solidFill>
              <a:prstDash val="solid"/>
              <a:round/>
              <a:headEnd type="none" w="sm" len="sm"/>
              <a:tailEnd type="none" w="sm" len="sm"/>
            </a:ln>
          </p:spPr>
        </p:cxnSp>
        <p:cxnSp>
          <p:nvCxnSpPr>
            <p:cNvPr id="931" name="Google Shape;931;p30"/>
            <p:cNvCxnSpPr/>
            <p:nvPr/>
          </p:nvCxnSpPr>
          <p:spPr>
            <a:xfrm>
              <a:off x="5576040" y="2555640"/>
              <a:ext cx="270000" cy="360"/>
            </a:xfrm>
            <a:prstGeom prst="straightConnector1">
              <a:avLst/>
            </a:prstGeom>
            <a:noFill/>
            <a:ln w="19075" cap="rnd" cmpd="sng">
              <a:solidFill>
                <a:srgbClr val="FFFFFF"/>
              </a:solidFill>
              <a:prstDash val="solid"/>
              <a:round/>
              <a:headEnd type="none" w="sm" len="sm"/>
              <a:tailEnd type="none" w="sm" len="sm"/>
            </a:ln>
          </p:spPr>
        </p:cxnSp>
        <p:grpSp>
          <p:nvGrpSpPr>
            <p:cNvPr id="932" name="Google Shape;932;p30"/>
            <p:cNvGrpSpPr/>
            <p:nvPr/>
          </p:nvGrpSpPr>
          <p:grpSpPr>
            <a:xfrm>
              <a:off x="5576040" y="1925640"/>
              <a:ext cx="269280" cy="269280"/>
              <a:chOff x="5576040" y="1925640"/>
              <a:chExt cx="269280" cy="269280"/>
            </a:xfrm>
          </p:grpSpPr>
          <p:sp>
            <p:nvSpPr>
              <p:cNvPr id="933" name="Google Shape;933;p30"/>
              <p:cNvSpPr/>
              <p:nvPr/>
            </p:nvSpPr>
            <p:spPr>
              <a:xfrm>
                <a:off x="5577840" y="1931040"/>
                <a:ext cx="262440" cy="256320"/>
              </a:xfrm>
              <a:custGeom>
                <a:avLst/>
                <a:gdLst/>
                <a:ahLst/>
                <a:cxnLst/>
                <a:rect l="l" t="t" r="r" b="b"/>
                <a:pathLst>
                  <a:path w="731" h="714" extrusionOk="0">
                    <a:moveTo>
                      <a:pt x="305" y="8"/>
                    </a:moveTo>
                    <a:cubicBezTo>
                      <a:pt x="302" y="6"/>
                      <a:pt x="299" y="6"/>
                      <a:pt x="296" y="5"/>
                    </a:cubicBezTo>
                    <a:cubicBezTo>
                      <a:pt x="293" y="8"/>
                      <a:pt x="299" y="8"/>
                      <a:pt x="297" y="12"/>
                    </a:cubicBezTo>
                    <a:cubicBezTo>
                      <a:pt x="291" y="12"/>
                      <a:pt x="287" y="11"/>
                      <a:pt x="281" y="8"/>
                    </a:cubicBezTo>
                    <a:lnTo>
                      <a:pt x="278" y="8"/>
                    </a:lnTo>
                    <a:lnTo>
                      <a:pt x="276" y="8"/>
                    </a:lnTo>
                    <a:cubicBezTo>
                      <a:pt x="288" y="5"/>
                      <a:pt x="299" y="2"/>
                      <a:pt x="311" y="0"/>
                    </a:cubicBezTo>
                    <a:cubicBezTo>
                      <a:pt x="311" y="5"/>
                      <a:pt x="309" y="6"/>
                      <a:pt x="305" y="8"/>
                    </a:cubicBezTo>
                    <a:moveTo>
                      <a:pt x="269" y="17"/>
                    </a:moveTo>
                    <a:cubicBezTo>
                      <a:pt x="272" y="18"/>
                      <a:pt x="273" y="18"/>
                      <a:pt x="273" y="21"/>
                    </a:cubicBezTo>
                    <a:cubicBezTo>
                      <a:pt x="273" y="24"/>
                      <a:pt x="269" y="24"/>
                      <a:pt x="269" y="29"/>
                    </a:cubicBezTo>
                    <a:cubicBezTo>
                      <a:pt x="272" y="33"/>
                      <a:pt x="273" y="33"/>
                      <a:pt x="275" y="33"/>
                    </a:cubicBezTo>
                    <a:cubicBezTo>
                      <a:pt x="278" y="35"/>
                      <a:pt x="284" y="33"/>
                      <a:pt x="285" y="33"/>
                    </a:cubicBezTo>
                    <a:cubicBezTo>
                      <a:pt x="290" y="29"/>
                      <a:pt x="293" y="23"/>
                      <a:pt x="297" y="23"/>
                    </a:cubicBezTo>
                    <a:cubicBezTo>
                      <a:pt x="299" y="24"/>
                      <a:pt x="303" y="35"/>
                      <a:pt x="303" y="39"/>
                    </a:cubicBezTo>
                    <a:lnTo>
                      <a:pt x="303" y="50"/>
                    </a:lnTo>
                    <a:cubicBezTo>
                      <a:pt x="303" y="56"/>
                      <a:pt x="311" y="54"/>
                      <a:pt x="315" y="57"/>
                    </a:cubicBezTo>
                    <a:cubicBezTo>
                      <a:pt x="315" y="59"/>
                      <a:pt x="315" y="62"/>
                      <a:pt x="317" y="62"/>
                    </a:cubicBezTo>
                    <a:cubicBezTo>
                      <a:pt x="320" y="66"/>
                      <a:pt x="321" y="66"/>
                      <a:pt x="321" y="68"/>
                    </a:cubicBezTo>
                    <a:cubicBezTo>
                      <a:pt x="321" y="74"/>
                      <a:pt x="315" y="74"/>
                      <a:pt x="317" y="83"/>
                    </a:cubicBezTo>
                    <a:cubicBezTo>
                      <a:pt x="315" y="84"/>
                      <a:pt x="311" y="84"/>
                      <a:pt x="311" y="89"/>
                    </a:cubicBezTo>
                    <a:cubicBezTo>
                      <a:pt x="311" y="95"/>
                      <a:pt x="321" y="89"/>
                      <a:pt x="323" y="93"/>
                    </a:cubicBezTo>
                    <a:cubicBezTo>
                      <a:pt x="324" y="95"/>
                      <a:pt x="323" y="96"/>
                      <a:pt x="321" y="101"/>
                    </a:cubicBezTo>
                    <a:cubicBezTo>
                      <a:pt x="323" y="104"/>
                      <a:pt x="324" y="111"/>
                      <a:pt x="320" y="111"/>
                    </a:cubicBezTo>
                    <a:cubicBezTo>
                      <a:pt x="317" y="111"/>
                      <a:pt x="315" y="105"/>
                      <a:pt x="314" y="105"/>
                    </a:cubicBezTo>
                    <a:lnTo>
                      <a:pt x="308" y="105"/>
                    </a:lnTo>
                    <a:cubicBezTo>
                      <a:pt x="305" y="105"/>
                      <a:pt x="303" y="104"/>
                      <a:pt x="302" y="104"/>
                    </a:cubicBezTo>
                    <a:cubicBezTo>
                      <a:pt x="297" y="104"/>
                      <a:pt x="293" y="105"/>
                      <a:pt x="290" y="101"/>
                    </a:cubicBezTo>
                    <a:lnTo>
                      <a:pt x="305" y="84"/>
                    </a:lnTo>
                    <a:cubicBezTo>
                      <a:pt x="308" y="83"/>
                      <a:pt x="309" y="83"/>
                      <a:pt x="308" y="81"/>
                    </a:cubicBezTo>
                    <a:cubicBezTo>
                      <a:pt x="305" y="77"/>
                      <a:pt x="303" y="80"/>
                      <a:pt x="299" y="83"/>
                    </a:cubicBezTo>
                    <a:cubicBezTo>
                      <a:pt x="297" y="83"/>
                      <a:pt x="293" y="87"/>
                      <a:pt x="290" y="87"/>
                    </a:cubicBezTo>
                    <a:cubicBezTo>
                      <a:pt x="284" y="87"/>
                      <a:pt x="275" y="84"/>
                      <a:pt x="269" y="89"/>
                    </a:cubicBezTo>
                    <a:cubicBezTo>
                      <a:pt x="269" y="90"/>
                      <a:pt x="275" y="89"/>
                      <a:pt x="275" y="93"/>
                    </a:cubicBezTo>
                    <a:cubicBezTo>
                      <a:pt x="273" y="95"/>
                      <a:pt x="272" y="95"/>
                      <a:pt x="269" y="93"/>
                    </a:cubicBezTo>
                    <a:cubicBezTo>
                      <a:pt x="267" y="93"/>
                      <a:pt x="267" y="90"/>
                      <a:pt x="267" y="89"/>
                    </a:cubicBezTo>
                    <a:cubicBezTo>
                      <a:pt x="266" y="87"/>
                      <a:pt x="260" y="87"/>
                      <a:pt x="255" y="87"/>
                    </a:cubicBezTo>
                    <a:cubicBezTo>
                      <a:pt x="251" y="87"/>
                      <a:pt x="249" y="90"/>
                      <a:pt x="249" y="93"/>
                    </a:cubicBezTo>
                    <a:cubicBezTo>
                      <a:pt x="254" y="95"/>
                      <a:pt x="261" y="90"/>
                      <a:pt x="261" y="98"/>
                    </a:cubicBezTo>
                    <a:cubicBezTo>
                      <a:pt x="260" y="101"/>
                      <a:pt x="254" y="104"/>
                      <a:pt x="254" y="110"/>
                    </a:cubicBezTo>
                    <a:cubicBezTo>
                      <a:pt x="254" y="111"/>
                      <a:pt x="257" y="116"/>
                      <a:pt x="260" y="116"/>
                    </a:cubicBezTo>
                    <a:cubicBezTo>
                      <a:pt x="261" y="116"/>
                      <a:pt x="261" y="114"/>
                      <a:pt x="263" y="114"/>
                    </a:cubicBezTo>
                    <a:cubicBezTo>
                      <a:pt x="266" y="114"/>
                      <a:pt x="267" y="116"/>
                      <a:pt x="269" y="116"/>
                    </a:cubicBezTo>
                    <a:cubicBezTo>
                      <a:pt x="272" y="113"/>
                      <a:pt x="273" y="111"/>
                      <a:pt x="278" y="111"/>
                    </a:cubicBezTo>
                    <a:cubicBezTo>
                      <a:pt x="281" y="116"/>
                      <a:pt x="273" y="120"/>
                      <a:pt x="269" y="122"/>
                    </a:cubicBezTo>
                    <a:cubicBezTo>
                      <a:pt x="263" y="123"/>
                      <a:pt x="255" y="123"/>
                      <a:pt x="252" y="126"/>
                    </a:cubicBezTo>
                    <a:cubicBezTo>
                      <a:pt x="248" y="128"/>
                      <a:pt x="240" y="134"/>
                      <a:pt x="240" y="128"/>
                    </a:cubicBezTo>
                    <a:cubicBezTo>
                      <a:pt x="237" y="123"/>
                      <a:pt x="243" y="123"/>
                      <a:pt x="243" y="122"/>
                    </a:cubicBezTo>
                    <a:cubicBezTo>
                      <a:pt x="239" y="120"/>
                      <a:pt x="233" y="123"/>
                      <a:pt x="230" y="126"/>
                    </a:cubicBezTo>
                    <a:cubicBezTo>
                      <a:pt x="222" y="128"/>
                      <a:pt x="210" y="131"/>
                      <a:pt x="207" y="138"/>
                    </a:cubicBezTo>
                    <a:cubicBezTo>
                      <a:pt x="207" y="140"/>
                      <a:pt x="210" y="144"/>
                      <a:pt x="207" y="144"/>
                    </a:cubicBezTo>
                    <a:cubicBezTo>
                      <a:pt x="207" y="146"/>
                      <a:pt x="201" y="147"/>
                      <a:pt x="200" y="147"/>
                    </a:cubicBezTo>
                    <a:cubicBezTo>
                      <a:pt x="195" y="149"/>
                      <a:pt x="194" y="149"/>
                      <a:pt x="192" y="150"/>
                    </a:cubicBezTo>
                    <a:lnTo>
                      <a:pt x="186" y="150"/>
                    </a:lnTo>
                    <a:cubicBezTo>
                      <a:pt x="183" y="153"/>
                      <a:pt x="183" y="155"/>
                      <a:pt x="180" y="159"/>
                    </a:cubicBezTo>
                    <a:cubicBezTo>
                      <a:pt x="177" y="159"/>
                      <a:pt x="177" y="161"/>
                      <a:pt x="176" y="161"/>
                    </a:cubicBezTo>
                    <a:cubicBezTo>
                      <a:pt x="174" y="162"/>
                      <a:pt x="171" y="167"/>
                      <a:pt x="168" y="170"/>
                    </a:cubicBezTo>
                    <a:cubicBezTo>
                      <a:pt x="165" y="170"/>
                      <a:pt x="165" y="167"/>
                      <a:pt x="164" y="170"/>
                    </a:cubicBezTo>
                    <a:cubicBezTo>
                      <a:pt x="164" y="173"/>
                      <a:pt x="165" y="179"/>
                      <a:pt x="164" y="183"/>
                    </a:cubicBezTo>
                    <a:cubicBezTo>
                      <a:pt x="159" y="188"/>
                      <a:pt x="141" y="192"/>
                      <a:pt x="132" y="203"/>
                    </a:cubicBezTo>
                    <a:cubicBezTo>
                      <a:pt x="126" y="206"/>
                      <a:pt x="117" y="216"/>
                      <a:pt x="119" y="222"/>
                    </a:cubicBezTo>
                    <a:cubicBezTo>
                      <a:pt x="119" y="228"/>
                      <a:pt x="122" y="243"/>
                      <a:pt x="120" y="246"/>
                    </a:cubicBezTo>
                    <a:cubicBezTo>
                      <a:pt x="114" y="243"/>
                      <a:pt x="108" y="243"/>
                      <a:pt x="104" y="239"/>
                    </a:cubicBezTo>
                    <a:cubicBezTo>
                      <a:pt x="104" y="237"/>
                      <a:pt x="102" y="222"/>
                      <a:pt x="101" y="221"/>
                    </a:cubicBezTo>
                    <a:cubicBezTo>
                      <a:pt x="98" y="221"/>
                      <a:pt x="98" y="230"/>
                      <a:pt x="92" y="224"/>
                    </a:cubicBezTo>
                    <a:cubicBezTo>
                      <a:pt x="84" y="216"/>
                      <a:pt x="80" y="218"/>
                      <a:pt x="72" y="219"/>
                    </a:cubicBezTo>
                    <a:cubicBezTo>
                      <a:pt x="66" y="222"/>
                      <a:pt x="65" y="230"/>
                      <a:pt x="59" y="230"/>
                    </a:cubicBezTo>
                    <a:cubicBezTo>
                      <a:pt x="50" y="221"/>
                      <a:pt x="38" y="222"/>
                      <a:pt x="36" y="224"/>
                    </a:cubicBezTo>
                    <a:cubicBezTo>
                      <a:pt x="42" y="209"/>
                      <a:pt x="50" y="195"/>
                      <a:pt x="57" y="183"/>
                    </a:cubicBezTo>
                    <a:cubicBezTo>
                      <a:pt x="71" y="156"/>
                      <a:pt x="89" y="131"/>
                      <a:pt x="110" y="110"/>
                    </a:cubicBezTo>
                    <a:cubicBezTo>
                      <a:pt x="113" y="110"/>
                      <a:pt x="117" y="105"/>
                      <a:pt x="120" y="107"/>
                    </a:cubicBezTo>
                    <a:cubicBezTo>
                      <a:pt x="123" y="107"/>
                      <a:pt x="123" y="111"/>
                      <a:pt x="128" y="111"/>
                    </a:cubicBezTo>
                    <a:cubicBezTo>
                      <a:pt x="128" y="113"/>
                      <a:pt x="135" y="111"/>
                      <a:pt x="138" y="111"/>
                    </a:cubicBezTo>
                    <a:cubicBezTo>
                      <a:pt x="146" y="107"/>
                      <a:pt x="138" y="98"/>
                      <a:pt x="137" y="98"/>
                    </a:cubicBezTo>
                    <a:cubicBezTo>
                      <a:pt x="131" y="95"/>
                      <a:pt x="123" y="99"/>
                      <a:pt x="117" y="102"/>
                    </a:cubicBezTo>
                    <a:cubicBezTo>
                      <a:pt x="135" y="84"/>
                      <a:pt x="155" y="68"/>
                      <a:pt x="176" y="54"/>
                    </a:cubicBezTo>
                    <a:cubicBezTo>
                      <a:pt x="180" y="56"/>
                      <a:pt x="183" y="51"/>
                      <a:pt x="186" y="56"/>
                    </a:cubicBezTo>
                    <a:cubicBezTo>
                      <a:pt x="186" y="60"/>
                      <a:pt x="180" y="62"/>
                      <a:pt x="180" y="65"/>
                    </a:cubicBezTo>
                    <a:cubicBezTo>
                      <a:pt x="182" y="68"/>
                      <a:pt x="177" y="71"/>
                      <a:pt x="177" y="72"/>
                    </a:cubicBezTo>
                    <a:cubicBezTo>
                      <a:pt x="177" y="77"/>
                      <a:pt x="182" y="81"/>
                      <a:pt x="186" y="81"/>
                    </a:cubicBezTo>
                    <a:cubicBezTo>
                      <a:pt x="188" y="81"/>
                      <a:pt x="194" y="77"/>
                      <a:pt x="195" y="72"/>
                    </a:cubicBezTo>
                    <a:cubicBezTo>
                      <a:pt x="195" y="68"/>
                      <a:pt x="195" y="62"/>
                      <a:pt x="198" y="60"/>
                    </a:cubicBezTo>
                    <a:cubicBezTo>
                      <a:pt x="213" y="60"/>
                      <a:pt x="230" y="51"/>
                      <a:pt x="228" y="33"/>
                    </a:cubicBezTo>
                    <a:lnTo>
                      <a:pt x="228" y="27"/>
                    </a:lnTo>
                    <a:cubicBezTo>
                      <a:pt x="228" y="26"/>
                      <a:pt x="228" y="26"/>
                      <a:pt x="230" y="24"/>
                    </a:cubicBezTo>
                    <a:cubicBezTo>
                      <a:pt x="240" y="20"/>
                      <a:pt x="252" y="15"/>
                      <a:pt x="264" y="12"/>
                    </a:cubicBezTo>
                    <a:cubicBezTo>
                      <a:pt x="266" y="14"/>
                      <a:pt x="267" y="15"/>
                      <a:pt x="269" y="17"/>
                    </a:cubicBezTo>
                    <a:moveTo>
                      <a:pt x="53" y="281"/>
                    </a:moveTo>
                    <a:cubicBezTo>
                      <a:pt x="54" y="278"/>
                      <a:pt x="68" y="276"/>
                      <a:pt x="68" y="287"/>
                    </a:cubicBezTo>
                    <a:cubicBezTo>
                      <a:pt x="68" y="288"/>
                      <a:pt x="50" y="314"/>
                      <a:pt x="54" y="318"/>
                    </a:cubicBezTo>
                    <a:cubicBezTo>
                      <a:pt x="62" y="320"/>
                      <a:pt x="72" y="315"/>
                      <a:pt x="78" y="318"/>
                    </a:cubicBezTo>
                    <a:cubicBezTo>
                      <a:pt x="80" y="318"/>
                      <a:pt x="90" y="323"/>
                      <a:pt x="89" y="326"/>
                    </a:cubicBezTo>
                    <a:cubicBezTo>
                      <a:pt x="78" y="347"/>
                      <a:pt x="92" y="366"/>
                      <a:pt x="96" y="365"/>
                    </a:cubicBezTo>
                    <a:cubicBezTo>
                      <a:pt x="101" y="365"/>
                      <a:pt x="108" y="359"/>
                      <a:pt x="116" y="363"/>
                    </a:cubicBezTo>
                    <a:cubicBezTo>
                      <a:pt x="119" y="363"/>
                      <a:pt x="122" y="368"/>
                      <a:pt x="125" y="368"/>
                    </a:cubicBezTo>
                    <a:cubicBezTo>
                      <a:pt x="126" y="368"/>
                      <a:pt x="128" y="354"/>
                      <a:pt x="138" y="351"/>
                    </a:cubicBezTo>
                    <a:cubicBezTo>
                      <a:pt x="147" y="347"/>
                      <a:pt x="158" y="341"/>
                      <a:pt x="159" y="342"/>
                    </a:cubicBezTo>
                    <a:cubicBezTo>
                      <a:pt x="164" y="344"/>
                      <a:pt x="156" y="347"/>
                      <a:pt x="158" y="348"/>
                    </a:cubicBezTo>
                    <a:cubicBezTo>
                      <a:pt x="164" y="353"/>
                      <a:pt x="167" y="342"/>
                      <a:pt x="170" y="344"/>
                    </a:cubicBezTo>
                    <a:cubicBezTo>
                      <a:pt x="186" y="359"/>
                      <a:pt x="198" y="357"/>
                      <a:pt x="207" y="353"/>
                    </a:cubicBezTo>
                    <a:cubicBezTo>
                      <a:pt x="221" y="347"/>
                      <a:pt x="224" y="359"/>
                      <a:pt x="228" y="368"/>
                    </a:cubicBezTo>
                    <a:cubicBezTo>
                      <a:pt x="236" y="368"/>
                      <a:pt x="245" y="384"/>
                      <a:pt x="254" y="386"/>
                    </a:cubicBezTo>
                    <a:cubicBezTo>
                      <a:pt x="275" y="383"/>
                      <a:pt x="287" y="398"/>
                      <a:pt x="290" y="401"/>
                    </a:cubicBezTo>
                    <a:cubicBezTo>
                      <a:pt x="290" y="402"/>
                      <a:pt x="287" y="404"/>
                      <a:pt x="290" y="407"/>
                    </a:cubicBezTo>
                    <a:cubicBezTo>
                      <a:pt x="290" y="413"/>
                      <a:pt x="297" y="413"/>
                      <a:pt x="296" y="420"/>
                    </a:cubicBezTo>
                    <a:cubicBezTo>
                      <a:pt x="296" y="423"/>
                      <a:pt x="305" y="429"/>
                      <a:pt x="308" y="429"/>
                    </a:cubicBezTo>
                    <a:cubicBezTo>
                      <a:pt x="318" y="428"/>
                      <a:pt x="329" y="434"/>
                      <a:pt x="332" y="441"/>
                    </a:cubicBezTo>
                    <a:cubicBezTo>
                      <a:pt x="342" y="440"/>
                      <a:pt x="348" y="449"/>
                      <a:pt x="357" y="443"/>
                    </a:cubicBezTo>
                    <a:cubicBezTo>
                      <a:pt x="366" y="452"/>
                      <a:pt x="384" y="459"/>
                      <a:pt x="387" y="459"/>
                    </a:cubicBezTo>
                    <a:cubicBezTo>
                      <a:pt x="390" y="462"/>
                      <a:pt x="393" y="470"/>
                      <a:pt x="393" y="474"/>
                    </a:cubicBezTo>
                    <a:cubicBezTo>
                      <a:pt x="392" y="497"/>
                      <a:pt x="368" y="503"/>
                      <a:pt x="366" y="524"/>
                    </a:cubicBezTo>
                    <a:cubicBezTo>
                      <a:pt x="366" y="528"/>
                      <a:pt x="369" y="528"/>
                      <a:pt x="369" y="533"/>
                    </a:cubicBezTo>
                    <a:cubicBezTo>
                      <a:pt x="369" y="534"/>
                      <a:pt x="368" y="569"/>
                      <a:pt x="351" y="579"/>
                    </a:cubicBezTo>
                    <a:cubicBezTo>
                      <a:pt x="347" y="579"/>
                      <a:pt x="317" y="591"/>
                      <a:pt x="315" y="599"/>
                    </a:cubicBezTo>
                    <a:cubicBezTo>
                      <a:pt x="314" y="605"/>
                      <a:pt x="317" y="608"/>
                      <a:pt x="317" y="615"/>
                    </a:cubicBezTo>
                    <a:cubicBezTo>
                      <a:pt x="315" y="617"/>
                      <a:pt x="311" y="630"/>
                      <a:pt x="302" y="635"/>
                    </a:cubicBezTo>
                    <a:cubicBezTo>
                      <a:pt x="303" y="647"/>
                      <a:pt x="291" y="660"/>
                      <a:pt x="290" y="660"/>
                    </a:cubicBezTo>
                    <a:cubicBezTo>
                      <a:pt x="281" y="663"/>
                      <a:pt x="273" y="656"/>
                      <a:pt x="269" y="657"/>
                    </a:cubicBezTo>
                    <a:cubicBezTo>
                      <a:pt x="269" y="662"/>
                      <a:pt x="279" y="672"/>
                      <a:pt x="279" y="674"/>
                    </a:cubicBezTo>
                    <a:cubicBezTo>
                      <a:pt x="279" y="678"/>
                      <a:pt x="275" y="683"/>
                      <a:pt x="273" y="684"/>
                    </a:cubicBezTo>
                    <a:cubicBezTo>
                      <a:pt x="272" y="687"/>
                      <a:pt x="254" y="689"/>
                      <a:pt x="252" y="690"/>
                    </a:cubicBezTo>
                    <a:cubicBezTo>
                      <a:pt x="252" y="693"/>
                      <a:pt x="254" y="696"/>
                      <a:pt x="252" y="701"/>
                    </a:cubicBezTo>
                    <a:cubicBezTo>
                      <a:pt x="249" y="705"/>
                      <a:pt x="243" y="701"/>
                      <a:pt x="240" y="701"/>
                    </a:cubicBezTo>
                    <a:cubicBezTo>
                      <a:pt x="240" y="705"/>
                      <a:pt x="239" y="707"/>
                      <a:pt x="242" y="710"/>
                    </a:cubicBezTo>
                    <a:cubicBezTo>
                      <a:pt x="245" y="710"/>
                      <a:pt x="248" y="710"/>
                      <a:pt x="249" y="711"/>
                    </a:cubicBezTo>
                    <a:cubicBezTo>
                      <a:pt x="248" y="716"/>
                      <a:pt x="246" y="713"/>
                      <a:pt x="246" y="714"/>
                    </a:cubicBezTo>
                    <a:cubicBezTo>
                      <a:pt x="227" y="707"/>
                      <a:pt x="206" y="699"/>
                      <a:pt x="188" y="689"/>
                    </a:cubicBezTo>
                    <a:cubicBezTo>
                      <a:pt x="186" y="689"/>
                      <a:pt x="180" y="683"/>
                      <a:pt x="180" y="677"/>
                    </a:cubicBezTo>
                    <a:cubicBezTo>
                      <a:pt x="180" y="674"/>
                      <a:pt x="183" y="660"/>
                      <a:pt x="183" y="657"/>
                    </a:cubicBezTo>
                    <a:cubicBezTo>
                      <a:pt x="183" y="654"/>
                      <a:pt x="177" y="627"/>
                      <a:pt x="177" y="612"/>
                    </a:cubicBezTo>
                    <a:cubicBezTo>
                      <a:pt x="180" y="585"/>
                      <a:pt x="174" y="552"/>
                      <a:pt x="171" y="549"/>
                    </a:cubicBezTo>
                    <a:cubicBezTo>
                      <a:pt x="165" y="536"/>
                      <a:pt x="137" y="533"/>
                      <a:pt x="131" y="519"/>
                    </a:cubicBezTo>
                    <a:cubicBezTo>
                      <a:pt x="128" y="501"/>
                      <a:pt x="95" y="468"/>
                      <a:pt x="95" y="453"/>
                    </a:cubicBezTo>
                    <a:cubicBezTo>
                      <a:pt x="96" y="452"/>
                      <a:pt x="102" y="449"/>
                      <a:pt x="102" y="446"/>
                    </a:cubicBezTo>
                    <a:cubicBezTo>
                      <a:pt x="102" y="443"/>
                      <a:pt x="98" y="441"/>
                      <a:pt x="98" y="440"/>
                    </a:cubicBezTo>
                    <a:cubicBezTo>
                      <a:pt x="96" y="432"/>
                      <a:pt x="102" y="420"/>
                      <a:pt x="102" y="420"/>
                    </a:cubicBezTo>
                    <a:cubicBezTo>
                      <a:pt x="102" y="420"/>
                      <a:pt x="119" y="404"/>
                      <a:pt x="120" y="402"/>
                    </a:cubicBezTo>
                    <a:cubicBezTo>
                      <a:pt x="120" y="402"/>
                      <a:pt x="116" y="375"/>
                      <a:pt x="116" y="374"/>
                    </a:cubicBezTo>
                    <a:cubicBezTo>
                      <a:pt x="114" y="366"/>
                      <a:pt x="114" y="363"/>
                      <a:pt x="110" y="363"/>
                    </a:cubicBezTo>
                    <a:cubicBezTo>
                      <a:pt x="107" y="363"/>
                      <a:pt x="101" y="366"/>
                      <a:pt x="101" y="375"/>
                    </a:cubicBezTo>
                    <a:cubicBezTo>
                      <a:pt x="96" y="377"/>
                      <a:pt x="84" y="369"/>
                      <a:pt x="84" y="369"/>
                    </a:cubicBezTo>
                    <a:cubicBezTo>
                      <a:pt x="81" y="363"/>
                      <a:pt x="66" y="360"/>
                      <a:pt x="69" y="348"/>
                    </a:cubicBezTo>
                    <a:cubicBezTo>
                      <a:pt x="65" y="347"/>
                      <a:pt x="60" y="336"/>
                      <a:pt x="56" y="335"/>
                    </a:cubicBezTo>
                    <a:cubicBezTo>
                      <a:pt x="56" y="335"/>
                      <a:pt x="36" y="330"/>
                      <a:pt x="35" y="330"/>
                    </a:cubicBezTo>
                    <a:cubicBezTo>
                      <a:pt x="26" y="314"/>
                      <a:pt x="2" y="318"/>
                      <a:pt x="0" y="318"/>
                    </a:cubicBezTo>
                    <a:cubicBezTo>
                      <a:pt x="2" y="312"/>
                      <a:pt x="0" y="303"/>
                      <a:pt x="2" y="299"/>
                    </a:cubicBezTo>
                    <a:cubicBezTo>
                      <a:pt x="3" y="299"/>
                      <a:pt x="44" y="293"/>
                      <a:pt x="53" y="281"/>
                    </a:cubicBezTo>
                    <a:moveTo>
                      <a:pt x="624" y="621"/>
                    </a:moveTo>
                    <a:lnTo>
                      <a:pt x="612" y="621"/>
                    </a:lnTo>
                    <a:cubicBezTo>
                      <a:pt x="612" y="614"/>
                      <a:pt x="615" y="615"/>
                      <a:pt x="618" y="606"/>
                    </a:cubicBezTo>
                    <a:cubicBezTo>
                      <a:pt x="620" y="600"/>
                      <a:pt x="623" y="590"/>
                      <a:pt x="618" y="588"/>
                    </a:cubicBezTo>
                    <a:cubicBezTo>
                      <a:pt x="618" y="579"/>
                      <a:pt x="615" y="578"/>
                      <a:pt x="618" y="561"/>
                    </a:cubicBezTo>
                    <a:cubicBezTo>
                      <a:pt x="618" y="548"/>
                      <a:pt x="609" y="540"/>
                      <a:pt x="612" y="525"/>
                    </a:cubicBezTo>
                    <a:cubicBezTo>
                      <a:pt x="609" y="522"/>
                      <a:pt x="615" y="518"/>
                      <a:pt x="620" y="513"/>
                    </a:cubicBezTo>
                    <a:cubicBezTo>
                      <a:pt x="627" y="498"/>
                      <a:pt x="629" y="491"/>
                      <a:pt x="632" y="479"/>
                    </a:cubicBezTo>
                    <a:cubicBezTo>
                      <a:pt x="632" y="476"/>
                      <a:pt x="633" y="474"/>
                      <a:pt x="632" y="473"/>
                    </a:cubicBezTo>
                    <a:cubicBezTo>
                      <a:pt x="629" y="464"/>
                      <a:pt x="626" y="458"/>
                      <a:pt x="620" y="452"/>
                    </a:cubicBezTo>
                    <a:cubicBezTo>
                      <a:pt x="618" y="447"/>
                      <a:pt x="614" y="446"/>
                      <a:pt x="612" y="443"/>
                    </a:cubicBezTo>
                    <a:cubicBezTo>
                      <a:pt x="609" y="441"/>
                      <a:pt x="608" y="435"/>
                      <a:pt x="608" y="434"/>
                    </a:cubicBezTo>
                    <a:cubicBezTo>
                      <a:pt x="608" y="431"/>
                      <a:pt x="608" y="429"/>
                      <a:pt x="609" y="426"/>
                    </a:cubicBezTo>
                    <a:lnTo>
                      <a:pt x="609" y="414"/>
                    </a:lnTo>
                    <a:cubicBezTo>
                      <a:pt x="612" y="413"/>
                      <a:pt x="614" y="408"/>
                      <a:pt x="614" y="407"/>
                    </a:cubicBezTo>
                    <a:cubicBezTo>
                      <a:pt x="614" y="402"/>
                      <a:pt x="609" y="396"/>
                      <a:pt x="606" y="396"/>
                    </a:cubicBezTo>
                    <a:cubicBezTo>
                      <a:pt x="602" y="393"/>
                      <a:pt x="596" y="398"/>
                      <a:pt x="590" y="396"/>
                    </a:cubicBezTo>
                    <a:cubicBezTo>
                      <a:pt x="584" y="393"/>
                      <a:pt x="584" y="383"/>
                      <a:pt x="576" y="381"/>
                    </a:cubicBezTo>
                    <a:cubicBezTo>
                      <a:pt x="566" y="380"/>
                      <a:pt x="555" y="386"/>
                      <a:pt x="548" y="387"/>
                    </a:cubicBezTo>
                    <a:cubicBezTo>
                      <a:pt x="543" y="390"/>
                      <a:pt x="540" y="393"/>
                      <a:pt x="536" y="393"/>
                    </a:cubicBezTo>
                    <a:cubicBezTo>
                      <a:pt x="534" y="393"/>
                      <a:pt x="530" y="390"/>
                      <a:pt x="527" y="390"/>
                    </a:cubicBezTo>
                    <a:cubicBezTo>
                      <a:pt x="522" y="390"/>
                      <a:pt x="506" y="393"/>
                      <a:pt x="503" y="396"/>
                    </a:cubicBezTo>
                    <a:cubicBezTo>
                      <a:pt x="497" y="396"/>
                      <a:pt x="480" y="381"/>
                      <a:pt x="479" y="380"/>
                    </a:cubicBezTo>
                    <a:cubicBezTo>
                      <a:pt x="474" y="377"/>
                      <a:pt x="470" y="377"/>
                      <a:pt x="468" y="375"/>
                    </a:cubicBezTo>
                    <a:cubicBezTo>
                      <a:pt x="467" y="371"/>
                      <a:pt x="467" y="368"/>
                      <a:pt x="464" y="363"/>
                    </a:cubicBezTo>
                    <a:cubicBezTo>
                      <a:pt x="462" y="359"/>
                      <a:pt x="458" y="354"/>
                      <a:pt x="455" y="351"/>
                    </a:cubicBezTo>
                    <a:cubicBezTo>
                      <a:pt x="450" y="348"/>
                      <a:pt x="444" y="342"/>
                      <a:pt x="443" y="338"/>
                    </a:cubicBezTo>
                    <a:cubicBezTo>
                      <a:pt x="443" y="336"/>
                      <a:pt x="444" y="336"/>
                      <a:pt x="444" y="335"/>
                    </a:cubicBezTo>
                    <a:cubicBezTo>
                      <a:pt x="444" y="330"/>
                      <a:pt x="441" y="327"/>
                      <a:pt x="441" y="326"/>
                    </a:cubicBezTo>
                    <a:cubicBezTo>
                      <a:pt x="441" y="321"/>
                      <a:pt x="444" y="320"/>
                      <a:pt x="447" y="318"/>
                    </a:cubicBezTo>
                    <a:lnTo>
                      <a:pt x="447" y="311"/>
                    </a:lnTo>
                    <a:cubicBezTo>
                      <a:pt x="447" y="308"/>
                      <a:pt x="450" y="291"/>
                      <a:pt x="449" y="288"/>
                    </a:cubicBezTo>
                    <a:cubicBezTo>
                      <a:pt x="449" y="287"/>
                      <a:pt x="444" y="287"/>
                      <a:pt x="444" y="282"/>
                    </a:cubicBezTo>
                    <a:cubicBezTo>
                      <a:pt x="444" y="278"/>
                      <a:pt x="446" y="275"/>
                      <a:pt x="449" y="270"/>
                    </a:cubicBezTo>
                    <a:cubicBezTo>
                      <a:pt x="450" y="269"/>
                      <a:pt x="458" y="260"/>
                      <a:pt x="458" y="258"/>
                    </a:cubicBezTo>
                    <a:cubicBezTo>
                      <a:pt x="461" y="255"/>
                      <a:pt x="461" y="252"/>
                      <a:pt x="461" y="249"/>
                    </a:cubicBezTo>
                    <a:cubicBezTo>
                      <a:pt x="462" y="248"/>
                      <a:pt x="464" y="245"/>
                      <a:pt x="468" y="243"/>
                    </a:cubicBezTo>
                    <a:cubicBezTo>
                      <a:pt x="470" y="242"/>
                      <a:pt x="470" y="239"/>
                      <a:pt x="473" y="239"/>
                    </a:cubicBezTo>
                    <a:cubicBezTo>
                      <a:pt x="474" y="237"/>
                      <a:pt x="476" y="236"/>
                      <a:pt x="479" y="236"/>
                    </a:cubicBezTo>
                    <a:cubicBezTo>
                      <a:pt x="486" y="231"/>
                      <a:pt x="488" y="227"/>
                      <a:pt x="492" y="221"/>
                    </a:cubicBezTo>
                    <a:cubicBezTo>
                      <a:pt x="492" y="215"/>
                      <a:pt x="492" y="212"/>
                      <a:pt x="497" y="210"/>
                    </a:cubicBezTo>
                    <a:cubicBezTo>
                      <a:pt x="498" y="206"/>
                      <a:pt x="498" y="203"/>
                      <a:pt x="503" y="200"/>
                    </a:cubicBezTo>
                    <a:cubicBezTo>
                      <a:pt x="506" y="195"/>
                      <a:pt x="512" y="198"/>
                      <a:pt x="516" y="192"/>
                    </a:cubicBezTo>
                    <a:cubicBezTo>
                      <a:pt x="516" y="189"/>
                      <a:pt x="518" y="186"/>
                      <a:pt x="518" y="183"/>
                    </a:cubicBezTo>
                    <a:cubicBezTo>
                      <a:pt x="518" y="179"/>
                      <a:pt x="515" y="173"/>
                      <a:pt x="512" y="173"/>
                    </a:cubicBezTo>
                    <a:cubicBezTo>
                      <a:pt x="509" y="173"/>
                      <a:pt x="504" y="177"/>
                      <a:pt x="503" y="173"/>
                    </a:cubicBezTo>
                    <a:lnTo>
                      <a:pt x="503" y="170"/>
                    </a:lnTo>
                    <a:cubicBezTo>
                      <a:pt x="503" y="167"/>
                      <a:pt x="498" y="162"/>
                      <a:pt x="498" y="161"/>
                    </a:cubicBezTo>
                    <a:cubicBezTo>
                      <a:pt x="498" y="159"/>
                      <a:pt x="503" y="155"/>
                      <a:pt x="504" y="150"/>
                    </a:cubicBezTo>
                    <a:lnTo>
                      <a:pt x="504" y="137"/>
                    </a:lnTo>
                    <a:cubicBezTo>
                      <a:pt x="509" y="128"/>
                      <a:pt x="519" y="132"/>
                      <a:pt x="530" y="132"/>
                    </a:cubicBezTo>
                    <a:lnTo>
                      <a:pt x="534" y="132"/>
                    </a:lnTo>
                    <a:cubicBezTo>
                      <a:pt x="542" y="132"/>
                      <a:pt x="548" y="134"/>
                      <a:pt x="549" y="128"/>
                    </a:cubicBezTo>
                    <a:lnTo>
                      <a:pt x="549" y="116"/>
                    </a:lnTo>
                    <a:cubicBezTo>
                      <a:pt x="549" y="113"/>
                      <a:pt x="546" y="107"/>
                      <a:pt x="545" y="105"/>
                    </a:cubicBezTo>
                    <a:cubicBezTo>
                      <a:pt x="540" y="104"/>
                      <a:pt x="534" y="105"/>
                      <a:pt x="533" y="101"/>
                    </a:cubicBezTo>
                    <a:cubicBezTo>
                      <a:pt x="534" y="93"/>
                      <a:pt x="542" y="99"/>
                      <a:pt x="546" y="98"/>
                    </a:cubicBezTo>
                    <a:cubicBezTo>
                      <a:pt x="548" y="98"/>
                      <a:pt x="548" y="93"/>
                      <a:pt x="549" y="90"/>
                    </a:cubicBezTo>
                    <a:cubicBezTo>
                      <a:pt x="552" y="90"/>
                      <a:pt x="554" y="93"/>
                      <a:pt x="555" y="93"/>
                    </a:cubicBezTo>
                    <a:cubicBezTo>
                      <a:pt x="558" y="93"/>
                      <a:pt x="561" y="90"/>
                      <a:pt x="564" y="89"/>
                    </a:cubicBezTo>
                    <a:cubicBezTo>
                      <a:pt x="566" y="87"/>
                      <a:pt x="567" y="83"/>
                      <a:pt x="570" y="81"/>
                    </a:cubicBezTo>
                    <a:cubicBezTo>
                      <a:pt x="579" y="81"/>
                      <a:pt x="591" y="62"/>
                      <a:pt x="593" y="60"/>
                    </a:cubicBezTo>
                    <a:cubicBezTo>
                      <a:pt x="615" y="78"/>
                      <a:pt x="629" y="107"/>
                      <a:pt x="647" y="129"/>
                    </a:cubicBezTo>
                    <a:lnTo>
                      <a:pt x="642" y="123"/>
                    </a:lnTo>
                    <a:cubicBezTo>
                      <a:pt x="639" y="123"/>
                      <a:pt x="638" y="123"/>
                      <a:pt x="638" y="122"/>
                    </a:cubicBezTo>
                    <a:cubicBezTo>
                      <a:pt x="635" y="122"/>
                      <a:pt x="633" y="117"/>
                      <a:pt x="632" y="117"/>
                    </a:cubicBezTo>
                    <a:lnTo>
                      <a:pt x="630" y="120"/>
                    </a:lnTo>
                    <a:cubicBezTo>
                      <a:pt x="627" y="128"/>
                      <a:pt x="632" y="129"/>
                      <a:pt x="636" y="132"/>
                    </a:cubicBezTo>
                    <a:cubicBezTo>
                      <a:pt x="638" y="134"/>
                      <a:pt x="638" y="138"/>
                      <a:pt x="639" y="140"/>
                    </a:cubicBezTo>
                    <a:cubicBezTo>
                      <a:pt x="641" y="140"/>
                      <a:pt x="645" y="143"/>
                      <a:pt x="648" y="143"/>
                    </a:cubicBezTo>
                    <a:cubicBezTo>
                      <a:pt x="650" y="144"/>
                      <a:pt x="651" y="144"/>
                      <a:pt x="653" y="147"/>
                    </a:cubicBezTo>
                    <a:cubicBezTo>
                      <a:pt x="657" y="149"/>
                      <a:pt x="663" y="149"/>
                      <a:pt x="663" y="153"/>
                    </a:cubicBezTo>
                    <a:cubicBezTo>
                      <a:pt x="662" y="155"/>
                      <a:pt x="656" y="150"/>
                      <a:pt x="653" y="155"/>
                    </a:cubicBezTo>
                    <a:cubicBezTo>
                      <a:pt x="653" y="156"/>
                      <a:pt x="656" y="156"/>
                      <a:pt x="656" y="159"/>
                    </a:cubicBezTo>
                    <a:cubicBezTo>
                      <a:pt x="656" y="162"/>
                      <a:pt x="651" y="167"/>
                      <a:pt x="648" y="167"/>
                    </a:cubicBezTo>
                    <a:cubicBezTo>
                      <a:pt x="648" y="165"/>
                      <a:pt x="650" y="162"/>
                      <a:pt x="650" y="161"/>
                    </a:cubicBezTo>
                    <a:cubicBezTo>
                      <a:pt x="650" y="156"/>
                      <a:pt x="641" y="150"/>
                      <a:pt x="638" y="149"/>
                    </a:cubicBezTo>
                    <a:cubicBezTo>
                      <a:pt x="635" y="146"/>
                      <a:pt x="632" y="146"/>
                      <a:pt x="630" y="144"/>
                    </a:cubicBezTo>
                    <a:cubicBezTo>
                      <a:pt x="627" y="143"/>
                      <a:pt x="621" y="138"/>
                      <a:pt x="620" y="137"/>
                    </a:cubicBezTo>
                    <a:cubicBezTo>
                      <a:pt x="615" y="132"/>
                      <a:pt x="614" y="126"/>
                      <a:pt x="608" y="126"/>
                    </a:cubicBezTo>
                    <a:cubicBezTo>
                      <a:pt x="606" y="126"/>
                      <a:pt x="603" y="128"/>
                      <a:pt x="602" y="131"/>
                    </a:cubicBezTo>
                    <a:cubicBezTo>
                      <a:pt x="600" y="131"/>
                      <a:pt x="594" y="134"/>
                      <a:pt x="591" y="134"/>
                    </a:cubicBezTo>
                    <a:cubicBezTo>
                      <a:pt x="585" y="134"/>
                      <a:pt x="584" y="132"/>
                      <a:pt x="579" y="132"/>
                    </a:cubicBezTo>
                    <a:cubicBezTo>
                      <a:pt x="578" y="132"/>
                      <a:pt x="578" y="134"/>
                      <a:pt x="576" y="137"/>
                    </a:cubicBezTo>
                    <a:lnTo>
                      <a:pt x="576" y="140"/>
                    </a:lnTo>
                    <a:cubicBezTo>
                      <a:pt x="576" y="143"/>
                      <a:pt x="570" y="143"/>
                      <a:pt x="567" y="144"/>
                    </a:cubicBezTo>
                    <a:cubicBezTo>
                      <a:pt x="564" y="146"/>
                      <a:pt x="554" y="156"/>
                      <a:pt x="554" y="159"/>
                    </a:cubicBezTo>
                    <a:cubicBezTo>
                      <a:pt x="554" y="161"/>
                      <a:pt x="555" y="161"/>
                      <a:pt x="555" y="164"/>
                    </a:cubicBezTo>
                    <a:cubicBezTo>
                      <a:pt x="555" y="165"/>
                      <a:pt x="540" y="177"/>
                      <a:pt x="540" y="177"/>
                    </a:cubicBezTo>
                    <a:cubicBezTo>
                      <a:pt x="534" y="177"/>
                      <a:pt x="522" y="176"/>
                      <a:pt x="522" y="182"/>
                    </a:cubicBezTo>
                    <a:cubicBezTo>
                      <a:pt x="522" y="186"/>
                      <a:pt x="528" y="188"/>
                      <a:pt x="533" y="188"/>
                    </a:cubicBezTo>
                    <a:lnTo>
                      <a:pt x="545" y="188"/>
                    </a:lnTo>
                    <a:cubicBezTo>
                      <a:pt x="546" y="186"/>
                      <a:pt x="548" y="183"/>
                      <a:pt x="549" y="183"/>
                    </a:cubicBezTo>
                    <a:cubicBezTo>
                      <a:pt x="552" y="183"/>
                      <a:pt x="555" y="180"/>
                      <a:pt x="558" y="180"/>
                    </a:cubicBezTo>
                    <a:cubicBezTo>
                      <a:pt x="561" y="177"/>
                      <a:pt x="567" y="176"/>
                      <a:pt x="572" y="176"/>
                    </a:cubicBezTo>
                    <a:cubicBezTo>
                      <a:pt x="572" y="176"/>
                      <a:pt x="590" y="173"/>
                      <a:pt x="591" y="173"/>
                    </a:cubicBezTo>
                    <a:cubicBezTo>
                      <a:pt x="596" y="173"/>
                      <a:pt x="602" y="176"/>
                      <a:pt x="606" y="176"/>
                    </a:cubicBezTo>
                    <a:cubicBezTo>
                      <a:pt x="608" y="176"/>
                      <a:pt x="609" y="173"/>
                      <a:pt x="612" y="173"/>
                    </a:cubicBezTo>
                    <a:cubicBezTo>
                      <a:pt x="615" y="173"/>
                      <a:pt x="618" y="176"/>
                      <a:pt x="620" y="177"/>
                    </a:cubicBezTo>
                    <a:cubicBezTo>
                      <a:pt x="620" y="179"/>
                      <a:pt x="618" y="179"/>
                      <a:pt x="620" y="182"/>
                    </a:cubicBezTo>
                    <a:lnTo>
                      <a:pt x="620" y="188"/>
                    </a:lnTo>
                    <a:cubicBezTo>
                      <a:pt x="620" y="189"/>
                      <a:pt x="615" y="194"/>
                      <a:pt x="615" y="197"/>
                    </a:cubicBezTo>
                    <a:cubicBezTo>
                      <a:pt x="615" y="198"/>
                      <a:pt x="620" y="200"/>
                      <a:pt x="621" y="200"/>
                    </a:cubicBezTo>
                    <a:cubicBezTo>
                      <a:pt x="623" y="203"/>
                      <a:pt x="627" y="203"/>
                      <a:pt x="630" y="203"/>
                    </a:cubicBezTo>
                    <a:lnTo>
                      <a:pt x="636" y="203"/>
                    </a:lnTo>
                    <a:cubicBezTo>
                      <a:pt x="638" y="203"/>
                      <a:pt x="644" y="204"/>
                      <a:pt x="645" y="206"/>
                    </a:cubicBezTo>
                    <a:cubicBezTo>
                      <a:pt x="647" y="209"/>
                      <a:pt x="647" y="212"/>
                      <a:pt x="651" y="215"/>
                    </a:cubicBezTo>
                    <a:lnTo>
                      <a:pt x="657" y="215"/>
                    </a:lnTo>
                    <a:cubicBezTo>
                      <a:pt x="663" y="215"/>
                      <a:pt x="668" y="221"/>
                      <a:pt x="671" y="219"/>
                    </a:cubicBezTo>
                    <a:cubicBezTo>
                      <a:pt x="677" y="219"/>
                      <a:pt x="674" y="212"/>
                      <a:pt x="675" y="209"/>
                    </a:cubicBezTo>
                    <a:cubicBezTo>
                      <a:pt x="675" y="201"/>
                      <a:pt x="689" y="201"/>
                      <a:pt x="695" y="206"/>
                    </a:cubicBezTo>
                    <a:cubicBezTo>
                      <a:pt x="719" y="257"/>
                      <a:pt x="731" y="312"/>
                      <a:pt x="731" y="371"/>
                    </a:cubicBezTo>
                    <a:cubicBezTo>
                      <a:pt x="731" y="435"/>
                      <a:pt x="714" y="500"/>
                      <a:pt x="683" y="557"/>
                    </a:cubicBezTo>
                    <a:cubicBezTo>
                      <a:pt x="668" y="585"/>
                      <a:pt x="648" y="611"/>
                      <a:pt x="627" y="633"/>
                    </a:cubicBezTo>
                    <a:lnTo>
                      <a:pt x="624" y="621"/>
                    </a:lnTo>
                    <a:moveTo>
                      <a:pt x="548" y="48"/>
                    </a:moveTo>
                    <a:cubicBezTo>
                      <a:pt x="548" y="50"/>
                      <a:pt x="558" y="59"/>
                      <a:pt x="560" y="62"/>
                    </a:cubicBezTo>
                    <a:cubicBezTo>
                      <a:pt x="561" y="71"/>
                      <a:pt x="570" y="71"/>
                      <a:pt x="570" y="72"/>
                    </a:cubicBezTo>
                    <a:cubicBezTo>
                      <a:pt x="570" y="77"/>
                      <a:pt x="564" y="78"/>
                      <a:pt x="564" y="83"/>
                    </a:cubicBezTo>
                    <a:cubicBezTo>
                      <a:pt x="560" y="84"/>
                      <a:pt x="552" y="83"/>
                      <a:pt x="545" y="83"/>
                    </a:cubicBezTo>
                    <a:cubicBezTo>
                      <a:pt x="542" y="84"/>
                      <a:pt x="537" y="89"/>
                      <a:pt x="534" y="84"/>
                    </a:cubicBezTo>
                    <a:cubicBezTo>
                      <a:pt x="531" y="83"/>
                      <a:pt x="536" y="83"/>
                      <a:pt x="536" y="81"/>
                    </a:cubicBezTo>
                    <a:cubicBezTo>
                      <a:pt x="536" y="78"/>
                      <a:pt x="534" y="78"/>
                      <a:pt x="534" y="77"/>
                    </a:cubicBezTo>
                    <a:cubicBezTo>
                      <a:pt x="534" y="74"/>
                      <a:pt x="536" y="72"/>
                      <a:pt x="536" y="68"/>
                    </a:cubicBezTo>
                    <a:cubicBezTo>
                      <a:pt x="537" y="66"/>
                      <a:pt x="542" y="68"/>
                      <a:pt x="545" y="65"/>
                    </a:cubicBezTo>
                    <a:cubicBezTo>
                      <a:pt x="545" y="62"/>
                      <a:pt x="542" y="57"/>
                      <a:pt x="540" y="57"/>
                    </a:cubicBezTo>
                    <a:cubicBezTo>
                      <a:pt x="533" y="57"/>
                      <a:pt x="525" y="47"/>
                      <a:pt x="530" y="41"/>
                    </a:cubicBezTo>
                    <a:cubicBezTo>
                      <a:pt x="530" y="39"/>
                      <a:pt x="539" y="30"/>
                      <a:pt x="540" y="29"/>
                    </a:cubicBezTo>
                    <a:cubicBezTo>
                      <a:pt x="545" y="30"/>
                      <a:pt x="549" y="33"/>
                      <a:pt x="554" y="36"/>
                    </a:cubicBezTo>
                    <a:cubicBezTo>
                      <a:pt x="554" y="38"/>
                      <a:pt x="548" y="47"/>
                      <a:pt x="548" y="48"/>
                    </a:cubicBezTo>
                    <a:moveTo>
                      <a:pt x="521" y="54"/>
                    </a:moveTo>
                    <a:cubicBezTo>
                      <a:pt x="524" y="54"/>
                      <a:pt x="533" y="57"/>
                      <a:pt x="530" y="60"/>
                    </a:cubicBezTo>
                    <a:cubicBezTo>
                      <a:pt x="527" y="63"/>
                      <a:pt x="525" y="74"/>
                      <a:pt x="521" y="74"/>
                    </a:cubicBezTo>
                    <a:cubicBezTo>
                      <a:pt x="516" y="77"/>
                      <a:pt x="509" y="83"/>
                      <a:pt x="504" y="77"/>
                    </a:cubicBezTo>
                    <a:cubicBezTo>
                      <a:pt x="504" y="72"/>
                      <a:pt x="506" y="69"/>
                      <a:pt x="506" y="65"/>
                    </a:cubicBezTo>
                    <a:cubicBezTo>
                      <a:pt x="506" y="62"/>
                      <a:pt x="509" y="62"/>
                      <a:pt x="512" y="62"/>
                    </a:cubicBezTo>
                    <a:cubicBezTo>
                      <a:pt x="515" y="57"/>
                      <a:pt x="518" y="54"/>
                      <a:pt x="521" y="54"/>
                    </a:cubicBezTo>
                    <a:moveTo>
                      <a:pt x="153" y="117"/>
                    </a:moveTo>
                    <a:cubicBezTo>
                      <a:pt x="152" y="117"/>
                      <a:pt x="150" y="114"/>
                      <a:pt x="149" y="114"/>
                    </a:cubicBezTo>
                    <a:cubicBezTo>
                      <a:pt x="146" y="114"/>
                      <a:pt x="144" y="116"/>
                      <a:pt x="143" y="117"/>
                    </a:cubicBezTo>
                    <a:cubicBezTo>
                      <a:pt x="143" y="120"/>
                      <a:pt x="144" y="120"/>
                      <a:pt x="144" y="122"/>
                    </a:cubicBezTo>
                    <a:cubicBezTo>
                      <a:pt x="140" y="126"/>
                      <a:pt x="141" y="132"/>
                      <a:pt x="146" y="132"/>
                    </a:cubicBezTo>
                    <a:cubicBezTo>
                      <a:pt x="147" y="132"/>
                      <a:pt x="150" y="123"/>
                      <a:pt x="156" y="122"/>
                    </a:cubicBezTo>
                    <a:cubicBezTo>
                      <a:pt x="158" y="123"/>
                      <a:pt x="158" y="123"/>
                      <a:pt x="159" y="123"/>
                    </a:cubicBezTo>
                    <a:cubicBezTo>
                      <a:pt x="162" y="122"/>
                      <a:pt x="162" y="116"/>
                      <a:pt x="158" y="116"/>
                    </a:cubicBezTo>
                    <a:cubicBezTo>
                      <a:pt x="156" y="116"/>
                      <a:pt x="156" y="117"/>
                      <a:pt x="153" y="117"/>
                    </a:cubicBezTo>
                    <a:moveTo>
                      <a:pt x="132" y="116"/>
                    </a:moveTo>
                    <a:cubicBezTo>
                      <a:pt x="129" y="116"/>
                      <a:pt x="123" y="116"/>
                      <a:pt x="122" y="117"/>
                    </a:cubicBezTo>
                    <a:cubicBezTo>
                      <a:pt x="120" y="117"/>
                      <a:pt x="120" y="122"/>
                      <a:pt x="119" y="123"/>
                    </a:cubicBezTo>
                    <a:cubicBezTo>
                      <a:pt x="119" y="126"/>
                      <a:pt x="116" y="128"/>
                      <a:pt x="114" y="131"/>
                    </a:cubicBezTo>
                    <a:cubicBezTo>
                      <a:pt x="113" y="131"/>
                      <a:pt x="104" y="143"/>
                      <a:pt x="110" y="143"/>
                    </a:cubicBezTo>
                    <a:cubicBezTo>
                      <a:pt x="113" y="143"/>
                      <a:pt x="119" y="138"/>
                      <a:pt x="119" y="137"/>
                    </a:cubicBezTo>
                    <a:cubicBezTo>
                      <a:pt x="120" y="129"/>
                      <a:pt x="123" y="126"/>
                      <a:pt x="128" y="122"/>
                    </a:cubicBezTo>
                    <a:cubicBezTo>
                      <a:pt x="132" y="120"/>
                      <a:pt x="134" y="120"/>
                      <a:pt x="134" y="116"/>
                    </a:cubicBezTo>
                    <a:lnTo>
                      <a:pt x="132" y="116"/>
                    </a:lnTo>
                    <a:moveTo>
                      <a:pt x="174" y="131"/>
                    </a:moveTo>
                    <a:lnTo>
                      <a:pt x="168" y="131"/>
                    </a:lnTo>
                    <a:cubicBezTo>
                      <a:pt x="165" y="131"/>
                      <a:pt x="164" y="128"/>
                      <a:pt x="164" y="131"/>
                    </a:cubicBezTo>
                    <a:cubicBezTo>
                      <a:pt x="168" y="132"/>
                      <a:pt x="177" y="134"/>
                      <a:pt x="177" y="131"/>
                    </a:cubicBezTo>
                    <a:cubicBezTo>
                      <a:pt x="177" y="128"/>
                      <a:pt x="176" y="131"/>
                      <a:pt x="174" y="131"/>
                    </a:cubicBezTo>
                    <a:moveTo>
                      <a:pt x="152" y="138"/>
                    </a:moveTo>
                    <a:lnTo>
                      <a:pt x="140" y="138"/>
                    </a:lnTo>
                    <a:cubicBezTo>
                      <a:pt x="138" y="140"/>
                      <a:pt x="137" y="138"/>
                      <a:pt x="137" y="143"/>
                    </a:cubicBezTo>
                    <a:cubicBezTo>
                      <a:pt x="137" y="146"/>
                      <a:pt x="140" y="144"/>
                      <a:pt x="143" y="144"/>
                    </a:cubicBezTo>
                    <a:cubicBezTo>
                      <a:pt x="149" y="143"/>
                      <a:pt x="152" y="140"/>
                      <a:pt x="156" y="138"/>
                    </a:cubicBezTo>
                    <a:cubicBezTo>
                      <a:pt x="153" y="137"/>
                      <a:pt x="153" y="138"/>
                      <a:pt x="152" y="138"/>
                    </a:cubicBezTo>
                    <a:moveTo>
                      <a:pt x="609" y="144"/>
                    </a:moveTo>
                    <a:cubicBezTo>
                      <a:pt x="606" y="144"/>
                      <a:pt x="608" y="138"/>
                      <a:pt x="609" y="138"/>
                    </a:cubicBezTo>
                    <a:cubicBezTo>
                      <a:pt x="611" y="138"/>
                      <a:pt x="609" y="137"/>
                      <a:pt x="612" y="138"/>
                    </a:cubicBezTo>
                    <a:cubicBezTo>
                      <a:pt x="612" y="140"/>
                      <a:pt x="612" y="143"/>
                      <a:pt x="609" y="144"/>
                    </a:cubicBezTo>
                    <a:moveTo>
                      <a:pt x="608" y="149"/>
                    </a:moveTo>
                    <a:cubicBezTo>
                      <a:pt x="612" y="146"/>
                      <a:pt x="614" y="150"/>
                      <a:pt x="612" y="159"/>
                    </a:cubicBezTo>
                    <a:cubicBezTo>
                      <a:pt x="612" y="161"/>
                      <a:pt x="606" y="165"/>
                      <a:pt x="603" y="159"/>
                    </a:cubicBezTo>
                    <a:cubicBezTo>
                      <a:pt x="606" y="156"/>
                      <a:pt x="603" y="153"/>
                      <a:pt x="603" y="149"/>
                    </a:cubicBezTo>
                    <a:lnTo>
                      <a:pt x="608" y="149"/>
                    </a:lnTo>
                    <a:moveTo>
                      <a:pt x="630" y="170"/>
                    </a:moveTo>
                    <a:cubicBezTo>
                      <a:pt x="632" y="167"/>
                      <a:pt x="635" y="170"/>
                      <a:pt x="639" y="170"/>
                    </a:cubicBezTo>
                    <a:lnTo>
                      <a:pt x="648" y="170"/>
                    </a:lnTo>
                    <a:cubicBezTo>
                      <a:pt x="645" y="171"/>
                      <a:pt x="645" y="176"/>
                      <a:pt x="644" y="177"/>
                    </a:cubicBezTo>
                    <a:cubicBezTo>
                      <a:pt x="638" y="176"/>
                      <a:pt x="633" y="173"/>
                      <a:pt x="630" y="170"/>
                    </a:cubicBezTo>
                    <a:moveTo>
                      <a:pt x="159" y="363"/>
                    </a:moveTo>
                    <a:cubicBezTo>
                      <a:pt x="162" y="360"/>
                      <a:pt x="159" y="354"/>
                      <a:pt x="158" y="354"/>
                    </a:cubicBezTo>
                    <a:cubicBezTo>
                      <a:pt x="153" y="357"/>
                      <a:pt x="156" y="363"/>
                      <a:pt x="159" y="3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5576040" y="1925640"/>
                <a:ext cx="269280" cy="269280"/>
              </a:xfrm>
              <a:prstGeom prst="ellipse">
                <a:avLst/>
              </a:prstGeom>
              <a:noFill/>
              <a:ln w="190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5" name="Google Shape;935;p30"/>
          <p:cNvGrpSpPr/>
          <p:nvPr/>
        </p:nvGrpSpPr>
        <p:grpSpPr>
          <a:xfrm>
            <a:off x="5493600" y="3214800"/>
            <a:ext cx="449280" cy="899280"/>
            <a:chOff x="5493600" y="3214800"/>
            <a:chExt cx="449280" cy="899280"/>
          </a:xfrm>
        </p:grpSpPr>
        <p:sp>
          <p:nvSpPr>
            <p:cNvPr id="936" name="Google Shape;936;p30"/>
            <p:cNvSpPr/>
            <p:nvPr/>
          </p:nvSpPr>
          <p:spPr>
            <a:xfrm>
              <a:off x="5493600" y="3214800"/>
              <a:ext cx="449280" cy="899280"/>
            </a:xfrm>
            <a:prstGeom prst="rect">
              <a:avLst/>
            </a:prstGeom>
            <a:solidFill>
              <a:srgbClr val="3465A4"/>
            </a:solidFill>
            <a:ln w="190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7" name="Google Shape;937;p30"/>
            <p:cNvCxnSpPr/>
            <p:nvPr/>
          </p:nvCxnSpPr>
          <p:spPr>
            <a:xfrm>
              <a:off x="5583600" y="3979800"/>
              <a:ext cx="270000" cy="360"/>
            </a:xfrm>
            <a:prstGeom prst="straightConnector1">
              <a:avLst/>
            </a:prstGeom>
            <a:noFill/>
            <a:ln w="19075" cap="rnd" cmpd="sng">
              <a:solidFill>
                <a:srgbClr val="FFFFFF"/>
              </a:solidFill>
              <a:prstDash val="solid"/>
              <a:round/>
              <a:headEnd type="none" w="sm" len="sm"/>
              <a:tailEnd type="none" w="sm" len="sm"/>
            </a:ln>
          </p:spPr>
        </p:cxnSp>
        <p:cxnSp>
          <p:nvCxnSpPr>
            <p:cNvPr id="938" name="Google Shape;938;p30"/>
            <p:cNvCxnSpPr/>
            <p:nvPr/>
          </p:nvCxnSpPr>
          <p:spPr>
            <a:xfrm>
              <a:off x="5583600" y="3934800"/>
              <a:ext cx="270000" cy="360"/>
            </a:xfrm>
            <a:prstGeom prst="straightConnector1">
              <a:avLst/>
            </a:prstGeom>
            <a:noFill/>
            <a:ln w="19075" cap="rnd" cmpd="sng">
              <a:solidFill>
                <a:srgbClr val="FFFFFF"/>
              </a:solidFill>
              <a:prstDash val="solid"/>
              <a:round/>
              <a:headEnd type="none" w="sm" len="sm"/>
              <a:tailEnd type="none" w="sm" len="sm"/>
            </a:ln>
          </p:spPr>
        </p:cxnSp>
        <p:grpSp>
          <p:nvGrpSpPr>
            <p:cNvPr id="939" name="Google Shape;939;p30"/>
            <p:cNvGrpSpPr/>
            <p:nvPr/>
          </p:nvGrpSpPr>
          <p:grpSpPr>
            <a:xfrm>
              <a:off x="5617800" y="3304800"/>
              <a:ext cx="200880" cy="269280"/>
              <a:chOff x="5617800" y="3304800"/>
              <a:chExt cx="200880" cy="269280"/>
            </a:xfrm>
          </p:grpSpPr>
          <p:sp>
            <p:nvSpPr>
              <p:cNvPr id="940" name="Google Shape;940;p30"/>
              <p:cNvSpPr/>
              <p:nvPr/>
            </p:nvSpPr>
            <p:spPr>
              <a:xfrm>
                <a:off x="5617800" y="3304800"/>
                <a:ext cx="200880" cy="269280"/>
              </a:xfrm>
              <a:custGeom>
                <a:avLst/>
                <a:gdLst/>
                <a:ahLst/>
                <a:cxnLst/>
                <a:rect l="l" t="t" r="r" b="b"/>
                <a:pathLst>
                  <a:path w="560" h="750" extrusionOk="0">
                    <a:moveTo>
                      <a:pt x="0" y="750"/>
                    </a:moveTo>
                    <a:lnTo>
                      <a:pt x="560" y="750"/>
                    </a:lnTo>
                    <a:lnTo>
                      <a:pt x="560" y="188"/>
                    </a:lnTo>
                    <a:lnTo>
                      <a:pt x="373" y="0"/>
                    </a:lnTo>
                    <a:lnTo>
                      <a:pt x="0" y="0"/>
                    </a:lnTo>
                    <a:lnTo>
                      <a:pt x="0" y="750"/>
                    </a:lnTo>
                    <a:close/>
                  </a:path>
                </a:pathLst>
              </a:custGeom>
              <a:noFill/>
              <a:ln w="19075" cap="flat" cmpd="sng">
                <a:solidFill>
                  <a:srgbClr val="FFFFFF"/>
                </a:solidFill>
                <a:prstDash val="solid"/>
                <a:round/>
                <a:headEnd type="none" w="sm" len="sm"/>
                <a:tailEnd type="none" w="sm" len="sm"/>
              </a:ln>
            </p:spPr>
          </p:sp>
          <p:sp>
            <p:nvSpPr>
              <p:cNvPr id="941" name="Google Shape;941;p30"/>
              <p:cNvSpPr/>
              <p:nvPr/>
            </p:nvSpPr>
            <p:spPr>
              <a:xfrm>
                <a:off x="5752080" y="3304800"/>
                <a:ext cx="66600" cy="66960"/>
              </a:xfrm>
              <a:custGeom>
                <a:avLst/>
                <a:gdLst/>
                <a:ahLst/>
                <a:cxnLst/>
                <a:rect l="l" t="t" r="r" b="b"/>
                <a:pathLst>
                  <a:path w="187" h="188" extrusionOk="0">
                    <a:moveTo>
                      <a:pt x="0" y="0"/>
                    </a:moveTo>
                    <a:lnTo>
                      <a:pt x="0" y="188"/>
                    </a:lnTo>
                    <a:lnTo>
                      <a:pt x="187" y="188"/>
                    </a:lnTo>
                    <a:lnTo>
                      <a:pt x="0" y="0"/>
                    </a:lnTo>
                    <a:close/>
                  </a:path>
                </a:pathLst>
              </a:custGeom>
              <a:noFill/>
              <a:ln w="19075" cap="flat" cmpd="sng">
                <a:solidFill>
                  <a:srgbClr val="FFFFFF"/>
                </a:solidFill>
                <a:prstDash val="solid"/>
                <a:round/>
                <a:headEnd type="none" w="sm" len="sm"/>
                <a:tailEnd type="none" w="sm" len="sm"/>
              </a:ln>
            </p:spPr>
          </p:sp>
        </p:grpSp>
      </p:grpSp>
      <p:sp>
        <p:nvSpPr>
          <p:cNvPr id="942" name="Google Shape;942;p30"/>
          <p:cNvSpPr/>
          <p:nvPr/>
        </p:nvSpPr>
        <p:spPr>
          <a:xfrm>
            <a:off x="1525320" y="2514600"/>
            <a:ext cx="2588760" cy="24336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600"/>
              <a:buFont typeface="Arial"/>
              <a:buNone/>
            </a:pPr>
            <a:r>
              <a:rPr lang="en-US" sz="1600" b="0" i="0" u="none" strike="noStrike" cap="none">
                <a:solidFill>
                  <a:srgbClr val="666666"/>
                </a:solidFill>
                <a:latin typeface="Arial"/>
                <a:ea typeface="Arial"/>
                <a:cs typeface="Arial"/>
                <a:sym typeface="Arial"/>
              </a:rPr>
              <a:t>Proxy</a:t>
            </a:r>
            <a:endParaRPr sz="1600" b="0" i="0" u="none" strike="noStrike" cap="none">
              <a:latin typeface="Arial"/>
              <a:ea typeface="Arial"/>
              <a:cs typeface="Arial"/>
              <a:sym typeface="Arial"/>
            </a:endParaRPr>
          </a:p>
        </p:txBody>
      </p:sp>
      <p:cxnSp>
        <p:nvCxnSpPr>
          <p:cNvPr id="943" name="Google Shape;943;p30"/>
          <p:cNvCxnSpPr/>
          <p:nvPr/>
        </p:nvCxnSpPr>
        <p:spPr>
          <a:xfrm rot="10800000" flipH="1">
            <a:off x="3200400" y="1828800"/>
            <a:ext cx="1600200" cy="228600"/>
          </a:xfrm>
          <a:prstGeom prst="straightConnector1">
            <a:avLst/>
          </a:prstGeom>
          <a:noFill/>
          <a:ln w="9525" cap="flat" cmpd="sng">
            <a:solidFill>
              <a:srgbClr val="3465A4"/>
            </a:solidFill>
            <a:prstDash val="solid"/>
            <a:round/>
            <a:headEnd type="none" w="sm" len="sm"/>
            <a:tailEnd type="none" w="sm" len="sm"/>
          </a:ln>
        </p:spPr>
      </p:cxnSp>
      <p:cxnSp>
        <p:nvCxnSpPr>
          <p:cNvPr id="944" name="Google Shape;944;p30"/>
          <p:cNvCxnSpPr/>
          <p:nvPr/>
        </p:nvCxnSpPr>
        <p:spPr>
          <a:xfrm rot="10800000" flipH="1">
            <a:off x="4800600" y="1143000"/>
            <a:ext cx="457200" cy="685800"/>
          </a:xfrm>
          <a:prstGeom prst="straightConnector1">
            <a:avLst/>
          </a:prstGeom>
          <a:noFill/>
          <a:ln w="9525" cap="flat" cmpd="sng">
            <a:solidFill>
              <a:srgbClr val="3465A4"/>
            </a:solidFill>
            <a:prstDash val="solid"/>
            <a:round/>
            <a:headEnd type="none" w="sm" len="sm"/>
            <a:tailEnd type="triangle" w="med" len="med"/>
          </a:ln>
        </p:spPr>
      </p:cxnSp>
      <p:cxnSp>
        <p:nvCxnSpPr>
          <p:cNvPr id="945" name="Google Shape;945;p30"/>
          <p:cNvCxnSpPr/>
          <p:nvPr/>
        </p:nvCxnSpPr>
        <p:spPr>
          <a:xfrm>
            <a:off x="4800600" y="1828800"/>
            <a:ext cx="457200" cy="685800"/>
          </a:xfrm>
          <a:prstGeom prst="straightConnector1">
            <a:avLst/>
          </a:prstGeom>
          <a:noFill/>
          <a:ln w="9525" cap="flat" cmpd="sng">
            <a:solidFill>
              <a:srgbClr val="3465A4"/>
            </a:solidFill>
            <a:prstDash val="solid"/>
            <a:round/>
            <a:headEnd type="none" w="sm" len="sm"/>
            <a:tailEnd type="triangle" w="med" len="med"/>
          </a:ln>
        </p:spPr>
      </p:cxnSp>
      <p:cxnSp>
        <p:nvCxnSpPr>
          <p:cNvPr id="946" name="Google Shape;946;p30"/>
          <p:cNvCxnSpPr/>
          <p:nvPr/>
        </p:nvCxnSpPr>
        <p:spPr>
          <a:xfrm>
            <a:off x="3200400" y="2057400"/>
            <a:ext cx="2286000" cy="1600200"/>
          </a:xfrm>
          <a:prstGeom prst="straightConnector1">
            <a:avLst/>
          </a:prstGeom>
          <a:noFill/>
          <a:ln w="9525" cap="flat" cmpd="sng">
            <a:solidFill>
              <a:srgbClr val="3465A4"/>
            </a:solidFill>
            <a:prstDash val="solid"/>
            <a:round/>
            <a:headEnd type="none" w="sm" len="sm"/>
            <a:tailEnd type="triangle" w="med" len="med"/>
          </a:ln>
        </p:spPr>
      </p:cxnSp>
      <p:sp>
        <p:nvSpPr>
          <p:cNvPr id="947" name="Google Shape;947;p30"/>
          <p:cNvSpPr/>
          <p:nvPr/>
        </p:nvSpPr>
        <p:spPr>
          <a:xfrm>
            <a:off x="7315200" y="2727720"/>
            <a:ext cx="1307160" cy="24336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600"/>
              <a:buFont typeface="Arial"/>
              <a:buNone/>
            </a:pPr>
            <a:r>
              <a:rPr lang="en-US" sz="1600" b="0" i="0" u="none" strike="noStrike" cap="none">
                <a:solidFill>
                  <a:srgbClr val="666666"/>
                </a:solidFill>
                <a:latin typeface="Arial"/>
                <a:ea typeface="Arial"/>
                <a:cs typeface="Arial"/>
                <a:sym typeface="Arial"/>
              </a:rPr>
              <a:t>Database </a:t>
            </a:r>
            <a:endParaRPr sz="1600" b="0" i="0" u="none" strike="noStrike" cap="none">
              <a:latin typeface="Arial"/>
              <a:ea typeface="Arial"/>
              <a:cs typeface="Arial"/>
              <a:sym typeface="Arial"/>
            </a:endParaRPr>
          </a:p>
        </p:txBody>
      </p:sp>
      <p:sp>
        <p:nvSpPr>
          <p:cNvPr id="948" name="Google Shape;948;p30"/>
          <p:cNvSpPr/>
          <p:nvPr/>
        </p:nvSpPr>
        <p:spPr>
          <a:xfrm>
            <a:off x="5029200" y="443880"/>
            <a:ext cx="1370880" cy="21312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400"/>
              <a:buFont typeface="Arial"/>
              <a:buNone/>
            </a:pPr>
            <a:r>
              <a:rPr lang="en-US" sz="1400" b="0" i="0" u="none" strike="noStrike" cap="none">
                <a:solidFill>
                  <a:srgbClr val="666666"/>
                </a:solidFill>
                <a:latin typeface="Arial"/>
                <a:ea typeface="Arial"/>
                <a:cs typeface="Arial"/>
                <a:sym typeface="Arial"/>
              </a:rPr>
              <a:t>Fa</a:t>
            </a:r>
            <a:r>
              <a:rPr lang="en-US">
                <a:solidFill>
                  <a:srgbClr val="666666"/>
                </a:solidFill>
              </a:rPr>
              <a:t>c</a:t>
            </a:r>
            <a:r>
              <a:rPr lang="en-US" sz="1400" b="0" i="0" u="none" strike="noStrike" cap="none">
                <a:solidFill>
                  <a:srgbClr val="666666"/>
                </a:solidFill>
                <a:latin typeface="Arial"/>
                <a:ea typeface="Arial"/>
                <a:cs typeface="Arial"/>
                <a:sym typeface="Arial"/>
              </a:rPr>
              <a:t>e detection-1</a:t>
            </a:r>
            <a:endParaRPr sz="1400" b="0" i="0" u="none" strike="noStrike" cap="none">
              <a:latin typeface="Arial"/>
              <a:ea typeface="Arial"/>
              <a:cs typeface="Arial"/>
              <a:sym typeface="Arial"/>
            </a:endParaRPr>
          </a:p>
        </p:txBody>
      </p:sp>
      <p:sp>
        <p:nvSpPr>
          <p:cNvPr id="949" name="Google Shape;949;p30"/>
          <p:cNvSpPr/>
          <p:nvPr/>
        </p:nvSpPr>
        <p:spPr>
          <a:xfrm>
            <a:off x="5029200" y="2743200"/>
            <a:ext cx="1370880" cy="21312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400"/>
              <a:buFont typeface="Arial"/>
              <a:buNone/>
            </a:pPr>
            <a:r>
              <a:rPr lang="en-US" sz="1400" b="0" i="0" u="none" strike="noStrike" cap="none">
                <a:solidFill>
                  <a:srgbClr val="666666"/>
                </a:solidFill>
                <a:latin typeface="Arial"/>
                <a:ea typeface="Arial"/>
                <a:cs typeface="Arial"/>
                <a:sym typeface="Arial"/>
              </a:rPr>
              <a:t>Fa</a:t>
            </a:r>
            <a:r>
              <a:rPr lang="en-US">
                <a:solidFill>
                  <a:srgbClr val="666666"/>
                </a:solidFill>
              </a:rPr>
              <a:t>c</a:t>
            </a:r>
            <a:r>
              <a:rPr lang="en-US" sz="1400" b="0" i="0" u="none" strike="noStrike" cap="none">
                <a:solidFill>
                  <a:srgbClr val="666666"/>
                </a:solidFill>
                <a:latin typeface="Arial"/>
                <a:ea typeface="Arial"/>
                <a:cs typeface="Arial"/>
                <a:sym typeface="Arial"/>
              </a:rPr>
              <a:t>e detection-2</a:t>
            </a:r>
            <a:endParaRPr sz="1400" b="0" i="0" u="none" strike="noStrike" cap="none">
              <a:latin typeface="Arial"/>
              <a:ea typeface="Arial"/>
              <a:cs typeface="Arial"/>
              <a:sym typeface="Arial"/>
            </a:endParaRPr>
          </a:p>
        </p:txBody>
      </p:sp>
      <p:sp>
        <p:nvSpPr>
          <p:cNvPr id="950" name="Google Shape;950;p30"/>
          <p:cNvSpPr/>
          <p:nvPr/>
        </p:nvSpPr>
        <p:spPr>
          <a:xfrm>
            <a:off x="5029200" y="4114800"/>
            <a:ext cx="1370880" cy="21312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666666"/>
              </a:buClr>
              <a:buSzPts val="1400"/>
              <a:buFont typeface="Arial"/>
              <a:buNone/>
            </a:pPr>
            <a:r>
              <a:rPr lang="en-US" sz="1400" b="0" i="0" u="none" strike="noStrike" cap="none">
                <a:solidFill>
                  <a:srgbClr val="666666"/>
                </a:solidFill>
                <a:latin typeface="Arial"/>
                <a:ea typeface="Arial"/>
                <a:cs typeface="Arial"/>
                <a:sym typeface="Arial"/>
              </a:rPr>
              <a:t>Text</a:t>
            </a:r>
            <a:endParaRPr sz="1400" b="0" i="0" u="none" strike="noStrike" cap="none">
              <a:latin typeface="Arial"/>
              <a:ea typeface="Arial"/>
              <a:cs typeface="Arial"/>
              <a:sym typeface="Arial"/>
            </a:endParaRPr>
          </a:p>
        </p:txBody>
      </p:sp>
      <p:pic>
        <p:nvPicPr>
          <p:cNvPr id="951" name="Google Shape;951;p30"/>
          <p:cNvPicPr preferRelativeResize="0"/>
          <p:nvPr/>
        </p:nvPicPr>
        <p:blipFill rotWithShape="1">
          <a:blip r:embed="rId3">
            <a:alphaModFix/>
          </a:blip>
          <a:srcRect/>
          <a:stretch/>
        </p:blipFill>
        <p:spPr>
          <a:xfrm>
            <a:off x="5943600" y="1209240"/>
            <a:ext cx="566280" cy="161640"/>
          </a:xfrm>
          <a:prstGeom prst="rect">
            <a:avLst/>
          </a:prstGeom>
          <a:noFill/>
          <a:ln>
            <a:noFill/>
          </a:ln>
        </p:spPr>
      </p:pic>
      <p:pic>
        <p:nvPicPr>
          <p:cNvPr id="952" name="Google Shape;952;p30"/>
          <p:cNvPicPr preferRelativeResize="0"/>
          <p:nvPr/>
        </p:nvPicPr>
        <p:blipFill rotWithShape="1">
          <a:blip r:embed="rId4">
            <a:alphaModFix/>
          </a:blip>
          <a:srcRect/>
          <a:stretch/>
        </p:blipFill>
        <p:spPr>
          <a:xfrm>
            <a:off x="5900040" y="1877400"/>
            <a:ext cx="692640" cy="249120"/>
          </a:xfrm>
          <a:prstGeom prst="rect">
            <a:avLst/>
          </a:prstGeom>
          <a:noFill/>
          <a:ln>
            <a:noFill/>
          </a:ln>
        </p:spPr>
      </p:pic>
      <p:pic>
        <p:nvPicPr>
          <p:cNvPr id="953" name="Google Shape;953;p30"/>
          <p:cNvPicPr preferRelativeResize="0"/>
          <p:nvPr/>
        </p:nvPicPr>
        <p:blipFill rotWithShape="1">
          <a:blip r:embed="rId5">
            <a:alphaModFix/>
          </a:blip>
          <a:srcRect/>
          <a:stretch/>
        </p:blipFill>
        <p:spPr>
          <a:xfrm>
            <a:off x="6044760" y="1398960"/>
            <a:ext cx="465120" cy="465120"/>
          </a:xfrm>
          <a:prstGeom prst="rect">
            <a:avLst/>
          </a:prstGeom>
          <a:noFill/>
          <a:ln>
            <a:noFill/>
          </a:ln>
        </p:spPr>
      </p:pic>
      <p:pic>
        <p:nvPicPr>
          <p:cNvPr id="954" name="Google Shape;954;p30"/>
          <p:cNvPicPr preferRelativeResize="0"/>
          <p:nvPr/>
        </p:nvPicPr>
        <p:blipFill rotWithShape="1">
          <a:blip r:embed="rId6">
            <a:alphaModFix/>
          </a:blip>
          <a:srcRect/>
          <a:stretch/>
        </p:blipFill>
        <p:spPr>
          <a:xfrm>
            <a:off x="2514600" y="2758680"/>
            <a:ext cx="669600" cy="669600"/>
          </a:xfrm>
          <a:prstGeom prst="rect">
            <a:avLst/>
          </a:prstGeom>
          <a:noFill/>
          <a:ln>
            <a:noFill/>
          </a:ln>
        </p:spPr>
      </p:pic>
      <p:pic>
        <p:nvPicPr>
          <p:cNvPr id="955" name="Google Shape;955;p30"/>
          <p:cNvPicPr preferRelativeResize="0"/>
          <p:nvPr/>
        </p:nvPicPr>
        <p:blipFill rotWithShape="1">
          <a:blip r:embed="rId7">
            <a:alphaModFix/>
          </a:blip>
          <a:srcRect/>
          <a:stretch/>
        </p:blipFill>
        <p:spPr>
          <a:xfrm>
            <a:off x="7515360" y="2971800"/>
            <a:ext cx="942120" cy="529560"/>
          </a:xfrm>
          <a:prstGeom prst="rect">
            <a:avLst/>
          </a:prstGeom>
          <a:noFill/>
          <a:ln>
            <a:noFill/>
          </a:ln>
        </p:spPr>
      </p:pic>
      <p:cxnSp>
        <p:nvCxnSpPr>
          <p:cNvPr id="956" name="Google Shape;956;p30"/>
          <p:cNvCxnSpPr/>
          <p:nvPr/>
        </p:nvCxnSpPr>
        <p:spPr>
          <a:xfrm>
            <a:off x="0" y="0"/>
            <a:ext cx="360" cy="360"/>
          </a:xfrm>
          <a:prstGeom prst="straightConnector1">
            <a:avLst/>
          </a:prstGeom>
          <a:noFill/>
          <a:ln w="9525" cap="flat" cmpd="sng">
            <a:solidFill>
              <a:srgbClr val="3465A4"/>
            </a:solidFill>
            <a:prstDash val="solid"/>
            <a:round/>
            <a:headEnd type="none" w="sm" len="sm"/>
            <a:tailEnd type="triangle" w="med" len="med"/>
          </a:ln>
        </p:spPr>
      </p:cxnSp>
      <p:cxnSp>
        <p:nvCxnSpPr>
          <p:cNvPr id="957" name="Google Shape;957;p30"/>
          <p:cNvCxnSpPr/>
          <p:nvPr/>
        </p:nvCxnSpPr>
        <p:spPr>
          <a:xfrm>
            <a:off x="5936040" y="914400"/>
            <a:ext cx="1679760" cy="829800"/>
          </a:xfrm>
          <a:prstGeom prst="straightConnector1">
            <a:avLst/>
          </a:prstGeom>
          <a:noFill/>
          <a:ln w="9525" cap="flat" cmpd="sng">
            <a:solidFill>
              <a:srgbClr val="3465A4"/>
            </a:solidFill>
            <a:prstDash val="solid"/>
            <a:round/>
            <a:headEnd type="none" w="sm" len="sm"/>
            <a:tailEnd type="triangle" w="med" len="med"/>
          </a:ln>
        </p:spPr>
      </p:cxnSp>
      <p:cxnSp>
        <p:nvCxnSpPr>
          <p:cNvPr id="958" name="Google Shape;958;p30"/>
          <p:cNvCxnSpPr/>
          <p:nvPr/>
        </p:nvCxnSpPr>
        <p:spPr>
          <a:xfrm rot="10800000" flipH="1">
            <a:off x="5936040" y="2127600"/>
            <a:ext cx="1607760" cy="158400"/>
          </a:xfrm>
          <a:prstGeom prst="straightConnector1">
            <a:avLst/>
          </a:prstGeom>
          <a:noFill/>
          <a:ln w="9525" cap="flat" cmpd="sng">
            <a:solidFill>
              <a:srgbClr val="3465A4"/>
            </a:solidFill>
            <a:prstDash val="solid"/>
            <a:round/>
            <a:headEnd type="none" w="sm" len="sm"/>
            <a:tailEnd type="triangle" w="med" len="med"/>
          </a:ln>
        </p:spPr>
      </p:cxnSp>
      <p:cxnSp>
        <p:nvCxnSpPr>
          <p:cNvPr id="959" name="Google Shape;959;p30"/>
          <p:cNvCxnSpPr/>
          <p:nvPr/>
        </p:nvCxnSpPr>
        <p:spPr>
          <a:xfrm rot="10800000" flipH="1">
            <a:off x="5943600" y="2514600"/>
            <a:ext cx="1600200" cy="1143000"/>
          </a:xfrm>
          <a:prstGeom prst="straightConnector1">
            <a:avLst/>
          </a:prstGeom>
          <a:noFill/>
          <a:ln w="9525" cap="flat" cmpd="sng">
            <a:solidFill>
              <a:srgbClr val="3465A4"/>
            </a:solidFill>
            <a:prstDash val="solid"/>
            <a:round/>
            <a:headEnd type="none" w="sm" len="sm"/>
            <a:tailEnd type="triangle" w="med" len="med"/>
          </a:ln>
        </p:spPr>
      </p:cxnSp>
      <p:grpSp>
        <p:nvGrpSpPr>
          <p:cNvPr id="960" name="Google Shape;960;p30"/>
          <p:cNvGrpSpPr/>
          <p:nvPr/>
        </p:nvGrpSpPr>
        <p:grpSpPr>
          <a:xfrm>
            <a:off x="7363800" y="1828800"/>
            <a:ext cx="179280" cy="179280"/>
            <a:chOff x="7363800" y="1828800"/>
            <a:chExt cx="179280" cy="179280"/>
          </a:xfrm>
        </p:grpSpPr>
        <p:sp>
          <p:nvSpPr>
            <p:cNvPr id="961" name="Google Shape;961;p30"/>
            <p:cNvSpPr/>
            <p:nvPr/>
          </p:nvSpPr>
          <p:spPr>
            <a:xfrm>
              <a:off x="7465680" y="1828800"/>
              <a:ext cx="77040" cy="78840"/>
            </a:xfrm>
            <a:custGeom>
              <a:avLst/>
              <a:gdLst/>
              <a:ahLst/>
              <a:cxnLst/>
              <a:rect l="l" t="t" r="r" b="b"/>
              <a:pathLst>
                <a:path w="216" h="221" extrusionOk="0">
                  <a:moveTo>
                    <a:pt x="0" y="0"/>
                  </a:moveTo>
                  <a:cubicBezTo>
                    <a:pt x="72" y="0"/>
                    <a:pt x="144" y="0"/>
                    <a:pt x="216" y="0"/>
                  </a:cubicBezTo>
                  <a:cubicBezTo>
                    <a:pt x="216" y="73"/>
                    <a:pt x="216" y="148"/>
                    <a:pt x="216" y="221"/>
                  </a:cubicBezTo>
                  <a:cubicBezTo>
                    <a:pt x="144" y="221"/>
                    <a:pt x="72" y="221"/>
                    <a:pt x="0" y="221"/>
                  </a:cubicBezTo>
                  <a:cubicBezTo>
                    <a:pt x="0" y="148"/>
                    <a:pt x="0" y="73"/>
                    <a:pt x="0" y="0"/>
                  </a:cubicBezTo>
                  <a:close/>
                </a:path>
              </a:pathLst>
            </a:custGeom>
            <a:solidFill>
              <a:srgbClr val="729FCF">
                <a:alpha val="49803"/>
              </a:srgbClr>
            </a:solidFill>
            <a:ln w="9525"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7363800" y="1828800"/>
              <a:ext cx="77040" cy="78840"/>
            </a:xfrm>
            <a:custGeom>
              <a:avLst/>
              <a:gdLst/>
              <a:ahLst/>
              <a:cxnLst/>
              <a:rect l="l" t="t" r="r" b="b"/>
              <a:pathLst>
                <a:path w="216" h="221" extrusionOk="0">
                  <a:moveTo>
                    <a:pt x="0" y="0"/>
                  </a:moveTo>
                  <a:cubicBezTo>
                    <a:pt x="72" y="0"/>
                    <a:pt x="144" y="0"/>
                    <a:pt x="216" y="0"/>
                  </a:cubicBezTo>
                  <a:cubicBezTo>
                    <a:pt x="216" y="73"/>
                    <a:pt x="216" y="148"/>
                    <a:pt x="216" y="221"/>
                  </a:cubicBezTo>
                  <a:cubicBezTo>
                    <a:pt x="144" y="221"/>
                    <a:pt x="72" y="221"/>
                    <a:pt x="0" y="221"/>
                  </a:cubicBezTo>
                  <a:cubicBezTo>
                    <a:pt x="0" y="148"/>
                    <a:pt x="0" y="73"/>
                    <a:pt x="0" y="0"/>
                  </a:cubicBezTo>
                  <a:close/>
                </a:path>
              </a:pathLst>
            </a:custGeom>
            <a:solidFill>
              <a:srgbClr val="729FCF">
                <a:alpha val="49803"/>
              </a:srgbClr>
            </a:solidFill>
            <a:ln w="9525"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7466040" y="1929240"/>
              <a:ext cx="77040" cy="78840"/>
            </a:xfrm>
            <a:custGeom>
              <a:avLst/>
              <a:gdLst/>
              <a:ahLst/>
              <a:cxnLst/>
              <a:rect l="l" t="t" r="r" b="b"/>
              <a:pathLst>
                <a:path w="216" h="221" extrusionOk="0">
                  <a:moveTo>
                    <a:pt x="0" y="0"/>
                  </a:moveTo>
                  <a:cubicBezTo>
                    <a:pt x="72" y="0"/>
                    <a:pt x="144" y="0"/>
                    <a:pt x="216" y="0"/>
                  </a:cubicBezTo>
                  <a:cubicBezTo>
                    <a:pt x="216" y="73"/>
                    <a:pt x="216" y="148"/>
                    <a:pt x="216" y="221"/>
                  </a:cubicBezTo>
                  <a:cubicBezTo>
                    <a:pt x="144" y="221"/>
                    <a:pt x="72" y="221"/>
                    <a:pt x="0" y="221"/>
                  </a:cubicBezTo>
                  <a:cubicBezTo>
                    <a:pt x="0" y="148"/>
                    <a:pt x="0" y="73"/>
                    <a:pt x="0" y="0"/>
                  </a:cubicBezTo>
                  <a:close/>
                </a:path>
              </a:pathLst>
            </a:custGeom>
            <a:solidFill>
              <a:srgbClr val="729FCF">
                <a:alpha val="49803"/>
              </a:srgbClr>
            </a:solidFill>
            <a:ln w="9525"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7364160" y="1929240"/>
              <a:ext cx="77040" cy="78840"/>
            </a:xfrm>
            <a:custGeom>
              <a:avLst/>
              <a:gdLst/>
              <a:ahLst/>
              <a:cxnLst/>
              <a:rect l="l" t="t" r="r" b="b"/>
              <a:pathLst>
                <a:path w="216" h="221" extrusionOk="0">
                  <a:moveTo>
                    <a:pt x="0" y="0"/>
                  </a:moveTo>
                  <a:cubicBezTo>
                    <a:pt x="72" y="0"/>
                    <a:pt x="144" y="0"/>
                    <a:pt x="216" y="0"/>
                  </a:cubicBezTo>
                  <a:cubicBezTo>
                    <a:pt x="216" y="73"/>
                    <a:pt x="216" y="148"/>
                    <a:pt x="216" y="221"/>
                  </a:cubicBezTo>
                  <a:cubicBezTo>
                    <a:pt x="144" y="221"/>
                    <a:pt x="72" y="221"/>
                    <a:pt x="0" y="221"/>
                  </a:cubicBezTo>
                  <a:cubicBezTo>
                    <a:pt x="0" y="148"/>
                    <a:pt x="0" y="73"/>
                    <a:pt x="0" y="0"/>
                  </a:cubicBezTo>
                  <a:close/>
                </a:path>
              </a:pathLst>
            </a:custGeom>
            <a:solidFill>
              <a:srgbClr val="729FCF">
                <a:alpha val="49803"/>
              </a:srgbClr>
            </a:solidFill>
            <a:ln w="9525"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30"/>
          <p:cNvGrpSpPr/>
          <p:nvPr/>
        </p:nvGrpSpPr>
        <p:grpSpPr>
          <a:xfrm>
            <a:off x="7363800" y="2286000"/>
            <a:ext cx="179280" cy="179280"/>
            <a:chOff x="7363800" y="2286000"/>
            <a:chExt cx="179280" cy="179280"/>
          </a:xfrm>
        </p:grpSpPr>
        <p:sp>
          <p:nvSpPr>
            <p:cNvPr id="966" name="Google Shape;966;p30"/>
            <p:cNvSpPr/>
            <p:nvPr/>
          </p:nvSpPr>
          <p:spPr>
            <a:xfrm>
              <a:off x="7465680" y="2286000"/>
              <a:ext cx="77040" cy="78840"/>
            </a:xfrm>
            <a:custGeom>
              <a:avLst/>
              <a:gdLst/>
              <a:ahLst/>
              <a:cxnLst/>
              <a:rect l="l" t="t" r="r" b="b"/>
              <a:pathLst>
                <a:path w="216" h="221" extrusionOk="0">
                  <a:moveTo>
                    <a:pt x="0" y="0"/>
                  </a:moveTo>
                  <a:cubicBezTo>
                    <a:pt x="72" y="0"/>
                    <a:pt x="144" y="0"/>
                    <a:pt x="216" y="0"/>
                  </a:cubicBezTo>
                  <a:cubicBezTo>
                    <a:pt x="216" y="73"/>
                    <a:pt x="216" y="148"/>
                    <a:pt x="216" y="221"/>
                  </a:cubicBezTo>
                  <a:cubicBezTo>
                    <a:pt x="144" y="221"/>
                    <a:pt x="72" y="221"/>
                    <a:pt x="0" y="221"/>
                  </a:cubicBezTo>
                  <a:cubicBezTo>
                    <a:pt x="0" y="148"/>
                    <a:pt x="0" y="73"/>
                    <a:pt x="0" y="0"/>
                  </a:cubicBezTo>
                  <a:close/>
                </a:path>
              </a:pathLst>
            </a:custGeom>
            <a:solidFill>
              <a:srgbClr val="729FCF">
                <a:alpha val="49803"/>
              </a:srgbClr>
            </a:solidFill>
            <a:ln w="9525"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7363800" y="2286000"/>
              <a:ext cx="77040" cy="78840"/>
            </a:xfrm>
            <a:custGeom>
              <a:avLst/>
              <a:gdLst/>
              <a:ahLst/>
              <a:cxnLst/>
              <a:rect l="l" t="t" r="r" b="b"/>
              <a:pathLst>
                <a:path w="216" h="221" extrusionOk="0">
                  <a:moveTo>
                    <a:pt x="0" y="0"/>
                  </a:moveTo>
                  <a:cubicBezTo>
                    <a:pt x="72" y="0"/>
                    <a:pt x="144" y="0"/>
                    <a:pt x="216" y="0"/>
                  </a:cubicBezTo>
                  <a:cubicBezTo>
                    <a:pt x="216" y="73"/>
                    <a:pt x="216" y="148"/>
                    <a:pt x="216" y="221"/>
                  </a:cubicBezTo>
                  <a:cubicBezTo>
                    <a:pt x="144" y="221"/>
                    <a:pt x="72" y="221"/>
                    <a:pt x="0" y="221"/>
                  </a:cubicBezTo>
                  <a:cubicBezTo>
                    <a:pt x="0" y="148"/>
                    <a:pt x="0" y="73"/>
                    <a:pt x="0" y="0"/>
                  </a:cubicBezTo>
                  <a:close/>
                </a:path>
              </a:pathLst>
            </a:custGeom>
            <a:solidFill>
              <a:srgbClr val="729FCF">
                <a:alpha val="49803"/>
              </a:srgbClr>
            </a:solidFill>
            <a:ln w="9525"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7466040" y="2386440"/>
              <a:ext cx="77040" cy="78840"/>
            </a:xfrm>
            <a:custGeom>
              <a:avLst/>
              <a:gdLst/>
              <a:ahLst/>
              <a:cxnLst/>
              <a:rect l="l" t="t" r="r" b="b"/>
              <a:pathLst>
                <a:path w="216" h="221" extrusionOk="0">
                  <a:moveTo>
                    <a:pt x="0" y="0"/>
                  </a:moveTo>
                  <a:cubicBezTo>
                    <a:pt x="72" y="0"/>
                    <a:pt x="144" y="0"/>
                    <a:pt x="216" y="0"/>
                  </a:cubicBezTo>
                  <a:cubicBezTo>
                    <a:pt x="216" y="73"/>
                    <a:pt x="216" y="148"/>
                    <a:pt x="216" y="221"/>
                  </a:cubicBezTo>
                  <a:cubicBezTo>
                    <a:pt x="144" y="221"/>
                    <a:pt x="72" y="221"/>
                    <a:pt x="0" y="221"/>
                  </a:cubicBezTo>
                  <a:cubicBezTo>
                    <a:pt x="0" y="148"/>
                    <a:pt x="0" y="73"/>
                    <a:pt x="0" y="0"/>
                  </a:cubicBezTo>
                  <a:close/>
                </a:path>
              </a:pathLst>
            </a:custGeom>
            <a:solidFill>
              <a:srgbClr val="729FCF">
                <a:alpha val="49803"/>
              </a:srgbClr>
            </a:solidFill>
            <a:ln w="9525"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7364160" y="2386440"/>
              <a:ext cx="77040" cy="78840"/>
            </a:xfrm>
            <a:custGeom>
              <a:avLst/>
              <a:gdLst/>
              <a:ahLst/>
              <a:cxnLst/>
              <a:rect l="l" t="t" r="r" b="b"/>
              <a:pathLst>
                <a:path w="216" h="221" extrusionOk="0">
                  <a:moveTo>
                    <a:pt x="0" y="0"/>
                  </a:moveTo>
                  <a:cubicBezTo>
                    <a:pt x="72" y="0"/>
                    <a:pt x="144" y="0"/>
                    <a:pt x="216" y="0"/>
                  </a:cubicBezTo>
                  <a:cubicBezTo>
                    <a:pt x="216" y="73"/>
                    <a:pt x="216" y="148"/>
                    <a:pt x="216" y="221"/>
                  </a:cubicBezTo>
                  <a:cubicBezTo>
                    <a:pt x="144" y="221"/>
                    <a:pt x="72" y="221"/>
                    <a:pt x="0" y="221"/>
                  </a:cubicBezTo>
                  <a:cubicBezTo>
                    <a:pt x="0" y="148"/>
                    <a:pt x="0" y="73"/>
                    <a:pt x="0" y="0"/>
                  </a:cubicBezTo>
                  <a:close/>
                </a:path>
              </a:pathLst>
            </a:custGeom>
            <a:solidFill>
              <a:srgbClr val="729FCF">
                <a:alpha val="49803"/>
              </a:srgbClr>
            </a:solidFill>
            <a:ln w="9525" cap="rnd"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70" name="Google Shape;970;p30"/>
          <p:cNvPicPr preferRelativeResize="0"/>
          <p:nvPr/>
        </p:nvPicPr>
        <p:blipFill rotWithShape="1">
          <a:blip r:embed="rId8">
            <a:alphaModFix/>
          </a:blip>
          <a:srcRect/>
          <a:stretch/>
        </p:blipFill>
        <p:spPr>
          <a:xfrm>
            <a:off x="1352925" y="295451"/>
            <a:ext cx="991800" cy="685080"/>
          </a:xfrm>
          <a:prstGeom prst="rect">
            <a:avLst/>
          </a:prstGeom>
          <a:noFill/>
          <a:ln>
            <a:noFill/>
          </a:ln>
        </p:spPr>
      </p:pic>
      <p:sp>
        <p:nvSpPr>
          <p:cNvPr id="971" name="Google Shape;971;p30"/>
          <p:cNvSpPr/>
          <p:nvPr/>
        </p:nvSpPr>
        <p:spPr>
          <a:xfrm>
            <a:off x="2820960" y="4768920"/>
            <a:ext cx="55504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972" name="Google Shape;972;p30"/>
          <p:cNvSpPr/>
          <p:nvPr/>
        </p:nvSpPr>
        <p:spPr>
          <a:xfrm>
            <a:off x="2712600" y="476892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973" name="Google Shape;973;p30"/>
          <p:cNvSpPr/>
          <p:nvPr/>
        </p:nvSpPr>
        <p:spPr>
          <a:xfrm>
            <a:off x="2820960" y="476892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974" name="Google Shape;974;p30"/>
          <p:cNvSpPr/>
          <p:nvPr/>
        </p:nvSpPr>
        <p:spPr>
          <a:xfrm>
            <a:off x="2712600" y="476892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cxnSp>
        <p:nvCxnSpPr>
          <p:cNvPr id="975" name="Google Shape;975;p30"/>
          <p:cNvCxnSpPr/>
          <p:nvPr/>
        </p:nvCxnSpPr>
        <p:spPr>
          <a:xfrm>
            <a:off x="0" y="0"/>
            <a:ext cx="360" cy="360"/>
          </a:xfrm>
          <a:prstGeom prst="straightConnector1">
            <a:avLst/>
          </a:prstGeom>
          <a:noFill/>
          <a:ln w="9525" cap="flat" cmpd="sng">
            <a:solidFill>
              <a:srgbClr val="3465A4"/>
            </a:solidFill>
            <a:prstDash val="solid"/>
            <a:round/>
            <a:headEnd type="none" w="sm" len="sm"/>
            <a:tailEnd type="triangle" w="med" len="med"/>
          </a:ln>
        </p:spPr>
      </p:cxnSp>
      <p:cxnSp>
        <p:nvCxnSpPr>
          <p:cNvPr id="976" name="Google Shape;976;p30"/>
          <p:cNvCxnSpPr/>
          <p:nvPr/>
        </p:nvCxnSpPr>
        <p:spPr>
          <a:xfrm>
            <a:off x="0" y="0"/>
            <a:ext cx="360" cy="360"/>
          </a:xfrm>
          <a:prstGeom prst="straightConnector1">
            <a:avLst/>
          </a:prstGeom>
          <a:noFill/>
          <a:ln w="9525" cap="flat" cmpd="sng">
            <a:solidFill>
              <a:srgbClr val="3465A4"/>
            </a:solidFill>
            <a:prstDash val="solid"/>
            <a:round/>
            <a:headEnd type="none" w="sm" len="sm"/>
            <a:tailEnd type="triangle" w="med" len="med"/>
          </a:ln>
        </p:spPr>
      </p:cxnSp>
      <p:sp>
        <p:nvSpPr>
          <p:cNvPr id="2" name="Rounded Rectangle 1"/>
          <p:cNvSpPr/>
          <p:nvPr/>
        </p:nvSpPr>
        <p:spPr>
          <a:xfrm>
            <a:off x="195209" y="195209"/>
            <a:ext cx="8681663" cy="4356243"/>
          </a:xfrm>
          <a:prstGeom prst="roundRect">
            <a:avLst>
              <a:gd name="adj" fmla="val 50000"/>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1"/>
          <p:cNvSpPr txBox="1">
            <a:spLocks noGrp="1"/>
          </p:cNvSpPr>
          <p:nvPr>
            <p:ph type="title" idx="4294967295"/>
          </p:nvPr>
        </p:nvSpPr>
        <p:spPr>
          <a:xfrm>
            <a:off x="457200" y="228600"/>
            <a:ext cx="845676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Suggestions:</a:t>
            </a:r>
            <a:endParaRPr sz="3600" b="0" i="0" u="none" strike="noStrike" cap="none">
              <a:latin typeface="Arial"/>
              <a:ea typeface="Arial"/>
              <a:cs typeface="Arial"/>
              <a:sym typeface="Arial"/>
            </a:endParaRPr>
          </a:p>
        </p:txBody>
      </p:sp>
      <p:sp>
        <p:nvSpPr>
          <p:cNvPr id="982" name="Google Shape;982;p31"/>
          <p:cNvSpPr txBox="1">
            <a:spLocks noGrp="1"/>
          </p:cNvSpPr>
          <p:nvPr>
            <p:ph type="body" idx="4294967295"/>
          </p:nvPr>
        </p:nvSpPr>
        <p:spPr>
          <a:xfrm>
            <a:off x="658080" y="930960"/>
            <a:ext cx="7570080" cy="357192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SzPts val="2000"/>
              <a:buFont typeface="Arial"/>
              <a:buNone/>
            </a:pPr>
            <a:endParaRPr sz="2000" b="0" i="0" u="none" strike="noStrike" cap="none">
              <a:latin typeface="Arial"/>
              <a:ea typeface="Arial"/>
              <a:cs typeface="Arial"/>
              <a:sym typeface="Arial"/>
            </a:endParaRPr>
          </a:p>
          <a:p>
            <a:pPr marL="0" marR="0" lvl="0" indent="0" algn="l" rtl="0">
              <a:lnSpc>
                <a:spcPct val="100000"/>
              </a:lnSpc>
              <a:spcBef>
                <a:spcPts val="601"/>
              </a:spcBef>
              <a:spcAft>
                <a:spcPts val="0"/>
              </a:spcAft>
              <a:buSzPts val="2000"/>
              <a:buFont typeface="Arial"/>
              <a:buNone/>
            </a:pPr>
            <a:endParaRPr sz="2000" b="0" i="0" u="none" strike="noStrike" cap="none">
              <a:latin typeface="Arial"/>
              <a:ea typeface="Arial"/>
              <a:cs typeface="Arial"/>
              <a:sym typeface="Arial"/>
            </a:endParaRPr>
          </a:p>
          <a:p>
            <a:pPr marL="0" marR="0" lvl="0" indent="0" algn="l" rtl="0">
              <a:lnSpc>
                <a:spcPct val="100000"/>
              </a:lnSpc>
              <a:spcBef>
                <a:spcPts val="601"/>
              </a:spcBef>
              <a:spcAft>
                <a:spcPts val="0"/>
              </a:spcAft>
              <a:buSzPts val="2000"/>
              <a:buFont typeface="Arial"/>
              <a:buNone/>
            </a:pPr>
            <a:endParaRPr sz="2000" b="0" i="0" u="none" strike="noStrike" cap="none">
              <a:latin typeface="Arial"/>
              <a:ea typeface="Arial"/>
              <a:cs typeface="Arial"/>
              <a:sym typeface="Arial"/>
            </a:endParaRPr>
          </a:p>
        </p:txBody>
      </p:sp>
      <p:sp>
        <p:nvSpPr>
          <p:cNvPr id="983" name="Google Shape;983;p31"/>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33</a:t>
            </a:fld>
            <a:endParaRPr sz="1300" b="0" i="0" u="none" strike="noStrike" cap="none">
              <a:solidFill>
                <a:srgbClr val="0091EA"/>
              </a:solidFill>
              <a:latin typeface="Times New Roman"/>
              <a:ea typeface="Times New Roman"/>
              <a:cs typeface="Times New Roman"/>
              <a:sym typeface="Times New Roman"/>
            </a:endParaRPr>
          </a:p>
        </p:txBody>
      </p:sp>
      <p:grpSp>
        <p:nvGrpSpPr>
          <p:cNvPr id="984" name="Google Shape;984;p31"/>
          <p:cNvGrpSpPr/>
          <p:nvPr/>
        </p:nvGrpSpPr>
        <p:grpSpPr>
          <a:xfrm>
            <a:off x="533520" y="1079640"/>
            <a:ext cx="2786760" cy="3171240"/>
            <a:chOff x="533520" y="1079640"/>
            <a:chExt cx="2786760" cy="3171240"/>
          </a:xfrm>
        </p:grpSpPr>
        <p:sp>
          <p:nvSpPr>
            <p:cNvPr id="985" name="Google Shape;985;p31"/>
            <p:cNvSpPr/>
            <p:nvPr/>
          </p:nvSpPr>
          <p:spPr>
            <a:xfrm>
              <a:off x="533520" y="1643400"/>
              <a:ext cx="2786760" cy="2607480"/>
            </a:xfrm>
            <a:custGeom>
              <a:avLst/>
              <a:gdLst/>
              <a:ahLst/>
              <a:cxnLst/>
              <a:rect l="l" t="t" r="r" b="b"/>
              <a:pathLst>
                <a:path w="5274" h="4934" extrusionOk="0">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solidFill>
              <a:srgbClr val="F2F2F2">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906480" y="3694320"/>
              <a:ext cx="183240" cy="186120"/>
            </a:xfrm>
            <a:prstGeom prst="ellipse">
              <a:avLst/>
            </a:prstGeom>
            <a:solidFill>
              <a:srgbClr val="F2F2F2">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2208240" y="1079640"/>
              <a:ext cx="183240" cy="376920"/>
            </a:xfrm>
            <a:custGeom>
              <a:avLst/>
              <a:gdLst/>
              <a:ahLst/>
              <a:cxnLst/>
              <a:rect l="l" t="t" r="r" b="b"/>
              <a:pathLst>
                <a:path w="352" h="715" extrusionOk="0">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solidFill>
              <a:srgbClr val="F2F2F2">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1607400" y="1321560"/>
              <a:ext cx="334440" cy="334440"/>
            </a:xfrm>
            <a:custGeom>
              <a:avLst/>
              <a:gdLst/>
              <a:ahLst/>
              <a:cxnLst/>
              <a:rect l="l" t="t" r="r" b="b"/>
              <a:pathLst>
                <a:path w="634" h="634" extrusionOk="0">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solidFill>
              <a:srgbClr val="F2F2F2">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2658240" y="1321560"/>
              <a:ext cx="334440" cy="334440"/>
            </a:xfrm>
            <a:custGeom>
              <a:avLst/>
              <a:gdLst/>
              <a:ahLst/>
              <a:cxnLst/>
              <a:rect l="l" t="t" r="r" b="b"/>
              <a:pathLst>
                <a:path w="635" h="634" extrusionOk="0">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solidFill>
              <a:srgbClr val="F2F2F2">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31"/>
          <p:cNvGrpSpPr/>
          <p:nvPr/>
        </p:nvGrpSpPr>
        <p:grpSpPr>
          <a:xfrm>
            <a:off x="1150560" y="2091600"/>
            <a:ext cx="1552320" cy="1766520"/>
            <a:chOff x="1150560" y="2091600"/>
            <a:chExt cx="1552320" cy="1766520"/>
          </a:xfrm>
        </p:grpSpPr>
        <p:sp>
          <p:nvSpPr>
            <p:cNvPr id="991" name="Google Shape;991;p31"/>
            <p:cNvSpPr/>
            <p:nvPr/>
          </p:nvSpPr>
          <p:spPr>
            <a:xfrm>
              <a:off x="1150560" y="2405880"/>
              <a:ext cx="1552320" cy="1452240"/>
            </a:xfrm>
            <a:custGeom>
              <a:avLst/>
              <a:gdLst/>
              <a:ahLst/>
              <a:cxnLst/>
              <a:rect l="l" t="t" r="r" b="b"/>
              <a:pathLst>
                <a:path w="5274" h="4934" extrusionOk="0">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358640" y="3548880"/>
              <a:ext cx="101520" cy="10296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2084040" y="2091600"/>
              <a:ext cx="101520" cy="209160"/>
            </a:xfrm>
            <a:custGeom>
              <a:avLst/>
              <a:gdLst/>
              <a:ahLst/>
              <a:cxnLst/>
              <a:rect l="l" t="t" r="r" b="b"/>
              <a:pathLst>
                <a:path w="352" h="715" extrusionOk="0">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1749240" y="2226600"/>
              <a:ext cx="185400" cy="185400"/>
            </a:xfrm>
            <a:custGeom>
              <a:avLst/>
              <a:gdLst/>
              <a:ahLst/>
              <a:cxnLst/>
              <a:rect l="l" t="t" r="r" b="b"/>
              <a:pathLst>
                <a:path w="634" h="634" extrusionOk="0">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2334960" y="2226600"/>
              <a:ext cx="185400" cy="185400"/>
            </a:xfrm>
            <a:custGeom>
              <a:avLst/>
              <a:gdLst/>
              <a:ahLst/>
              <a:cxnLst/>
              <a:rect l="l" t="t" r="r" b="b"/>
              <a:pathLst>
                <a:path w="635" h="634" extrusionOk="0">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1"/>
          <p:cNvGrpSpPr/>
          <p:nvPr/>
        </p:nvGrpSpPr>
        <p:grpSpPr>
          <a:xfrm>
            <a:off x="3873960" y="979560"/>
            <a:ext cx="4880520" cy="1233000"/>
            <a:chOff x="3873960" y="979560"/>
            <a:chExt cx="4880520" cy="1233000"/>
          </a:xfrm>
        </p:grpSpPr>
        <p:sp>
          <p:nvSpPr>
            <p:cNvPr id="997" name="Google Shape;997;p31"/>
            <p:cNvSpPr/>
            <p:nvPr/>
          </p:nvSpPr>
          <p:spPr>
            <a:xfrm>
              <a:off x="3873960" y="1139760"/>
              <a:ext cx="4880520" cy="961920"/>
            </a:xfrm>
            <a:prstGeom prst="round2SameRect">
              <a:avLst>
                <a:gd name="adj1" fmla="val 0"/>
                <a:gd name="adj2" fmla="val 339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3967200" y="979560"/>
              <a:ext cx="2203560" cy="344160"/>
            </a:xfrm>
            <a:prstGeom prst="round2SameRect">
              <a:avLst>
                <a:gd name="adj1" fmla="val 16667"/>
                <a:gd name="adj2" fmla="val 0"/>
              </a:avLst>
            </a:prstGeom>
            <a:solidFill>
              <a:srgbClr val="3393E2"/>
            </a:solid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FFFF"/>
                </a:buClr>
                <a:buSzPts val="1400"/>
                <a:buFont typeface="Roboto"/>
                <a:buNone/>
              </a:pPr>
              <a:r>
                <a:rPr lang="en-US" sz="1400" b="1" i="0" u="none" strike="noStrike" cap="none">
                  <a:solidFill>
                    <a:srgbClr val="FFFFFF"/>
                  </a:solidFill>
                  <a:latin typeface="Roboto"/>
                  <a:ea typeface="Roboto"/>
                  <a:cs typeface="Roboto"/>
                  <a:sym typeface="Roboto"/>
                </a:rPr>
                <a:t>Recommendation 1</a:t>
              </a:r>
              <a:endParaRPr sz="1400" b="0" i="0" u="none" strike="noStrike" cap="none">
                <a:latin typeface="Arial"/>
                <a:ea typeface="Arial"/>
                <a:cs typeface="Arial"/>
                <a:sym typeface="Arial"/>
              </a:endParaRPr>
            </a:p>
          </p:txBody>
        </p:sp>
        <p:sp>
          <p:nvSpPr>
            <p:cNvPr id="999" name="Google Shape;999;p31"/>
            <p:cNvSpPr/>
            <p:nvPr/>
          </p:nvSpPr>
          <p:spPr>
            <a:xfrm>
              <a:off x="3974400" y="1434600"/>
              <a:ext cx="4634280" cy="777960"/>
            </a:xfrm>
            <a:prstGeom prst="rect">
              <a:avLst/>
            </a:prstGeom>
            <a:noFill/>
            <a:ln>
              <a:noFill/>
            </a:ln>
          </p:spPr>
          <p:txBody>
            <a:bodyPr spcFirstLastPara="1" wrap="square" lIns="0" tIns="0" rIns="0" bIns="0" anchor="t" anchorCtr="0">
              <a:spAutoFit/>
            </a:bodyPr>
            <a:lstStyle/>
            <a:p>
              <a:pPr marL="0" marR="0" lvl="0" indent="0" algn="l" rtl="0">
                <a:lnSpc>
                  <a:spcPct val="160000"/>
                </a:lnSpc>
                <a:spcBef>
                  <a:spcPts val="0"/>
                </a:spcBef>
                <a:spcAft>
                  <a:spcPts val="0"/>
                </a:spcAft>
                <a:buClr>
                  <a:srgbClr val="5C5C5C"/>
                </a:buClr>
                <a:buSzPts val="1600"/>
                <a:buFont typeface="Roboto"/>
                <a:buNone/>
              </a:pPr>
              <a:endParaRPr sz="1600" b="0" i="0" u="none" strike="noStrike" cap="none">
                <a:latin typeface="Arial"/>
                <a:ea typeface="Arial"/>
                <a:cs typeface="Arial"/>
                <a:sym typeface="Arial"/>
              </a:endParaRPr>
            </a:p>
          </p:txBody>
        </p:sp>
      </p:grpSp>
      <p:grpSp>
        <p:nvGrpSpPr>
          <p:cNvPr id="1000" name="Google Shape;1000;p31"/>
          <p:cNvGrpSpPr/>
          <p:nvPr/>
        </p:nvGrpSpPr>
        <p:grpSpPr>
          <a:xfrm>
            <a:off x="3873960" y="2210760"/>
            <a:ext cx="4880520" cy="1309500"/>
            <a:chOff x="3873960" y="2210760"/>
            <a:chExt cx="4880520" cy="1309500"/>
          </a:xfrm>
        </p:grpSpPr>
        <p:sp>
          <p:nvSpPr>
            <p:cNvPr id="1001" name="Google Shape;1001;p31"/>
            <p:cNvSpPr/>
            <p:nvPr/>
          </p:nvSpPr>
          <p:spPr>
            <a:xfrm>
              <a:off x="3873960" y="2371320"/>
              <a:ext cx="4880520" cy="961920"/>
            </a:xfrm>
            <a:prstGeom prst="round2SameRect">
              <a:avLst>
                <a:gd name="adj1" fmla="val 0"/>
                <a:gd name="adj2" fmla="val 339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3967200" y="2210760"/>
              <a:ext cx="2203560" cy="344160"/>
            </a:xfrm>
            <a:prstGeom prst="round2SameRect">
              <a:avLst>
                <a:gd name="adj1" fmla="val 16667"/>
                <a:gd name="adj2" fmla="val 0"/>
              </a:avLst>
            </a:prstGeom>
            <a:solidFill>
              <a:srgbClr val="729FCF"/>
            </a:solid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FFFF"/>
                </a:buClr>
                <a:buSzPts val="1400"/>
                <a:buFont typeface="Roboto"/>
                <a:buNone/>
              </a:pPr>
              <a:r>
                <a:rPr lang="en-US" sz="1400" b="1" i="0" u="none" strike="noStrike" cap="none" dirty="0">
                  <a:solidFill>
                    <a:srgbClr val="FFFFFF"/>
                  </a:solidFill>
                  <a:latin typeface="Roboto"/>
                  <a:ea typeface="Roboto"/>
                  <a:cs typeface="Roboto"/>
                  <a:sym typeface="Roboto"/>
                </a:rPr>
                <a:t>Recommendation 2</a:t>
              </a:r>
              <a:endParaRPr sz="1400" b="0" i="0" u="none" strike="noStrike" cap="none" dirty="0">
                <a:latin typeface="Arial"/>
                <a:ea typeface="Arial"/>
                <a:cs typeface="Arial"/>
                <a:sym typeface="Arial"/>
              </a:endParaRPr>
            </a:p>
          </p:txBody>
        </p:sp>
        <p:sp>
          <p:nvSpPr>
            <p:cNvPr id="1003" name="Google Shape;1003;p31"/>
            <p:cNvSpPr/>
            <p:nvPr/>
          </p:nvSpPr>
          <p:spPr>
            <a:xfrm>
              <a:off x="3974400" y="2742360"/>
              <a:ext cx="4634400" cy="777900"/>
            </a:xfrm>
            <a:prstGeom prst="rect">
              <a:avLst/>
            </a:prstGeom>
            <a:noFill/>
            <a:ln>
              <a:noFill/>
            </a:ln>
          </p:spPr>
          <p:txBody>
            <a:bodyPr spcFirstLastPara="1" wrap="square" lIns="0" tIns="0" rIns="0" bIns="0" anchor="t" anchorCtr="0">
              <a:spAutoFit/>
            </a:bodyPr>
            <a:lstStyle/>
            <a:p>
              <a:pPr marL="0" marR="0" lvl="0" indent="0" algn="l" rtl="0">
                <a:lnSpc>
                  <a:spcPct val="160000"/>
                </a:lnSpc>
                <a:spcBef>
                  <a:spcPts val="0"/>
                </a:spcBef>
                <a:spcAft>
                  <a:spcPts val="0"/>
                </a:spcAft>
                <a:buClr>
                  <a:srgbClr val="5C5C5C"/>
                </a:buClr>
                <a:buSzPts val="1600"/>
                <a:buFont typeface="Roboto"/>
                <a:buNone/>
              </a:pPr>
              <a:r>
                <a:rPr lang="en-US" sz="1600" b="0" i="0" u="none" strike="noStrike" cap="none">
                  <a:solidFill>
                    <a:srgbClr val="5C5C5C"/>
                  </a:solidFill>
                  <a:latin typeface="Roboto"/>
                  <a:ea typeface="Roboto"/>
                  <a:cs typeface="Roboto"/>
                  <a:sym typeface="Roboto"/>
                </a:rPr>
                <a:t>Improve face detection logic to increase precious</a:t>
              </a:r>
              <a:endParaRPr sz="1600" b="0" i="0" u="none" strike="noStrike" cap="none">
                <a:latin typeface="Arial"/>
                <a:ea typeface="Arial"/>
                <a:cs typeface="Arial"/>
                <a:sym typeface="Arial"/>
              </a:endParaRPr>
            </a:p>
          </p:txBody>
        </p:sp>
      </p:grpSp>
      <p:grpSp>
        <p:nvGrpSpPr>
          <p:cNvPr id="1004" name="Google Shape;1004;p31"/>
          <p:cNvGrpSpPr/>
          <p:nvPr/>
        </p:nvGrpSpPr>
        <p:grpSpPr>
          <a:xfrm>
            <a:off x="3873960" y="3442320"/>
            <a:ext cx="4952520" cy="1122480"/>
            <a:chOff x="3873960" y="3442320"/>
            <a:chExt cx="4952520" cy="1122480"/>
          </a:xfrm>
        </p:grpSpPr>
        <p:sp>
          <p:nvSpPr>
            <p:cNvPr id="1005" name="Google Shape;1005;p31"/>
            <p:cNvSpPr/>
            <p:nvPr/>
          </p:nvSpPr>
          <p:spPr>
            <a:xfrm>
              <a:off x="3873960" y="3602880"/>
              <a:ext cx="4880520" cy="961920"/>
            </a:xfrm>
            <a:prstGeom prst="round2SameRect">
              <a:avLst>
                <a:gd name="adj1" fmla="val 0"/>
                <a:gd name="adj2" fmla="val 339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3967200" y="3442320"/>
              <a:ext cx="2203560" cy="344160"/>
            </a:xfrm>
            <a:prstGeom prst="round2SameRect">
              <a:avLst>
                <a:gd name="adj1" fmla="val 16667"/>
                <a:gd name="adj2" fmla="val 0"/>
              </a:avLst>
            </a:prstGeom>
            <a:solidFill>
              <a:srgbClr val="999999"/>
            </a:solid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FFFF"/>
                </a:buClr>
                <a:buSzPts val="1400"/>
                <a:buFont typeface="Roboto"/>
                <a:buNone/>
              </a:pPr>
              <a:r>
                <a:rPr lang="en-US" sz="1400" b="1" i="0" u="none" strike="noStrike" cap="none">
                  <a:solidFill>
                    <a:srgbClr val="FFFFFF"/>
                  </a:solidFill>
                  <a:latin typeface="Roboto"/>
                  <a:ea typeface="Roboto"/>
                  <a:cs typeface="Roboto"/>
                  <a:sym typeface="Roboto"/>
                </a:rPr>
                <a:t>Recommendation 3</a:t>
              </a:r>
              <a:endParaRPr sz="1400" b="0" i="0" u="none" strike="noStrike" cap="none">
                <a:latin typeface="Arial"/>
                <a:ea typeface="Arial"/>
                <a:cs typeface="Arial"/>
                <a:sym typeface="Arial"/>
              </a:endParaRPr>
            </a:p>
          </p:txBody>
        </p:sp>
        <p:sp>
          <p:nvSpPr>
            <p:cNvPr id="1007" name="Google Shape;1007;p31"/>
            <p:cNvSpPr/>
            <p:nvPr/>
          </p:nvSpPr>
          <p:spPr>
            <a:xfrm>
              <a:off x="3974400" y="3897360"/>
              <a:ext cx="463428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3961800" y="3958200"/>
              <a:ext cx="4864680" cy="324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5C5C5C"/>
                </a:buClr>
                <a:buSzPts val="1600"/>
                <a:buFont typeface="Roboto"/>
                <a:buNone/>
              </a:pPr>
              <a:r>
                <a:rPr lang="en-US" sz="1600" b="0" i="0" u="none" strike="noStrike" cap="none">
                  <a:solidFill>
                    <a:srgbClr val="5C5C5C"/>
                  </a:solidFill>
                  <a:latin typeface="Roboto"/>
                  <a:ea typeface="Roboto"/>
                  <a:cs typeface="Roboto"/>
                  <a:sym typeface="Roboto"/>
                </a:rPr>
                <a:t>Implement user friendly UI.</a:t>
              </a:r>
              <a:endParaRPr sz="1600" b="0" i="0" u="none" strike="noStrike" cap="none">
                <a:latin typeface="Arial"/>
                <a:ea typeface="Arial"/>
                <a:cs typeface="Arial"/>
                <a:sym typeface="Arial"/>
              </a:endParaRPr>
            </a:p>
          </p:txBody>
        </p:sp>
      </p:grpSp>
      <p:sp>
        <p:nvSpPr>
          <p:cNvPr id="1009" name="Google Shape;1009;p31"/>
          <p:cNvSpPr/>
          <p:nvPr/>
        </p:nvSpPr>
        <p:spPr>
          <a:xfrm>
            <a:off x="3967623" y="1487600"/>
            <a:ext cx="5175600" cy="324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5C5C5C"/>
              </a:buClr>
              <a:buSzPts val="1600"/>
              <a:buFont typeface="Roboto"/>
              <a:buNone/>
            </a:pPr>
            <a:r>
              <a:rPr lang="en-US" sz="1600" b="0" i="0" u="none" strike="noStrike" cap="none">
                <a:solidFill>
                  <a:srgbClr val="5C5C5C"/>
                </a:solidFill>
                <a:latin typeface="Roboto"/>
                <a:ea typeface="Roboto"/>
                <a:cs typeface="Roboto"/>
                <a:sym typeface="Roboto"/>
              </a:rPr>
              <a:t>Use message broker to handle traffic</a:t>
            </a:r>
            <a:endParaRPr sz="1600" b="0" i="0" u="none" strike="noStrike" cap="none">
              <a:latin typeface="Arial"/>
              <a:ea typeface="Arial"/>
              <a:cs typeface="Arial"/>
              <a:sym typeface="Arial"/>
            </a:endParaRPr>
          </a:p>
        </p:txBody>
      </p:sp>
      <p:sp>
        <p:nvSpPr>
          <p:cNvPr id="1010" name="Google Shape;1010;p31"/>
          <p:cNvSpPr/>
          <p:nvPr/>
        </p:nvSpPr>
        <p:spPr>
          <a:xfrm>
            <a:off x="2820960" y="4768920"/>
            <a:ext cx="55504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1011" name="Google Shape;1011;p31"/>
          <p:cNvSpPr/>
          <p:nvPr/>
        </p:nvSpPr>
        <p:spPr>
          <a:xfrm>
            <a:off x="2712600" y="476892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1012" name="Google Shape;1012;p31"/>
          <p:cNvSpPr/>
          <p:nvPr/>
        </p:nvSpPr>
        <p:spPr>
          <a:xfrm>
            <a:off x="2820960" y="476892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1013" name="Google Shape;1013;p31"/>
          <p:cNvSpPr/>
          <p:nvPr/>
        </p:nvSpPr>
        <p:spPr>
          <a:xfrm>
            <a:off x="2712600" y="476892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6"/>
                                        </p:tgtEl>
                                        <p:attrNameLst>
                                          <p:attrName>style.visibility</p:attrName>
                                        </p:attrNameLst>
                                      </p:cBhvr>
                                      <p:to>
                                        <p:strVal val="visible"/>
                                      </p:to>
                                    </p:set>
                                    <p:anim calcmode="lin" valueType="num">
                                      <p:cBhvr additive="base">
                                        <p:cTn id="7" dur="500" fill="hold"/>
                                        <p:tgtEl>
                                          <p:spTgt spid="996"/>
                                        </p:tgtEl>
                                        <p:attrNameLst>
                                          <p:attrName>ppt_x</p:attrName>
                                        </p:attrNameLst>
                                      </p:cBhvr>
                                      <p:tavLst>
                                        <p:tav tm="0">
                                          <p:val>
                                            <p:strVal val="#ppt_x"/>
                                          </p:val>
                                        </p:tav>
                                        <p:tav tm="100000">
                                          <p:val>
                                            <p:strVal val="#ppt_x"/>
                                          </p:val>
                                        </p:tav>
                                      </p:tavLst>
                                    </p:anim>
                                    <p:anim calcmode="lin" valueType="num">
                                      <p:cBhvr additive="base">
                                        <p:cTn id="8" dur="500" fill="hold"/>
                                        <p:tgtEl>
                                          <p:spTgt spid="9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09"/>
                                        </p:tgtEl>
                                        <p:attrNameLst>
                                          <p:attrName>style.visibility</p:attrName>
                                        </p:attrNameLst>
                                      </p:cBhvr>
                                      <p:to>
                                        <p:strVal val="visible"/>
                                      </p:to>
                                    </p:set>
                                    <p:anim calcmode="lin" valueType="num">
                                      <p:cBhvr additive="base">
                                        <p:cTn id="11" dur="500" fill="hold"/>
                                        <p:tgtEl>
                                          <p:spTgt spid="1009"/>
                                        </p:tgtEl>
                                        <p:attrNameLst>
                                          <p:attrName>ppt_x</p:attrName>
                                        </p:attrNameLst>
                                      </p:cBhvr>
                                      <p:tavLst>
                                        <p:tav tm="0">
                                          <p:val>
                                            <p:strVal val="#ppt_x"/>
                                          </p:val>
                                        </p:tav>
                                        <p:tav tm="100000">
                                          <p:val>
                                            <p:strVal val="#ppt_x"/>
                                          </p:val>
                                        </p:tav>
                                      </p:tavLst>
                                    </p:anim>
                                    <p:anim calcmode="lin" valueType="num">
                                      <p:cBhvr additive="base">
                                        <p:cTn id="12" dur="500" fill="hold"/>
                                        <p:tgtEl>
                                          <p:spTgt spid="100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00"/>
                                        </p:tgtEl>
                                        <p:attrNameLst>
                                          <p:attrName>style.visibility</p:attrName>
                                        </p:attrNameLst>
                                      </p:cBhvr>
                                      <p:to>
                                        <p:strVal val="visible"/>
                                      </p:to>
                                    </p:set>
                                    <p:anim calcmode="lin" valueType="num">
                                      <p:cBhvr additive="base">
                                        <p:cTn id="17" dur="500" fill="hold"/>
                                        <p:tgtEl>
                                          <p:spTgt spid="1000"/>
                                        </p:tgtEl>
                                        <p:attrNameLst>
                                          <p:attrName>ppt_x</p:attrName>
                                        </p:attrNameLst>
                                      </p:cBhvr>
                                      <p:tavLst>
                                        <p:tav tm="0">
                                          <p:val>
                                            <p:strVal val="#ppt_x"/>
                                          </p:val>
                                        </p:tav>
                                        <p:tav tm="100000">
                                          <p:val>
                                            <p:strVal val="#ppt_x"/>
                                          </p:val>
                                        </p:tav>
                                      </p:tavLst>
                                    </p:anim>
                                    <p:anim calcmode="lin" valueType="num">
                                      <p:cBhvr additive="base">
                                        <p:cTn id="18" dur="500" fill="hold"/>
                                        <p:tgtEl>
                                          <p:spTgt spid="100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04"/>
                                        </p:tgtEl>
                                        <p:attrNameLst>
                                          <p:attrName>style.visibility</p:attrName>
                                        </p:attrNameLst>
                                      </p:cBhvr>
                                      <p:to>
                                        <p:strVal val="visible"/>
                                      </p:to>
                                    </p:set>
                                    <p:anim calcmode="lin" valueType="num">
                                      <p:cBhvr additive="base">
                                        <p:cTn id="23" dur="500" fill="hold"/>
                                        <p:tgtEl>
                                          <p:spTgt spid="1004"/>
                                        </p:tgtEl>
                                        <p:attrNameLst>
                                          <p:attrName>ppt_x</p:attrName>
                                        </p:attrNameLst>
                                      </p:cBhvr>
                                      <p:tavLst>
                                        <p:tav tm="0">
                                          <p:val>
                                            <p:strVal val="#ppt_x"/>
                                          </p:val>
                                        </p:tav>
                                        <p:tav tm="100000">
                                          <p:val>
                                            <p:strVal val="#ppt_x"/>
                                          </p:val>
                                        </p:tav>
                                      </p:tavLst>
                                    </p:anim>
                                    <p:anim calcmode="lin" valueType="num">
                                      <p:cBhvr additive="base">
                                        <p:cTn id="24" dur="500" fill="hold"/>
                                        <p:tgtEl>
                                          <p:spTgt spid="1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32"/>
          <p:cNvSpPr txBox="1">
            <a:spLocks noGrp="1"/>
          </p:cNvSpPr>
          <p:nvPr>
            <p:ph type="title" idx="4294967295"/>
          </p:nvPr>
        </p:nvSpPr>
        <p:spPr>
          <a:xfrm>
            <a:off x="457200" y="228600"/>
            <a:ext cx="845676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a:solidFill>
                  <a:srgbClr val="0091EA"/>
                </a:solidFill>
                <a:latin typeface="Roboto Slab"/>
                <a:ea typeface="Roboto Slab"/>
                <a:cs typeface="Roboto Slab"/>
                <a:sym typeface="Roboto Slab"/>
              </a:rPr>
              <a:t>Resources:</a:t>
            </a:r>
            <a:endParaRPr sz="3600" b="0" i="0" u="none" strike="noStrike" cap="none">
              <a:latin typeface="Arial"/>
              <a:ea typeface="Arial"/>
              <a:cs typeface="Arial"/>
              <a:sym typeface="Arial"/>
            </a:endParaRPr>
          </a:p>
        </p:txBody>
      </p:sp>
      <p:sp>
        <p:nvSpPr>
          <p:cNvPr id="1019" name="Google Shape;1019;p32"/>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34</a:t>
            </a:fld>
            <a:endParaRPr sz="1300" b="0" i="0" u="none" strike="noStrike" cap="none">
              <a:solidFill>
                <a:srgbClr val="0091EA"/>
              </a:solidFill>
              <a:latin typeface="Times New Roman"/>
              <a:ea typeface="Times New Roman"/>
              <a:cs typeface="Times New Roman"/>
              <a:sym typeface="Times New Roman"/>
            </a:endParaRPr>
          </a:p>
        </p:txBody>
      </p:sp>
      <p:sp>
        <p:nvSpPr>
          <p:cNvPr id="1020" name="Google Shape;1020;p32"/>
          <p:cNvSpPr/>
          <p:nvPr/>
        </p:nvSpPr>
        <p:spPr>
          <a:xfrm>
            <a:off x="1019150" y="1009450"/>
            <a:ext cx="6675000" cy="510600"/>
          </a:xfrm>
          <a:prstGeom prst="rect">
            <a:avLst/>
          </a:prstGeom>
          <a:noFill/>
          <a:ln>
            <a:noFill/>
          </a:ln>
        </p:spPr>
        <p:txBody>
          <a:bodyPr spcFirstLastPara="1" wrap="square" lIns="0" tIns="0" rIns="0" bIns="0" anchor="ctr" anchorCtr="0">
            <a:sp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Roboto"/>
                <a:ea typeface="Roboto"/>
                <a:cs typeface="Roboto"/>
                <a:sym typeface="Roboto"/>
              </a:rPr>
              <a:t>“Developing and Testing an Asynchronous API with FastAPI and Pytest.”</a:t>
            </a:r>
            <a:r>
              <a:rPr lang="en-US" sz="1200">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200" u="sng">
                <a:solidFill>
                  <a:schemeClr val="hlink"/>
                </a:solidFill>
                <a:latin typeface="Roboto"/>
                <a:ea typeface="Roboto"/>
                <a:cs typeface="Roboto"/>
                <a:sym typeface="Roboto"/>
                <a:hlinkClick r:id="rId3"/>
              </a:rPr>
              <a:t>https://testdriven.io/blog/fastapi-crud/</a:t>
            </a:r>
            <a:r>
              <a:rPr lang="en-US" sz="1200">
                <a:solidFill>
                  <a:schemeClr val="dk1"/>
                </a:solidFill>
                <a:latin typeface="Roboto"/>
                <a:ea typeface="Roboto"/>
                <a:cs typeface="Roboto"/>
                <a:sym typeface="Roboto"/>
              </a:rPr>
              <a:t> (accessed Aug. 26, 2022).</a:t>
            </a:r>
            <a:endParaRPr sz="1200">
              <a:solidFill>
                <a:schemeClr val="dk1"/>
              </a:solidFill>
              <a:latin typeface="Roboto"/>
              <a:ea typeface="Roboto"/>
              <a:cs typeface="Roboto"/>
              <a:sym typeface="Roboto"/>
            </a:endParaRPr>
          </a:p>
          <a:p>
            <a:pPr marL="0" marR="0" lvl="0" indent="0" algn="l" rtl="0">
              <a:lnSpc>
                <a:spcPct val="120000"/>
              </a:lnSpc>
              <a:spcBef>
                <a:spcPts val="0"/>
              </a:spcBef>
              <a:spcAft>
                <a:spcPts val="0"/>
              </a:spcAft>
              <a:buClr>
                <a:srgbClr val="5C5C5C"/>
              </a:buClr>
              <a:buSzPts val="1400"/>
              <a:buFont typeface="Roboto"/>
              <a:buNone/>
            </a:pPr>
            <a:endParaRPr sz="1500">
              <a:solidFill>
                <a:srgbClr val="5C5C5C"/>
              </a:solidFill>
              <a:latin typeface="Roboto"/>
              <a:ea typeface="Roboto"/>
              <a:cs typeface="Roboto"/>
              <a:sym typeface="Roboto"/>
            </a:endParaRPr>
          </a:p>
        </p:txBody>
      </p:sp>
      <p:sp>
        <p:nvSpPr>
          <p:cNvPr id="1021" name="Google Shape;1021;p32"/>
          <p:cNvSpPr/>
          <p:nvPr/>
        </p:nvSpPr>
        <p:spPr>
          <a:xfrm>
            <a:off x="1019138" y="1576925"/>
            <a:ext cx="7249800" cy="510600"/>
          </a:xfrm>
          <a:prstGeom prst="rect">
            <a:avLst/>
          </a:prstGeom>
          <a:noFill/>
          <a:ln>
            <a:noFill/>
          </a:ln>
        </p:spPr>
        <p:txBody>
          <a:bodyPr spcFirstLastPara="1" wrap="square" lIns="0" tIns="0" rIns="0" bIns="0" anchor="ctr" anchorCtr="0">
            <a:sp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Roboto"/>
                <a:ea typeface="Roboto"/>
                <a:cs typeface="Roboto"/>
                <a:sym typeface="Roboto"/>
              </a:rPr>
              <a:t>TechWorld with Nana, </a:t>
            </a:r>
            <a:r>
              <a:rPr lang="en-US" sz="1200" i="1">
                <a:solidFill>
                  <a:schemeClr val="dk1"/>
                </a:solidFill>
                <a:latin typeface="Roboto"/>
                <a:ea typeface="Roboto"/>
                <a:cs typeface="Roboto"/>
                <a:sym typeface="Roboto"/>
              </a:rPr>
              <a:t>Docker Tutorial for Beginners [FULL COURSE in 3 Hours]</a:t>
            </a:r>
            <a:r>
              <a:rPr lang="en-US" sz="1200">
                <a:solidFill>
                  <a:schemeClr val="dk1"/>
                </a:solidFill>
                <a:latin typeface="Roboto"/>
                <a:ea typeface="Roboto"/>
                <a:cs typeface="Roboto"/>
                <a:sym typeface="Roboto"/>
              </a:rPr>
              <a:t>, (Oct. 21, 2020). Accessed: Aug. 26, 2022. [Online Video]. Available:</a:t>
            </a:r>
            <a:r>
              <a:rPr lang="en-US" sz="1200">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200" u="sng">
                <a:solidFill>
                  <a:schemeClr val="hlink"/>
                </a:solidFill>
                <a:latin typeface="Roboto"/>
                <a:ea typeface="Roboto"/>
                <a:cs typeface="Roboto"/>
                <a:sym typeface="Roboto"/>
                <a:hlinkClick r:id="rId4"/>
              </a:rPr>
              <a:t>https://www.youtube.com/watch?v=3c-iBn73dDE</a:t>
            </a:r>
            <a:endParaRPr sz="1200" u="sng">
              <a:solidFill>
                <a:schemeClr val="hlink"/>
              </a:solidFill>
              <a:latin typeface="Roboto"/>
              <a:ea typeface="Roboto"/>
              <a:cs typeface="Roboto"/>
              <a:sym typeface="Roboto"/>
            </a:endParaRPr>
          </a:p>
          <a:p>
            <a:pPr marL="0" marR="0" lvl="0" indent="0" algn="l" rtl="0">
              <a:lnSpc>
                <a:spcPct val="120000"/>
              </a:lnSpc>
              <a:spcBef>
                <a:spcPts val="0"/>
              </a:spcBef>
              <a:spcAft>
                <a:spcPts val="0"/>
              </a:spcAft>
              <a:buClr>
                <a:srgbClr val="5C5C5C"/>
              </a:buClr>
              <a:buSzPts val="1400"/>
              <a:buFont typeface="Roboto"/>
              <a:buNone/>
            </a:pPr>
            <a:endParaRPr sz="1500">
              <a:solidFill>
                <a:srgbClr val="5C5C5C"/>
              </a:solidFill>
              <a:latin typeface="Roboto"/>
              <a:ea typeface="Roboto"/>
              <a:cs typeface="Roboto"/>
              <a:sym typeface="Roboto"/>
            </a:endParaRPr>
          </a:p>
        </p:txBody>
      </p:sp>
      <p:sp>
        <p:nvSpPr>
          <p:cNvPr id="1022" name="Google Shape;1022;p32"/>
          <p:cNvSpPr/>
          <p:nvPr/>
        </p:nvSpPr>
        <p:spPr>
          <a:xfrm>
            <a:off x="1019137" y="2424950"/>
            <a:ext cx="7673400" cy="255000"/>
          </a:xfrm>
          <a:prstGeom prst="rect">
            <a:avLst/>
          </a:prstGeom>
          <a:noFill/>
          <a:ln>
            <a:noFill/>
          </a:ln>
        </p:spPr>
        <p:txBody>
          <a:bodyPr spcFirstLastPara="1" wrap="square" lIns="0" tIns="0" rIns="0" bIns="0" anchor="ctr" anchorCtr="0">
            <a:sp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Roboto"/>
                <a:ea typeface="Roboto"/>
                <a:cs typeface="Roboto"/>
                <a:sym typeface="Roboto"/>
              </a:rPr>
              <a:t>“Face Recognition with Python, in Under 25 Lines of Code – Real Python.”</a:t>
            </a:r>
            <a:r>
              <a:rPr lang="en-US" sz="1200">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200" u="sng">
                <a:solidFill>
                  <a:schemeClr val="hlink"/>
                </a:solidFill>
                <a:latin typeface="Roboto"/>
                <a:ea typeface="Roboto"/>
                <a:cs typeface="Roboto"/>
                <a:sym typeface="Roboto"/>
                <a:hlinkClick r:id="rId5"/>
              </a:rPr>
              <a:t>https://realpython.com/face-recognition-with-python/</a:t>
            </a:r>
            <a:r>
              <a:rPr lang="en-US" sz="1200">
                <a:solidFill>
                  <a:schemeClr val="dk1"/>
                </a:solidFill>
                <a:latin typeface="Roboto"/>
                <a:ea typeface="Roboto"/>
                <a:cs typeface="Roboto"/>
                <a:sym typeface="Roboto"/>
              </a:rPr>
              <a:t> (accessed Aug. 26, 2022).</a:t>
            </a:r>
            <a:endParaRPr sz="1200">
              <a:solidFill>
                <a:schemeClr val="dk1"/>
              </a:solidFill>
              <a:latin typeface="Roboto"/>
              <a:ea typeface="Roboto"/>
              <a:cs typeface="Roboto"/>
              <a:sym typeface="Roboto"/>
            </a:endParaRPr>
          </a:p>
          <a:p>
            <a:pPr marL="0" marR="0" lvl="0" indent="0" algn="l" rtl="0">
              <a:lnSpc>
                <a:spcPct val="120000"/>
              </a:lnSpc>
              <a:spcBef>
                <a:spcPts val="0"/>
              </a:spcBef>
              <a:spcAft>
                <a:spcPts val="0"/>
              </a:spcAft>
              <a:buClr>
                <a:srgbClr val="5C5C5C"/>
              </a:buClr>
              <a:buSzPts val="1400"/>
              <a:buFont typeface="Roboto"/>
              <a:buNone/>
            </a:pPr>
            <a:endParaRPr sz="1500">
              <a:solidFill>
                <a:srgbClr val="5C5C5C"/>
              </a:solidFill>
              <a:latin typeface="Roboto"/>
              <a:ea typeface="Roboto"/>
              <a:cs typeface="Roboto"/>
              <a:sym typeface="Roboto"/>
            </a:endParaRPr>
          </a:p>
        </p:txBody>
      </p:sp>
      <p:sp>
        <p:nvSpPr>
          <p:cNvPr id="1023" name="Google Shape;1023;p32"/>
          <p:cNvSpPr/>
          <p:nvPr/>
        </p:nvSpPr>
        <p:spPr>
          <a:xfrm>
            <a:off x="1019137" y="2940850"/>
            <a:ext cx="7613100" cy="510600"/>
          </a:xfrm>
          <a:prstGeom prst="rect">
            <a:avLst/>
          </a:prstGeom>
          <a:noFill/>
          <a:ln>
            <a:noFill/>
          </a:ln>
        </p:spPr>
        <p:txBody>
          <a:bodyPr spcFirstLastPara="1" wrap="square" lIns="0" tIns="0" rIns="0" bIns="0" anchor="ctr" anchorCtr="0">
            <a:sp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Roboto"/>
                <a:ea typeface="Roboto"/>
                <a:cs typeface="Roboto"/>
                <a:sym typeface="Roboto"/>
              </a:rPr>
              <a:t>“FastAPI.”</a:t>
            </a:r>
            <a:r>
              <a:rPr lang="en-US" sz="1200">
                <a:solidFill>
                  <a:schemeClr val="dk1"/>
                </a:solidFill>
                <a:uFill>
                  <a:noFill/>
                </a:uFill>
                <a:latin typeface="Roboto"/>
                <a:ea typeface="Roboto"/>
                <a:cs typeface="Roboto"/>
                <a:sym typeface="Roboto"/>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200" u="sng">
                <a:solidFill>
                  <a:schemeClr val="hlink"/>
                </a:solidFill>
                <a:latin typeface="Roboto"/>
                <a:ea typeface="Roboto"/>
                <a:cs typeface="Roboto"/>
                <a:sym typeface="Roboto"/>
                <a:hlinkClick r:id="rId6"/>
              </a:rPr>
              <a:t>https://fastapi.tiangolo.com/</a:t>
            </a:r>
            <a:r>
              <a:rPr lang="en-US" sz="1200">
                <a:solidFill>
                  <a:schemeClr val="dk1"/>
                </a:solidFill>
                <a:latin typeface="Roboto"/>
                <a:ea typeface="Roboto"/>
                <a:cs typeface="Roboto"/>
                <a:sym typeface="Roboto"/>
              </a:rPr>
              <a:t> (accessed Aug. 26, 2022).</a:t>
            </a:r>
            <a:endParaRPr sz="1200">
              <a:solidFill>
                <a:schemeClr val="dk1"/>
              </a:solidFill>
              <a:latin typeface="Roboto"/>
              <a:ea typeface="Roboto"/>
              <a:cs typeface="Roboto"/>
              <a:sym typeface="Roboto"/>
            </a:endParaRPr>
          </a:p>
          <a:p>
            <a:pPr marL="0" marR="0" lvl="0" indent="0" algn="l" rtl="0">
              <a:lnSpc>
                <a:spcPct val="120000"/>
              </a:lnSpc>
              <a:spcBef>
                <a:spcPts val="0"/>
              </a:spcBef>
              <a:spcAft>
                <a:spcPts val="0"/>
              </a:spcAft>
              <a:buClr>
                <a:srgbClr val="5C5C5C"/>
              </a:buClr>
              <a:buSzPts val="1400"/>
              <a:buFont typeface="Roboto"/>
              <a:buNone/>
            </a:pPr>
            <a:endParaRPr sz="1500">
              <a:solidFill>
                <a:srgbClr val="5C5C5C"/>
              </a:solidFill>
              <a:latin typeface="Roboto"/>
              <a:ea typeface="Roboto"/>
              <a:cs typeface="Roboto"/>
              <a:sym typeface="Roboto"/>
            </a:endParaRPr>
          </a:p>
        </p:txBody>
      </p:sp>
      <p:sp>
        <p:nvSpPr>
          <p:cNvPr id="1024" name="Google Shape;1024;p32"/>
          <p:cNvSpPr/>
          <p:nvPr/>
        </p:nvSpPr>
        <p:spPr>
          <a:xfrm>
            <a:off x="1069926" y="3739786"/>
            <a:ext cx="6856200" cy="252300"/>
          </a:xfrm>
          <a:prstGeom prst="rect">
            <a:avLst/>
          </a:prstGeom>
          <a:noFill/>
          <a:ln>
            <a:noFill/>
          </a:ln>
        </p:spPr>
        <p:txBody>
          <a:bodyPr spcFirstLastPara="1" wrap="square" lIns="0" tIns="0" rIns="0" bIns="0" anchor="ctr" anchorCtr="0">
            <a:sp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Roboto"/>
                <a:ea typeface="Roboto"/>
                <a:cs typeface="Roboto"/>
                <a:sym typeface="Roboto"/>
              </a:rPr>
              <a:t>“How to monkeypatch/mock modules and environments — pytest documentation.”</a:t>
            </a:r>
            <a:r>
              <a:rPr lang="en-US" sz="1200">
                <a:solidFill>
                  <a:schemeClr val="dk1"/>
                </a:solidFill>
                <a:uFill>
                  <a:noFill/>
                </a:uFill>
                <a:latin typeface="Roboto"/>
                <a:ea typeface="Roboto"/>
                <a:cs typeface="Roboto"/>
                <a:sym typeface="Roboto"/>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200" u="sng">
                <a:solidFill>
                  <a:schemeClr val="hlink"/>
                </a:solidFill>
                <a:latin typeface="Roboto"/>
                <a:ea typeface="Roboto"/>
                <a:cs typeface="Roboto"/>
                <a:sym typeface="Roboto"/>
                <a:hlinkClick r:id="rId7"/>
              </a:rPr>
              <a:t>https://docs.pytest.org/en/7.1.x/how-to/monkeypatch.html</a:t>
            </a:r>
            <a:r>
              <a:rPr lang="en-US" sz="1200">
                <a:solidFill>
                  <a:schemeClr val="dk1"/>
                </a:solidFill>
                <a:latin typeface="Roboto"/>
                <a:ea typeface="Roboto"/>
                <a:cs typeface="Roboto"/>
                <a:sym typeface="Roboto"/>
              </a:rPr>
              <a:t> (accessed Aug. 26, 2022).</a:t>
            </a:r>
            <a:endParaRPr sz="1200">
              <a:solidFill>
                <a:schemeClr val="dk1"/>
              </a:solidFill>
              <a:latin typeface="Roboto"/>
              <a:ea typeface="Roboto"/>
              <a:cs typeface="Roboto"/>
              <a:sym typeface="Roboto"/>
            </a:endParaRPr>
          </a:p>
          <a:p>
            <a:pPr marL="0" marR="0" lvl="0" indent="0" algn="l" rtl="0">
              <a:lnSpc>
                <a:spcPct val="120000"/>
              </a:lnSpc>
              <a:spcBef>
                <a:spcPts val="0"/>
              </a:spcBef>
              <a:spcAft>
                <a:spcPts val="0"/>
              </a:spcAft>
              <a:buClr>
                <a:srgbClr val="5C5C5C"/>
              </a:buClr>
              <a:buSzPts val="1400"/>
              <a:buFont typeface="Roboto"/>
              <a:buNone/>
            </a:pPr>
            <a:endParaRPr sz="1500">
              <a:solidFill>
                <a:srgbClr val="5C5C5C"/>
              </a:solidFill>
              <a:latin typeface="Roboto"/>
              <a:ea typeface="Roboto"/>
              <a:cs typeface="Roboto"/>
              <a:sym typeface="Roboto"/>
            </a:endParaRPr>
          </a:p>
        </p:txBody>
      </p:sp>
      <p:sp>
        <p:nvSpPr>
          <p:cNvPr id="1025" name="Google Shape;1025;p32"/>
          <p:cNvSpPr/>
          <p:nvPr/>
        </p:nvSpPr>
        <p:spPr>
          <a:xfrm flipH="1">
            <a:off x="403140" y="915600"/>
            <a:ext cx="548700" cy="546600"/>
          </a:xfrm>
          <a:prstGeom prst="ellipse">
            <a:avLst/>
          </a:prstGeom>
          <a:solidFill>
            <a:srgbClr val="35526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Roboto"/>
              <a:buNone/>
            </a:pPr>
            <a:r>
              <a:rPr lang="en-US" sz="2000" b="1" i="0" u="none" strike="noStrike" cap="none">
                <a:solidFill>
                  <a:srgbClr val="FFFFFF"/>
                </a:solidFill>
                <a:latin typeface="Roboto"/>
                <a:ea typeface="Roboto"/>
                <a:cs typeface="Roboto"/>
                <a:sym typeface="Roboto"/>
              </a:rPr>
              <a:t>1</a:t>
            </a:r>
            <a:endParaRPr sz="2000" b="0" i="0" u="none" strike="noStrike" cap="none">
              <a:latin typeface="Arial"/>
              <a:ea typeface="Arial"/>
              <a:cs typeface="Arial"/>
              <a:sym typeface="Arial"/>
            </a:endParaRPr>
          </a:p>
        </p:txBody>
      </p:sp>
      <p:sp>
        <p:nvSpPr>
          <p:cNvPr id="1026" name="Google Shape;1026;p32"/>
          <p:cNvSpPr/>
          <p:nvPr/>
        </p:nvSpPr>
        <p:spPr>
          <a:xfrm flipH="1">
            <a:off x="403100" y="3546100"/>
            <a:ext cx="548700" cy="546600"/>
          </a:xfrm>
          <a:prstGeom prst="ellipse">
            <a:avLst/>
          </a:prstGeom>
          <a:solidFill>
            <a:srgbClr val="B4C7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Roboto"/>
              <a:buNone/>
            </a:pPr>
            <a:r>
              <a:rPr lang="en-US" sz="2000" b="1" i="0" u="none" strike="noStrike" cap="none">
                <a:solidFill>
                  <a:srgbClr val="FFFFFF"/>
                </a:solidFill>
                <a:latin typeface="Roboto"/>
                <a:ea typeface="Roboto"/>
                <a:cs typeface="Roboto"/>
                <a:sym typeface="Roboto"/>
              </a:rPr>
              <a:t>5</a:t>
            </a:r>
            <a:endParaRPr sz="2000" b="0" i="0" u="none" strike="noStrike" cap="none">
              <a:latin typeface="Arial"/>
              <a:ea typeface="Arial"/>
              <a:cs typeface="Arial"/>
              <a:sym typeface="Arial"/>
            </a:endParaRPr>
          </a:p>
        </p:txBody>
      </p:sp>
      <p:sp>
        <p:nvSpPr>
          <p:cNvPr id="1027" name="Google Shape;1027;p32"/>
          <p:cNvSpPr/>
          <p:nvPr/>
        </p:nvSpPr>
        <p:spPr>
          <a:xfrm flipH="1">
            <a:off x="403140" y="1559280"/>
            <a:ext cx="548700" cy="546600"/>
          </a:xfrm>
          <a:prstGeom prst="ellipse">
            <a:avLst/>
          </a:prstGeom>
          <a:solidFill>
            <a:srgbClr val="3465A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Roboto"/>
              <a:buNone/>
            </a:pPr>
            <a:r>
              <a:rPr lang="en-US" sz="2000" b="1" i="0" u="none" strike="noStrike" cap="none">
                <a:solidFill>
                  <a:srgbClr val="FFFFFF"/>
                </a:solidFill>
                <a:latin typeface="Roboto"/>
                <a:ea typeface="Roboto"/>
                <a:cs typeface="Roboto"/>
                <a:sym typeface="Roboto"/>
              </a:rPr>
              <a:t>2</a:t>
            </a:r>
            <a:endParaRPr sz="2000" b="0" i="0" u="none" strike="noStrike" cap="none">
              <a:latin typeface="Arial"/>
              <a:ea typeface="Arial"/>
              <a:cs typeface="Arial"/>
              <a:sym typeface="Arial"/>
            </a:endParaRPr>
          </a:p>
        </p:txBody>
      </p:sp>
      <p:sp>
        <p:nvSpPr>
          <p:cNvPr id="1028" name="Google Shape;1028;p32"/>
          <p:cNvSpPr/>
          <p:nvPr/>
        </p:nvSpPr>
        <p:spPr>
          <a:xfrm flipH="1">
            <a:off x="403075" y="4261005"/>
            <a:ext cx="548700" cy="546600"/>
          </a:xfrm>
          <a:prstGeom prst="ellipse">
            <a:avLst/>
          </a:prstGeom>
          <a:solidFill>
            <a:srgbClr val="CCCC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Roboto"/>
              <a:buNone/>
            </a:pPr>
            <a:r>
              <a:rPr lang="en-US" sz="2000" b="1" i="0" u="none" strike="noStrike" cap="none">
                <a:solidFill>
                  <a:srgbClr val="FFFFFF"/>
                </a:solidFill>
                <a:latin typeface="Roboto"/>
                <a:ea typeface="Roboto"/>
                <a:cs typeface="Roboto"/>
                <a:sym typeface="Roboto"/>
              </a:rPr>
              <a:t>6</a:t>
            </a:r>
            <a:endParaRPr sz="2000" b="0" i="0" u="none" strike="noStrike" cap="none">
              <a:latin typeface="Arial"/>
              <a:ea typeface="Arial"/>
              <a:cs typeface="Arial"/>
              <a:sym typeface="Arial"/>
            </a:endParaRPr>
          </a:p>
        </p:txBody>
      </p:sp>
      <p:sp>
        <p:nvSpPr>
          <p:cNvPr id="1029" name="Google Shape;1029;p32"/>
          <p:cNvSpPr/>
          <p:nvPr/>
        </p:nvSpPr>
        <p:spPr>
          <a:xfrm flipH="1">
            <a:off x="403115" y="2221560"/>
            <a:ext cx="548700" cy="546600"/>
          </a:xfrm>
          <a:prstGeom prst="ellipse">
            <a:avLst/>
          </a:prstGeom>
          <a:solidFill>
            <a:srgbClr val="5983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Roboto"/>
              <a:buNone/>
            </a:pPr>
            <a:r>
              <a:rPr lang="en-US" sz="2000" b="1" i="0" u="none" strike="noStrike" cap="none">
                <a:solidFill>
                  <a:srgbClr val="FFFFFF"/>
                </a:solidFill>
                <a:latin typeface="Roboto"/>
                <a:ea typeface="Roboto"/>
                <a:cs typeface="Roboto"/>
                <a:sym typeface="Roboto"/>
              </a:rPr>
              <a:t>3</a:t>
            </a:r>
            <a:endParaRPr sz="2000" b="0" i="0" u="none" strike="noStrike" cap="none">
              <a:latin typeface="Arial"/>
              <a:ea typeface="Arial"/>
              <a:cs typeface="Arial"/>
              <a:sym typeface="Arial"/>
            </a:endParaRPr>
          </a:p>
        </p:txBody>
      </p:sp>
      <p:sp>
        <p:nvSpPr>
          <p:cNvPr id="1030" name="Google Shape;1030;p32"/>
          <p:cNvSpPr/>
          <p:nvPr/>
        </p:nvSpPr>
        <p:spPr>
          <a:xfrm flipH="1">
            <a:off x="403115" y="2883825"/>
            <a:ext cx="548700" cy="546600"/>
          </a:xfrm>
          <a:prstGeom prst="ellipse">
            <a:avLst/>
          </a:prstGeom>
          <a:solidFill>
            <a:srgbClr val="729FC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Roboto"/>
              <a:buNone/>
            </a:pPr>
            <a:r>
              <a:rPr lang="en-US" sz="2000" b="1" i="0" u="none" strike="noStrike" cap="none">
                <a:solidFill>
                  <a:srgbClr val="FFFFFF"/>
                </a:solidFill>
                <a:latin typeface="Roboto"/>
                <a:ea typeface="Roboto"/>
                <a:cs typeface="Roboto"/>
                <a:sym typeface="Roboto"/>
              </a:rPr>
              <a:t>4</a:t>
            </a:r>
            <a:endParaRPr sz="2000" b="0" i="0" u="none" strike="noStrike" cap="none">
              <a:latin typeface="Arial"/>
              <a:ea typeface="Arial"/>
              <a:cs typeface="Arial"/>
              <a:sym typeface="Arial"/>
            </a:endParaRPr>
          </a:p>
        </p:txBody>
      </p:sp>
      <p:sp>
        <p:nvSpPr>
          <p:cNvPr id="1031" name="Google Shape;1031;p32"/>
          <p:cNvSpPr txBox="1"/>
          <p:nvPr/>
        </p:nvSpPr>
        <p:spPr>
          <a:xfrm>
            <a:off x="951775" y="4334650"/>
            <a:ext cx="74691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200">
                <a:solidFill>
                  <a:schemeClr val="dk1"/>
                </a:solidFill>
                <a:latin typeface="Roboto"/>
                <a:ea typeface="Roboto"/>
                <a:cs typeface="Roboto"/>
                <a:sym typeface="Roboto"/>
              </a:rPr>
              <a:t>“Traefik Proxy Documentation - Traefik.”</a:t>
            </a:r>
            <a:r>
              <a:rPr lang="en-US" sz="1200">
                <a:solidFill>
                  <a:schemeClr val="dk1"/>
                </a:solidFill>
                <a:uFill>
                  <a:noFill/>
                </a:uFill>
                <a:latin typeface="Roboto"/>
                <a:ea typeface="Roboto"/>
                <a:cs typeface="Roboto"/>
                <a:sym typeface="Roboto"/>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200" u="sng">
                <a:solidFill>
                  <a:schemeClr val="hlink"/>
                </a:solidFill>
                <a:latin typeface="Roboto"/>
                <a:ea typeface="Roboto"/>
                <a:cs typeface="Roboto"/>
                <a:sym typeface="Roboto"/>
                <a:hlinkClick r:id="rId8"/>
              </a:rPr>
              <a:t>https://doc.traefik.io/traefik/</a:t>
            </a:r>
            <a:r>
              <a:rPr lang="en-US" sz="1200">
                <a:solidFill>
                  <a:schemeClr val="dk1"/>
                </a:solidFill>
                <a:latin typeface="Roboto"/>
                <a:ea typeface="Roboto"/>
                <a:cs typeface="Roboto"/>
                <a:sym typeface="Roboto"/>
              </a:rPr>
              <a:t> (accessed Aug. 26, 2022).</a:t>
            </a:r>
            <a:endParaRPr sz="1200">
              <a:solidFill>
                <a:schemeClr val="dk1"/>
              </a:solidFill>
              <a:latin typeface="Roboto"/>
              <a:ea typeface="Roboto"/>
              <a:cs typeface="Roboto"/>
              <a:sym typeface="Roboto"/>
            </a:endParaRPr>
          </a:p>
        </p:txBody>
      </p:sp>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3"/>
          <p:cNvSpPr/>
          <p:nvPr/>
        </p:nvSpPr>
        <p:spPr>
          <a:xfrm>
            <a:off x="4738680" y="1668240"/>
            <a:ext cx="2875680" cy="285516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a:off x="4948920" y="1857600"/>
            <a:ext cx="2454840" cy="2454840"/>
          </a:xfrm>
          <a:prstGeom prst="ellipse">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rot="10800000" flipH="1">
            <a:off x="6791400" y="369720"/>
            <a:ext cx="636840" cy="141768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1046" name="Google Shape;1046;p33"/>
          <p:cNvSpPr/>
          <p:nvPr/>
        </p:nvSpPr>
        <p:spPr>
          <a:xfrm rot="10800000" flipH="1">
            <a:off x="7194960" y="1517400"/>
            <a:ext cx="1375920" cy="56916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1047" name="Google Shape;1047;p33"/>
          <p:cNvSpPr/>
          <p:nvPr/>
        </p:nvSpPr>
        <p:spPr>
          <a:xfrm rot="10800000" flipH="1">
            <a:off x="7066800" y="1171800"/>
            <a:ext cx="714600" cy="80424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1048" name="Google Shape;1048;p33"/>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35</a:t>
            </a:fld>
            <a:endParaRPr sz="1300" b="0" i="0" u="none" strike="noStrike" cap="none">
              <a:solidFill>
                <a:srgbClr val="0091EA"/>
              </a:solidFill>
              <a:latin typeface="Times New Roman"/>
              <a:ea typeface="Times New Roman"/>
              <a:cs typeface="Times New Roman"/>
              <a:sym typeface="Times New Roman"/>
            </a:endParaRPr>
          </a:p>
        </p:txBody>
      </p:sp>
      <p:sp>
        <p:nvSpPr>
          <p:cNvPr id="1049" name="Google Shape;1049;p33"/>
          <p:cNvSpPr txBox="1">
            <a:spLocks noGrp="1"/>
          </p:cNvSpPr>
          <p:nvPr>
            <p:ph type="title" idx="4294967295"/>
          </p:nvPr>
        </p:nvSpPr>
        <p:spPr>
          <a:xfrm>
            <a:off x="686160" y="516600"/>
            <a:ext cx="7770600" cy="11581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6000"/>
              <a:buFont typeface="Roboto Slab"/>
              <a:buNone/>
            </a:pPr>
            <a:r>
              <a:rPr lang="en-US" sz="6000" b="1" i="0" u="none" strike="noStrike" cap="none">
                <a:solidFill>
                  <a:srgbClr val="0091EA"/>
                </a:solidFill>
                <a:latin typeface="Roboto Slab"/>
                <a:ea typeface="Roboto Slab"/>
                <a:cs typeface="Roboto Slab"/>
                <a:sym typeface="Roboto Slab"/>
              </a:rPr>
              <a:t>Thanks!</a:t>
            </a:r>
            <a:endParaRPr sz="6000" b="0" i="0" u="none" strike="noStrike" cap="none">
              <a:latin typeface="Arial"/>
              <a:ea typeface="Arial"/>
              <a:cs typeface="Arial"/>
              <a:sym typeface="Arial"/>
            </a:endParaRPr>
          </a:p>
        </p:txBody>
      </p:sp>
      <p:sp>
        <p:nvSpPr>
          <p:cNvPr id="1050" name="Google Shape;1050;p33"/>
          <p:cNvSpPr/>
          <p:nvPr/>
        </p:nvSpPr>
        <p:spPr>
          <a:xfrm>
            <a:off x="686160" y="1639800"/>
            <a:ext cx="6591960" cy="7830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263238"/>
              </a:buClr>
              <a:buSzPts val="3600"/>
              <a:buFont typeface="Source Sans Pro"/>
              <a:buNone/>
            </a:pPr>
            <a:r>
              <a:rPr lang="en-US" sz="3600" b="1" i="0" u="none" strike="noStrike" cap="none">
                <a:solidFill>
                  <a:srgbClr val="263238"/>
                </a:solidFill>
                <a:latin typeface="Source Sans Pro"/>
                <a:ea typeface="Source Sans Pro"/>
                <a:cs typeface="Source Sans Pro"/>
                <a:sym typeface="Source Sans Pro"/>
              </a:rPr>
              <a:t>Any questions?</a:t>
            </a:r>
            <a:endParaRPr sz="3600" b="0" i="0" u="none" strike="noStrike" cap="none">
              <a:latin typeface="Arial"/>
              <a:ea typeface="Arial"/>
              <a:cs typeface="Arial"/>
              <a:sym typeface="Arial"/>
            </a:endParaRPr>
          </a:p>
        </p:txBody>
      </p:sp>
      <p:sp>
        <p:nvSpPr>
          <p:cNvPr id="1051" name="Google Shape;1051;p33"/>
          <p:cNvSpPr txBox="1">
            <a:spLocks noGrp="1"/>
          </p:cNvSpPr>
          <p:nvPr>
            <p:ph type="body" idx="4294967295"/>
          </p:nvPr>
        </p:nvSpPr>
        <p:spPr>
          <a:xfrm>
            <a:off x="686160" y="2464560"/>
            <a:ext cx="4862160" cy="245988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263238"/>
              </a:buClr>
              <a:buSzPts val="2200"/>
              <a:buFont typeface="Source Sans Pro"/>
              <a:buNone/>
            </a:pPr>
            <a:r>
              <a:rPr lang="en-US" sz="2200" b="0" i="0" u="none" strike="noStrike" cap="none">
                <a:solidFill>
                  <a:srgbClr val="263238"/>
                </a:solidFill>
                <a:latin typeface="Source Sans Pro"/>
                <a:ea typeface="Source Sans Pro"/>
                <a:cs typeface="Source Sans Pro"/>
                <a:sym typeface="Source Sans Pro"/>
              </a:rPr>
              <a:t>You can find me at:</a:t>
            </a:r>
            <a:endParaRPr sz="2200" b="0" i="0" u="none" strike="noStrike" cap="none">
              <a:latin typeface="Arial"/>
              <a:ea typeface="Arial"/>
              <a:cs typeface="Arial"/>
              <a:sym typeface="Arial"/>
            </a:endParaRPr>
          </a:p>
          <a:p>
            <a:pPr marL="0" marR="0" lvl="0" indent="0" algn="l" rtl="0">
              <a:lnSpc>
                <a:spcPct val="100000"/>
              </a:lnSpc>
              <a:spcBef>
                <a:spcPts val="601"/>
              </a:spcBef>
              <a:spcAft>
                <a:spcPts val="0"/>
              </a:spcAft>
              <a:buClr>
                <a:srgbClr val="263238"/>
              </a:buClr>
              <a:buSzPts val="2200"/>
              <a:buFont typeface="Source Sans Pro"/>
              <a:buNone/>
            </a:pPr>
            <a:r>
              <a:rPr lang="en-US" sz="2200" b="0" i="0" u="none" strike="noStrike" cap="none">
                <a:solidFill>
                  <a:srgbClr val="263238"/>
                </a:solidFill>
                <a:latin typeface="Source Sans Pro"/>
                <a:ea typeface="Source Sans Pro"/>
                <a:cs typeface="Source Sans Pro"/>
                <a:sym typeface="Source Sans Pro"/>
              </a:rPr>
              <a:t>hosna.hoseini@gmail.com</a:t>
            </a:r>
            <a:endParaRPr sz="22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
          <p:cNvSpPr/>
          <p:nvPr/>
        </p:nvSpPr>
        <p:spPr>
          <a:xfrm>
            <a:off x="5725800" y="909720"/>
            <a:ext cx="1873800" cy="185112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txBox="1">
            <a:spLocks noGrp="1"/>
          </p:cNvSpPr>
          <p:nvPr>
            <p:ph type="title" idx="4294967295"/>
          </p:nvPr>
        </p:nvSpPr>
        <p:spPr>
          <a:xfrm>
            <a:off x="228600" y="2269440"/>
            <a:ext cx="6022440" cy="1158120"/>
          </a:xfrm>
          <a:prstGeom prst="rect">
            <a:avLst/>
          </a:prstGeom>
          <a:noFill/>
          <a:ln>
            <a:noFill/>
          </a:ln>
        </p:spPr>
        <p:txBody>
          <a:bodyPr spcFirstLastPara="1" wrap="square" lIns="0" tIns="91425" rIns="0" bIns="91425" anchor="b" anchorCtr="0">
            <a:noAutofit/>
          </a:bodyPr>
          <a:lstStyle/>
          <a:p>
            <a:pPr marL="0" marR="0" lvl="0" indent="0" algn="ctr" rtl="0">
              <a:lnSpc>
                <a:spcPct val="100000"/>
              </a:lnSpc>
              <a:spcBef>
                <a:spcPts val="0"/>
              </a:spcBef>
              <a:spcAft>
                <a:spcPts val="0"/>
              </a:spcAft>
              <a:buClr>
                <a:srgbClr val="0091EA"/>
              </a:buClr>
              <a:buSzPts val="6000"/>
              <a:buFont typeface="Roboto Slab"/>
              <a:buNone/>
            </a:pPr>
            <a:r>
              <a:rPr lang="en-US" sz="6000" b="1" i="0" u="none" strike="noStrike" cap="none">
                <a:solidFill>
                  <a:srgbClr val="0091EA"/>
                </a:solidFill>
                <a:latin typeface="Roboto Slab"/>
                <a:ea typeface="Roboto Slab"/>
                <a:cs typeface="Roboto Slab"/>
                <a:sym typeface="Roboto Slab"/>
              </a:rPr>
              <a:t>Introduction</a:t>
            </a:r>
            <a:endParaRPr sz="6000" b="0" i="0" u="none" strike="noStrike" cap="none">
              <a:latin typeface="Arial"/>
              <a:ea typeface="Arial"/>
              <a:cs typeface="Arial"/>
              <a:sym typeface="Arial"/>
            </a:endParaRPr>
          </a:p>
        </p:txBody>
      </p:sp>
      <p:sp>
        <p:nvSpPr>
          <p:cNvPr id="268" name="Google Shape;268;p4"/>
          <p:cNvSpPr/>
          <p:nvPr/>
        </p:nvSpPr>
        <p:spPr>
          <a:xfrm rot="10800000" flipH="1">
            <a:off x="6805800" y="542520"/>
            <a:ext cx="141840" cy="37548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269" name="Google Shape;269;p4"/>
          <p:cNvSpPr/>
          <p:nvPr/>
        </p:nvSpPr>
        <p:spPr>
          <a:xfrm flipH="1">
            <a:off x="7450200" y="1182240"/>
            <a:ext cx="335520" cy="12924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270" name="Google Shape;270;p4"/>
          <p:cNvSpPr/>
          <p:nvPr/>
        </p:nvSpPr>
        <p:spPr>
          <a:xfrm rot="10800000">
            <a:off x="7602840" y="1837800"/>
            <a:ext cx="996480" cy="9648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271" name="Google Shape;271;p4"/>
          <p:cNvSpPr/>
          <p:nvPr/>
        </p:nvSpPr>
        <p:spPr>
          <a:xfrm>
            <a:off x="5875560" y="1057680"/>
            <a:ext cx="1574280" cy="1554840"/>
          </a:xfrm>
          <a:prstGeom prst="ellipse">
            <a:avLst/>
          </a:prstGeom>
          <a:noFill/>
          <a:ln w="190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4"/>
          <p:cNvGrpSpPr/>
          <p:nvPr/>
        </p:nvGrpSpPr>
        <p:grpSpPr>
          <a:xfrm>
            <a:off x="6224400" y="1351800"/>
            <a:ext cx="876232" cy="814323"/>
            <a:chOff x="6224400" y="1351800"/>
            <a:chExt cx="876232" cy="814323"/>
          </a:xfrm>
        </p:grpSpPr>
        <p:sp>
          <p:nvSpPr>
            <p:cNvPr id="273" name="Google Shape;273;p4"/>
            <p:cNvSpPr/>
            <p:nvPr/>
          </p:nvSpPr>
          <p:spPr>
            <a:xfrm>
              <a:off x="6224400" y="1661040"/>
              <a:ext cx="207356" cy="461523"/>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75" cap="rnd" cmpd="sng">
              <a:solidFill>
                <a:srgbClr val="0091EA"/>
              </a:solidFill>
              <a:prstDash val="solid"/>
              <a:round/>
              <a:headEnd type="none" w="sm" len="sm"/>
              <a:tailEnd type="none" w="sm" len="sm"/>
            </a:ln>
          </p:spPr>
        </p:sp>
        <p:sp>
          <p:nvSpPr>
            <p:cNvPr id="274" name="Google Shape;274;p4"/>
            <p:cNvSpPr/>
            <p:nvPr/>
          </p:nvSpPr>
          <p:spPr>
            <a:xfrm>
              <a:off x="6449040" y="1351800"/>
              <a:ext cx="651592" cy="814323"/>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75" cap="rnd" cmpd="sng">
              <a:solidFill>
                <a:srgbClr val="0091EA"/>
              </a:solidFill>
              <a:prstDash val="solid"/>
              <a:round/>
              <a:headEnd type="none" w="sm" len="sm"/>
              <a:tailEnd type="none" w="sm" len="sm"/>
            </a:ln>
          </p:spPr>
        </p:sp>
      </p:grpSp>
      <p:sp>
        <p:nvSpPr>
          <p:cNvPr id="275" name="Google Shape;275;p4"/>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4</a:t>
            </a:fld>
            <a:endParaRPr sz="1300" b="0" i="0" u="none" strike="noStrike" cap="none">
              <a:solidFill>
                <a:srgbClr val="0091EA"/>
              </a:solidFill>
              <a:latin typeface="Times New Roman"/>
              <a:ea typeface="Times New Roman"/>
              <a:cs typeface="Times New Roman"/>
              <a:sym typeface="Times New Roman"/>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6"/>
          <p:cNvSpPr txBox="1">
            <a:spLocks noGrp="1"/>
          </p:cNvSpPr>
          <p:nvPr>
            <p:ph type="title" idx="4294967295"/>
          </p:nvPr>
        </p:nvSpPr>
        <p:spPr>
          <a:xfrm>
            <a:off x="349200" y="228600"/>
            <a:ext cx="868536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200"/>
              <a:buFont typeface="Roboto Slab"/>
              <a:buNone/>
            </a:pPr>
            <a:r>
              <a:rPr lang="en-US" sz="3200" b="1" i="0" u="none" strike="noStrike" cap="none">
                <a:solidFill>
                  <a:srgbClr val="0091EA"/>
                </a:solidFill>
                <a:latin typeface="Roboto Slab"/>
                <a:ea typeface="Roboto Slab"/>
                <a:cs typeface="Roboto Slab"/>
                <a:sym typeface="Roboto Slab"/>
              </a:rPr>
              <a:t>Microservice Architecture:</a:t>
            </a:r>
            <a:endParaRPr sz="3200" b="0" i="0" u="none" strike="noStrike" cap="none">
              <a:latin typeface="Arial"/>
              <a:ea typeface="Arial"/>
              <a:cs typeface="Arial"/>
              <a:sym typeface="Arial"/>
            </a:endParaRPr>
          </a:p>
        </p:txBody>
      </p:sp>
      <p:sp>
        <p:nvSpPr>
          <p:cNvPr id="281" name="Google Shape;281;p6"/>
          <p:cNvSpPr txBox="1">
            <a:spLocks noGrp="1"/>
          </p:cNvSpPr>
          <p:nvPr>
            <p:ph type="body" idx="4294967295"/>
          </p:nvPr>
        </p:nvSpPr>
        <p:spPr>
          <a:xfrm>
            <a:off x="430200" y="858240"/>
            <a:ext cx="7570080" cy="3641040"/>
          </a:xfrm>
          <a:prstGeom prst="rect">
            <a:avLst/>
          </a:prstGeom>
          <a:noFill/>
          <a:ln>
            <a:noFill/>
          </a:ln>
        </p:spPr>
        <p:txBody>
          <a:bodyPr spcFirstLastPara="1" wrap="square" lIns="0" tIns="91425" rIns="0" bIns="91425" anchor="t" anchorCtr="0">
            <a:noAutofit/>
          </a:bodyPr>
          <a:lstStyle/>
          <a:p>
            <a:pPr marL="457200" marR="0" lvl="0"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Separate large app to smaller independent parts</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2000"/>
              <a:buFont typeface="Arial"/>
              <a:buNone/>
            </a:pPr>
            <a:endParaRPr sz="2000" dirty="0"/>
          </a:p>
          <a:p>
            <a:pPr marL="0" marR="0" lvl="0" indent="0" algn="l" rtl="0">
              <a:lnSpc>
                <a:spcPct val="100000"/>
              </a:lnSpc>
              <a:spcBef>
                <a:spcPts val="0"/>
              </a:spcBef>
              <a:spcAft>
                <a:spcPts val="0"/>
              </a:spcAft>
              <a:buSzPts val="2000"/>
              <a:buFont typeface="Arial"/>
              <a:buNone/>
            </a:pPr>
            <a:endParaRPr sz="2000" dirty="0"/>
          </a:p>
          <a:p>
            <a:pPr marL="457200" marR="0" lvl="0"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Benefits:</a:t>
            </a:r>
            <a:endParaRPr sz="2000" b="0" i="0" u="none" strike="noStrike" cap="none" dirty="0">
              <a:latin typeface="Arial"/>
              <a:ea typeface="Arial"/>
              <a:cs typeface="Arial"/>
              <a:sym typeface="Arial"/>
            </a:endParaRPr>
          </a:p>
          <a:p>
            <a:pPr marL="457200" marR="0" lvl="0" indent="-380880" algn="l" rtl="0">
              <a:lnSpc>
                <a:spcPct val="100000"/>
              </a:lnSpc>
              <a:spcBef>
                <a:spcPts val="566"/>
              </a:spcBef>
              <a:spcAft>
                <a:spcPts val="0"/>
              </a:spcAft>
              <a:buClr>
                <a:srgbClr val="CFD8DC"/>
              </a:buClr>
              <a:buSzPts val="2000"/>
              <a:buFont typeface="Noto Sans Symbols"/>
              <a:buChar char="✔"/>
            </a:pPr>
            <a:r>
              <a:rPr lang="en-US" sz="2000" b="0" i="0" u="none" strike="noStrike" cap="none" dirty="0">
                <a:solidFill>
                  <a:srgbClr val="000000"/>
                </a:solidFill>
                <a:latin typeface="Arial"/>
                <a:ea typeface="Arial"/>
                <a:cs typeface="Arial"/>
                <a:sym typeface="Arial"/>
              </a:rPr>
              <a:t>maintainable</a:t>
            </a:r>
            <a:endParaRPr sz="2000" b="0" i="0" u="none" strike="noStrike" cap="none" dirty="0">
              <a:latin typeface="Arial"/>
              <a:ea typeface="Arial"/>
              <a:cs typeface="Arial"/>
              <a:sym typeface="Arial"/>
            </a:endParaRPr>
          </a:p>
          <a:p>
            <a:pPr marL="457200" marR="0" lvl="0" indent="-380880" algn="l" rtl="0">
              <a:lnSpc>
                <a:spcPct val="100000"/>
              </a:lnSpc>
              <a:spcBef>
                <a:spcPts val="566"/>
              </a:spcBef>
              <a:spcAft>
                <a:spcPts val="0"/>
              </a:spcAft>
              <a:buClr>
                <a:srgbClr val="CFD8DC"/>
              </a:buClr>
              <a:buSzPts val="2000"/>
              <a:buFont typeface="Noto Sans Symbols"/>
              <a:buChar char="✔"/>
            </a:pPr>
            <a:r>
              <a:rPr lang="en-US" sz="2000" b="0" i="0" u="none" strike="noStrike" cap="none" dirty="0">
                <a:solidFill>
                  <a:srgbClr val="000000"/>
                </a:solidFill>
                <a:latin typeface="Arial"/>
                <a:ea typeface="Arial"/>
                <a:cs typeface="Arial"/>
                <a:sym typeface="Arial"/>
              </a:rPr>
              <a:t>testable</a:t>
            </a:r>
            <a:endParaRPr sz="2000" b="0" i="0" u="none" strike="noStrike" cap="none" dirty="0">
              <a:latin typeface="Arial"/>
              <a:ea typeface="Arial"/>
              <a:cs typeface="Arial"/>
              <a:sym typeface="Arial"/>
            </a:endParaRPr>
          </a:p>
          <a:p>
            <a:pPr marL="457200" marR="0" lvl="0" indent="-380880" algn="l" rtl="0">
              <a:lnSpc>
                <a:spcPct val="100000"/>
              </a:lnSpc>
              <a:spcBef>
                <a:spcPts val="566"/>
              </a:spcBef>
              <a:spcAft>
                <a:spcPts val="0"/>
              </a:spcAft>
              <a:buClr>
                <a:srgbClr val="CFD8DC"/>
              </a:buClr>
              <a:buSzPts val="2000"/>
              <a:buFont typeface="Noto Sans Symbols"/>
              <a:buChar char="✔"/>
            </a:pPr>
            <a:r>
              <a:rPr lang="en-US" sz="2000" b="0" i="0" u="none" strike="noStrike" cap="none" dirty="0">
                <a:solidFill>
                  <a:srgbClr val="000000"/>
                </a:solidFill>
                <a:latin typeface="Arial"/>
                <a:ea typeface="Arial"/>
                <a:cs typeface="Arial"/>
                <a:sym typeface="Arial"/>
              </a:rPr>
              <a:t>Independently </a:t>
            </a:r>
            <a:r>
              <a:rPr lang="en-US" sz="2000" dirty="0"/>
              <a:t>develop</a:t>
            </a:r>
            <a:endParaRPr sz="2000" dirty="0"/>
          </a:p>
          <a:p>
            <a:pPr marL="457200" marR="0" lvl="0" indent="-380880" algn="l" rtl="0">
              <a:lnSpc>
                <a:spcPct val="100000"/>
              </a:lnSpc>
              <a:spcBef>
                <a:spcPts val="566"/>
              </a:spcBef>
              <a:spcAft>
                <a:spcPts val="0"/>
              </a:spcAft>
              <a:buClr>
                <a:srgbClr val="CFD8DC"/>
              </a:buClr>
              <a:buSzPts val="2000"/>
              <a:buFont typeface="Noto Sans Symbols"/>
              <a:buChar char="✔"/>
            </a:pPr>
            <a:r>
              <a:rPr lang="en-US" sz="2000" b="0" i="0" u="none" strike="noStrike" cap="none" dirty="0">
                <a:solidFill>
                  <a:srgbClr val="000000"/>
                </a:solidFill>
                <a:latin typeface="Arial"/>
                <a:ea typeface="Arial"/>
                <a:cs typeface="Arial"/>
                <a:sym typeface="Arial"/>
              </a:rPr>
              <a:t>small team</a:t>
            </a:r>
            <a:endParaRPr sz="2000" b="0" i="0" u="none" strike="noStrike" cap="none" dirty="0">
              <a:latin typeface="Arial"/>
              <a:ea typeface="Arial"/>
              <a:cs typeface="Arial"/>
              <a:sym typeface="Arial"/>
            </a:endParaRPr>
          </a:p>
          <a:p>
            <a:pPr marL="0" lvl="0" indent="0" algn="l" rtl="0">
              <a:spcBef>
                <a:spcPts val="566"/>
              </a:spcBef>
              <a:spcAft>
                <a:spcPts val="0"/>
              </a:spcAft>
              <a:buNone/>
            </a:pPr>
            <a:endParaRPr sz="2000" dirty="0"/>
          </a:p>
        </p:txBody>
      </p:sp>
      <p:sp>
        <p:nvSpPr>
          <p:cNvPr id="282" name="Google Shape;282;p6"/>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5</a:t>
            </a:fld>
            <a:endParaRPr sz="1300" b="0" i="0" u="none" strike="noStrike" cap="none">
              <a:solidFill>
                <a:srgbClr val="0091EA"/>
              </a:solidFill>
              <a:latin typeface="Times New Roman"/>
              <a:ea typeface="Times New Roman"/>
              <a:cs typeface="Times New Roman"/>
              <a:sym typeface="Times New Roman"/>
            </a:endParaRPr>
          </a:p>
        </p:txBody>
      </p:sp>
      <p:pic>
        <p:nvPicPr>
          <p:cNvPr id="283" name="Google Shape;283;p6"/>
          <p:cNvPicPr preferRelativeResize="0"/>
          <p:nvPr/>
        </p:nvPicPr>
        <p:blipFill rotWithShape="1">
          <a:blip r:embed="rId3">
            <a:alphaModFix/>
          </a:blip>
          <a:srcRect/>
          <a:stretch/>
        </p:blipFill>
        <p:spPr>
          <a:xfrm>
            <a:off x="3429000" y="1371600"/>
            <a:ext cx="5517360" cy="3199680"/>
          </a:xfrm>
          <a:prstGeom prst="rect">
            <a:avLst/>
          </a:prstGeom>
          <a:noFill/>
          <a:ln>
            <a:noFill/>
          </a:ln>
        </p:spPr>
      </p:pic>
      <p:sp>
        <p:nvSpPr>
          <p:cNvPr id="284" name="Google Shape;284;p6"/>
          <p:cNvSpPr/>
          <p:nvPr/>
        </p:nvSpPr>
        <p:spPr>
          <a:xfrm>
            <a:off x="2830680" y="476928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285" name="Google Shape;285;p6"/>
          <p:cNvSpPr/>
          <p:nvPr/>
        </p:nvSpPr>
        <p:spPr>
          <a:xfrm>
            <a:off x="2722320" y="476928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286" name="Google Shape;286;p6"/>
          <p:cNvSpPr/>
          <p:nvPr/>
        </p:nvSpPr>
        <p:spPr>
          <a:xfrm>
            <a:off x="2830680" y="476928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287" name="Google Shape;287;p6"/>
          <p:cNvSpPr/>
          <p:nvPr/>
        </p:nvSpPr>
        <p:spPr>
          <a:xfrm>
            <a:off x="2722320" y="4769280"/>
            <a:ext cx="14752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 calcmode="lin" valueType="num">
                                      <p:cBhvr additive="base">
                                        <p:cTn id="7" dur="500" fill="hold"/>
                                        <p:tgtEl>
                                          <p:spTgt spid="2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
                                        </p:tgtEl>
                                        <p:attrNameLst>
                                          <p:attrName>style.visibility</p:attrName>
                                        </p:attrNameLst>
                                      </p:cBhvr>
                                      <p:to>
                                        <p:strVal val="visible"/>
                                      </p:to>
                                    </p:set>
                                    <p:anim calcmode="lin" valueType="num">
                                      <p:cBhvr additive="base">
                                        <p:cTn id="13" dur="500" fill="hold"/>
                                        <p:tgtEl>
                                          <p:spTgt spid="283"/>
                                        </p:tgtEl>
                                        <p:attrNameLst>
                                          <p:attrName>ppt_x</p:attrName>
                                        </p:attrNameLst>
                                      </p:cBhvr>
                                      <p:tavLst>
                                        <p:tav tm="0">
                                          <p:val>
                                            <p:strVal val="#ppt_x"/>
                                          </p:val>
                                        </p:tav>
                                        <p:tav tm="100000">
                                          <p:val>
                                            <p:strVal val="#ppt_x"/>
                                          </p:val>
                                        </p:tav>
                                      </p:tavLst>
                                    </p:anim>
                                    <p:anim calcmode="lin" valueType="num">
                                      <p:cBhvr additive="base">
                                        <p:cTn id="14"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anim calcmode="lin" valueType="num">
                                      <p:cBhvr additive="base">
                                        <p:cTn id="19" dur="500" fill="hold"/>
                                        <p:tgtEl>
                                          <p:spTgt spid="28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1">
                                            <p:txEl>
                                              <p:pRg st="4" end="4"/>
                                            </p:txEl>
                                          </p:spTgt>
                                        </p:tgtEl>
                                        <p:attrNameLst>
                                          <p:attrName>style.visibility</p:attrName>
                                        </p:attrNameLst>
                                      </p:cBhvr>
                                      <p:to>
                                        <p:strVal val="visible"/>
                                      </p:to>
                                    </p:set>
                                    <p:anim calcmode="lin" valueType="num">
                                      <p:cBhvr additive="base">
                                        <p:cTn id="25" dur="500" fill="hold"/>
                                        <p:tgtEl>
                                          <p:spTgt spid="28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1">
                                            <p:txEl>
                                              <p:pRg st="5" end="5"/>
                                            </p:txEl>
                                          </p:spTgt>
                                        </p:tgtEl>
                                        <p:attrNameLst>
                                          <p:attrName>style.visibility</p:attrName>
                                        </p:attrNameLst>
                                      </p:cBhvr>
                                      <p:to>
                                        <p:strVal val="visible"/>
                                      </p:to>
                                    </p:set>
                                    <p:anim calcmode="lin" valueType="num">
                                      <p:cBhvr additive="base">
                                        <p:cTn id="31" dur="500" fill="hold"/>
                                        <p:tgtEl>
                                          <p:spTgt spid="28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1">
                                            <p:txEl>
                                              <p:pRg st="6" end="6"/>
                                            </p:txEl>
                                          </p:spTgt>
                                        </p:tgtEl>
                                        <p:attrNameLst>
                                          <p:attrName>style.visibility</p:attrName>
                                        </p:attrNameLst>
                                      </p:cBhvr>
                                      <p:to>
                                        <p:strVal val="visible"/>
                                      </p:to>
                                    </p:set>
                                    <p:anim calcmode="lin" valueType="num">
                                      <p:cBhvr additive="base">
                                        <p:cTn id="37" dur="500" fill="hold"/>
                                        <p:tgtEl>
                                          <p:spTgt spid="28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81">
                                            <p:txEl>
                                              <p:pRg st="7" end="7"/>
                                            </p:txEl>
                                          </p:spTgt>
                                        </p:tgtEl>
                                        <p:attrNameLst>
                                          <p:attrName>style.visibility</p:attrName>
                                        </p:attrNameLst>
                                      </p:cBhvr>
                                      <p:to>
                                        <p:strVal val="visible"/>
                                      </p:to>
                                    </p:set>
                                    <p:anim calcmode="lin" valueType="num">
                                      <p:cBhvr additive="base">
                                        <p:cTn id="43" dur="500" fill="hold"/>
                                        <p:tgtEl>
                                          <p:spTgt spid="28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
          <p:cNvSpPr/>
          <p:nvPr/>
        </p:nvSpPr>
        <p:spPr>
          <a:xfrm>
            <a:off x="4058280" y="1026000"/>
            <a:ext cx="2912040" cy="2864880"/>
          </a:xfrm>
          <a:custGeom>
            <a:avLst/>
            <a:gdLst/>
            <a:ahLst/>
            <a:cxnLst/>
            <a:rect l="l" t="t" r="r" b="b"/>
            <a:pathLst>
              <a:path w="2844805" h="2803496" extrusionOk="0">
                <a:moveTo>
                  <a:pt x="1424017" y="0"/>
                </a:moveTo>
                <a:lnTo>
                  <a:pt x="2349993" y="338170"/>
                </a:lnTo>
                <a:lnTo>
                  <a:pt x="2350997" y="339349"/>
                </a:lnTo>
                <a:lnTo>
                  <a:pt x="2844805" y="1193981"/>
                </a:lnTo>
                <a:lnTo>
                  <a:pt x="2674229" y="2163676"/>
                </a:lnTo>
                <a:lnTo>
                  <a:pt x="2673595" y="2164411"/>
                </a:lnTo>
                <a:lnTo>
                  <a:pt x="1915757" y="2798573"/>
                </a:lnTo>
                <a:lnTo>
                  <a:pt x="1926590" y="2798134"/>
                </a:lnTo>
                <a:lnTo>
                  <a:pt x="1915402" y="2799871"/>
                </a:lnTo>
                <a:lnTo>
                  <a:pt x="925993" y="2799871"/>
                </a:lnTo>
                <a:lnTo>
                  <a:pt x="930058" y="2803496"/>
                </a:lnTo>
                <a:lnTo>
                  <a:pt x="924028" y="2799872"/>
                </a:lnTo>
                <a:lnTo>
                  <a:pt x="171398" y="2167445"/>
                </a:lnTo>
                <a:lnTo>
                  <a:pt x="170777" y="2165680"/>
                </a:lnTo>
                <a:lnTo>
                  <a:pt x="0" y="1194715"/>
                </a:lnTo>
                <a:lnTo>
                  <a:pt x="937" y="1192140"/>
                </a:lnTo>
                <a:lnTo>
                  <a:pt x="489597" y="340899"/>
                </a:lnTo>
                <a:lnTo>
                  <a:pt x="491851" y="339564"/>
                </a:lnTo>
                <a:lnTo>
                  <a:pt x="1420936" y="252"/>
                </a:lnTo>
                <a:close/>
              </a:path>
            </a:pathLst>
          </a:custGeom>
          <a:solidFill>
            <a:schemeClr val="lt1"/>
          </a:solidFill>
          <a:ln>
            <a:noFill/>
          </a:ln>
        </p:spPr>
      </p:sp>
      <p:grpSp>
        <p:nvGrpSpPr>
          <p:cNvPr id="293" name="Google Shape;293;p5"/>
          <p:cNvGrpSpPr/>
          <p:nvPr/>
        </p:nvGrpSpPr>
        <p:grpSpPr>
          <a:xfrm>
            <a:off x="3211200" y="228600"/>
            <a:ext cx="4552200" cy="4488840"/>
            <a:chOff x="3211200" y="228600"/>
            <a:chExt cx="4552200" cy="4488840"/>
          </a:xfrm>
        </p:grpSpPr>
        <p:sp>
          <p:nvSpPr>
            <p:cNvPr id="294" name="Google Shape;294;p5"/>
            <p:cNvSpPr/>
            <p:nvPr/>
          </p:nvSpPr>
          <p:spPr>
            <a:xfrm>
              <a:off x="4012560" y="245160"/>
              <a:ext cx="2446200" cy="1131840"/>
            </a:xfrm>
            <a:custGeom>
              <a:avLst/>
              <a:gdLst/>
              <a:ahLst/>
              <a:cxnLst/>
              <a:rect l="l" t="t" r="r" b="b"/>
              <a:pathLst>
                <a:path w="21600" h="21600" extrusionOk="0">
                  <a:moveTo>
                    <a:pt x="13082" y="0"/>
                  </a:moveTo>
                  <a:lnTo>
                    <a:pt x="18018" y="8937"/>
                  </a:lnTo>
                  <a:lnTo>
                    <a:pt x="21600" y="21600"/>
                  </a:lnTo>
                  <a:lnTo>
                    <a:pt x="13082" y="14881"/>
                  </a:lnTo>
                  <a:lnTo>
                    <a:pt x="5390" y="14213"/>
                  </a:lnTo>
                  <a:lnTo>
                    <a:pt x="0" y="10235"/>
                  </a:lnTo>
                  <a:lnTo>
                    <a:pt x="13082" y="0"/>
                  </a:lnTo>
                  <a:close/>
                </a:path>
              </a:pathLst>
            </a:custGeom>
            <a:solidFill>
              <a:srgbClr val="D8D8D8"/>
            </a:solidFill>
            <a:ln>
              <a:noFill/>
            </a:ln>
          </p:spPr>
        </p:sp>
        <p:sp>
          <p:nvSpPr>
            <p:cNvPr id="295" name="Google Shape;295;p5"/>
            <p:cNvSpPr/>
            <p:nvPr/>
          </p:nvSpPr>
          <p:spPr>
            <a:xfrm>
              <a:off x="5483520" y="228600"/>
              <a:ext cx="1602360" cy="2021760"/>
            </a:xfrm>
            <a:custGeom>
              <a:avLst/>
              <a:gdLst/>
              <a:ahLst/>
              <a:cxnLst/>
              <a:rect l="l" t="t" r="r" b="b"/>
              <a:pathLst>
                <a:path w="23369" h="21606" extrusionOk="0">
                  <a:moveTo>
                    <a:pt x="0" y="0"/>
                  </a:moveTo>
                  <a:lnTo>
                    <a:pt x="21600" y="5734"/>
                  </a:lnTo>
                  <a:cubicBezTo>
                    <a:pt x="21747" y="10091"/>
                    <a:pt x="23377" y="10817"/>
                    <a:pt x="23369" y="13461"/>
                  </a:cubicBezTo>
                  <a:cubicBezTo>
                    <a:pt x="23361" y="16105"/>
                    <a:pt x="22815" y="21827"/>
                    <a:pt x="21552" y="21600"/>
                  </a:cubicBezTo>
                  <a:lnTo>
                    <a:pt x="14064" y="12102"/>
                  </a:lnTo>
                  <a:lnTo>
                    <a:pt x="0"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6793200" y="780120"/>
              <a:ext cx="970200" cy="2495520"/>
            </a:xfrm>
            <a:custGeom>
              <a:avLst/>
              <a:gdLst/>
              <a:ahLst/>
              <a:cxnLst/>
              <a:rect l="l" t="t" r="r" b="b"/>
              <a:pathLst>
                <a:path w="21600" h="21600" extrusionOk="0">
                  <a:moveTo>
                    <a:pt x="21600" y="11854"/>
                  </a:moveTo>
                  <a:lnTo>
                    <a:pt x="15492" y="17641"/>
                  </a:lnTo>
                  <a:lnTo>
                    <a:pt x="0" y="21600"/>
                  </a:lnTo>
                  <a:lnTo>
                    <a:pt x="3954" y="12852"/>
                  </a:lnTo>
                  <a:cubicBezTo>
                    <a:pt x="3978" y="8568"/>
                    <a:pt x="4003" y="4284"/>
                    <a:pt x="4027" y="0"/>
                  </a:cubicBezTo>
                  <a:lnTo>
                    <a:pt x="21600" y="11854"/>
                  </a:lnTo>
                  <a:close/>
                </a:path>
              </a:pathLst>
            </a:custGeom>
            <a:solidFill>
              <a:srgbClr val="A5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6005880" y="2147760"/>
              <a:ext cx="1757520" cy="1784160"/>
            </a:xfrm>
            <a:custGeom>
              <a:avLst/>
              <a:gdLst/>
              <a:ahLst/>
              <a:cxnLst/>
              <a:rect l="l" t="t" r="r" b="b"/>
              <a:pathLst>
                <a:path w="21600" h="21600" extrusionOk="0">
                  <a:moveTo>
                    <a:pt x="18243" y="18810"/>
                  </a:moveTo>
                  <a:lnTo>
                    <a:pt x="9991" y="21201"/>
                  </a:lnTo>
                  <a:lnTo>
                    <a:pt x="0" y="21600"/>
                  </a:lnTo>
                  <a:lnTo>
                    <a:pt x="9667" y="13630"/>
                  </a:lnTo>
                  <a:lnTo>
                    <a:pt x="21600" y="0"/>
                  </a:lnTo>
                  <a:lnTo>
                    <a:pt x="18243" y="18810"/>
                  </a:lnTo>
                  <a:close/>
                </a:path>
              </a:pathLst>
            </a:custGeom>
            <a:solidFill>
              <a:srgbClr val="7F7F7F"/>
            </a:solidFill>
            <a:ln>
              <a:noFill/>
            </a:ln>
          </p:spPr>
        </p:sp>
        <p:sp>
          <p:nvSpPr>
            <p:cNvPr id="298" name="Google Shape;298;p5"/>
            <p:cNvSpPr/>
            <p:nvPr/>
          </p:nvSpPr>
          <p:spPr>
            <a:xfrm>
              <a:off x="4977360" y="3704040"/>
              <a:ext cx="2512080" cy="1013040"/>
            </a:xfrm>
            <a:custGeom>
              <a:avLst/>
              <a:gdLst/>
              <a:ahLst/>
              <a:cxnLst/>
              <a:rect l="l" t="t" r="r" b="b"/>
              <a:pathLst>
                <a:path w="21600" h="21600" extrusionOk="0">
                  <a:moveTo>
                    <a:pt x="11210" y="21600"/>
                  </a:moveTo>
                  <a:lnTo>
                    <a:pt x="4945" y="15835"/>
                  </a:lnTo>
                  <a:lnTo>
                    <a:pt x="0" y="4909"/>
                  </a:lnTo>
                  <a:lnTo>
                    <a:pt x="8833" y="4909"/>
                  </a:lnTo>
                  <a:lnTo>
                    <a:pt x="21600" y="0"/>
                  </a:lnTo>
                  <a:lnTo>
                    <a:pt x="11210" y="21600"/>
                  </a:lnTo>
                  <a:close/>
                </a:path>
              </a:pathLst>
            </a:custGeom>
            <a:solidFill>
              <a:srgbClr val="3F3F3F"/>
            </a:solidFill>
            <a:ln>
              <a:noFill/>
            </a:ln>
          </p:spPr>
        </p:sp>
        <p:sp>
          <p:nvSpPr>
            <p:cNvPr id="299" name="Google Shape;299;p5"/>
            <p:cNvSpPr/>
            <p:nvPr/>
          </p:nvSpPr>
          <p:spPr>
            <a:xfrm>
              <a:off x="4191480" y="3276000"/>
              <a:ext cx="2087280" cy="1441440"/>
            </a:xfrm>
            <a:custGeom>
              <a:avLst/>
              <a:gdLst/>
              <a:ahLst/>
              <a:cxnLst/>
              <a:rect l="l" t="t" r="r" b="b"/>
              <a:pathLst>
                <a:path w="21600" h="21600" extrusionOk="0">
                  <a:moveTo>
                    <a:pt x="5247" y="21600"/>
                  </a:moveTo>
                  <a:lnTo>
                    <a:pt x="1527" y="11029"/>
                  </a:lnTo>
                  <a:lnTo>
                    <a:pt x="0" y="0"/>
                  </a:lnTo>
                  <a:lnTo>
                    <a:pt x="8109" y="9863"/>
                  </a:lnTo>
                  <a:lnTo>
                    <a:pt x="21600" y="21600"/>
                  </a:lnTo>
                  <a:lnTo>
                    <a:pt x="5247" y="21600"/>
                  </a:lnTo>
                  <a:close/>
                </a:path>
              </a:pathLst>
            </a:custGeom>
            <a:solidFill>
              <a:srgbClr val="355269"/>
            </a:solidFill>
            <a:ln>
              <a:noFill/>
            </a:ln>
          </p:spPr>
        </p:sp>
        <p:sp>
          <p:nvSpPr>
            <p:cNvPr id="300" name="Google Shape;300;p5"/>
            <p:cNvSpPr/>
            <p:nvPr/>
          </p:nvSpPr>
          <p:spPr>
            <a:xfrm>
              <a:off x="3491280" y="2264400"/>
              <a:ext cx="1207440" cy="2452680"/>
            </a:xfrm>
            <a:custGeom>
              <a:avLst/>
              <a:gdLst/>
              <a:ahLst/>
              <a:cxnLst/>
              <a:rect l="l" t="t" r="r" b="b"/>
              <a:pathLst>
                <a:path w="21600" h="21600" extrusionOk="0">
                  <a:moveTo>
                    <a:pt x="0" y="12670"/>
                  </a:moveTo>
                  <a:lnTo>
                    <a:pt x="2563" y="5633"/>
                  </a:lnTo>
                  <a:lnTo>
                    <a:pt x="9358" y="0"/>
                  </a:lnTo>
                  <a:lnTo>
                    <a:pt x="12536" y="8901"/>
                  </a:lnTo>
                  <a:lnTo>
                    <a:pt x="21600" y="21600"/>
                  </a:lnTo>
                  <a:lnTo>
                    <a:pt x="0" y="12670"/>
                  </a:lnTo>
                  <a:close/>
                </a:path>
              </a:pathLst>
            </a:custGeom>
            <a:solidFill>
              <a:srgbClr val="3465A4"/>
            </a:solidFill>
            <a:ln>
              <a:noFill/>
            </a:ln>
          </p:spPr>
        </p:sp>
        <p:sp>
          <p:nvSpPr>
            <p:cNvPr id="301" name="Google Shape;301;p5"/>
            <p:cNvSpPr/>
            <p:nvPr/>
          </p:nvSpPr>
          <p:spPr>
            <a:xfrm>
              <a:off x="3219120" y="1374840"/>
              <a:ext cx="1306440" cy="2327760"/>
            </a:xfrm>
            <a:custGeom>
              <a:avLst/>
              <a:gdLst/>
              <a:ahLst/>
              <a:cxnLst/>
              <a:rect l="l" t="t" r="r" b="b"/>
              <a:pathLst>
                <a:path w="21600" h="21600" extrusionOk="0">
                  <a:moveTo>
                    <a:pt x="0" y="7180"/>
                  </a:moveTo>
                  <a:lnTo>
                    <a:pt x="9310" y="3249"/>
                  </a:lnTo>
                  <a:lnTo>
                    <a:pt x="21600" y="0"/>
                  </a:lnTo>
                  <a:lnTo>
                    <a:pt x="13167" y="8249"/>
                  </a:lnTo>
                  <a:lnTo>
                    <a:pt x="4516" y="21600"/>
                  </a:lnTo>
                  <a:lnTo>
                    <a:pt x="0" y="7180"/>
                  </a:lnTo>
                  <a:close/>
                </a:path>
              </a:pathLst>
            </a:custGeom>
            <a:solidFill>
              <a:schemeClr val="accent1"/>
            </a:solidFill>
            <a:ln>
              <a:noFill/>
            </a:ln>
          </p:spPr>
        </p:sp>
        <p:sp>
          <p:nvSpPr>
            <p:cNvPr id="302" name="Google Shape;302;p5"/>
            <p:cNvSpPr/>
            <p:nvPr/>
          </p:nvSpPr>
          <p:spPr>
            <a:xfrm>
              <a:off x="3211200" y="782640"/>
              <a:ext cx="2271600" cy="1369080"/>
            </a:xfrm>
            <a:custGeom>
              <a:avLst/>
              <a:gdLst/>
              <a:ahLst/>
              <a:cxnLst/>
              <a:rect l="l" t="t" r="r" b="b"/>
              <a:pathLst>
                <a:path w="21600" h="21600" extrusionOk="0">
                  <a:moveTo>
                    <a:pt x="7513" y="0"/>
                  </a:moveTo>
                  <a:lnTo>
                    <a:pt x="12945" y="1393"/>
                  </a:lnTo>
                  <a:lnTo>
                    <a:pt x="21600" y="3842"/>
                  </a:lnTo>
                  <a:lnTo>
                    <a:pt x="12428" y="9398"/>
                  </a:lnTo>
                  <a:lnTo>
                    <a:pt x="0" y="21600"/>
                  </a:lnTo>
                  <a:lnTo>
                    <a:pt x="7513" y="0"/>
                  </a:lnTo>
                  <a:close/>
                </a:path>
              </a:pathLst>
            </a:custGeom>
            <a:solidFill>
              <a:srgbClr val="B7CCE4"/>
            </a:solidFill>
            <a:ln>
              <a:noFill/>
            </a:ln>
          </p:spPr>
        </p:sp>
      </p:grpSp>
      <p:sp>
        <p:nvSpPr>
          <p:cNvPr id="303" name="Google Shape;303;p5"/>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6</a:t>
            </a:fld>
            <a:endParaRPr sz="1300" b="0" i="0" u="none" strike="noStrike" cap="none">
              <a:solidFill>
                <a:srgbClr val="0091EA"/>
              </a:solidFill>
              <a:latin typeface="Times New Roman"/>
              <a:ea typeface="Times New Roman"/>
              <a:cs typeface="Times New Roman"/>
              <a:sym typeface="Times New Roman"/>
            </a:endParaRPr>
          </a:p>
        </p:txBody>
      </p:sp>
      <p:pic>
        <p:nvPicPr>
          <p:cNvPr id="304" name="Google Shape;304;p5"/>
          <p:cNvPicPr preferRelativeResize="0"/>
          <p:nvPr/>
        </p:nvPicPr>
        <p:blipFill rotWithShape="1">
          <a:blip r:embed="rId3">
            <a:alphaModFix/>
          </a:blip>
          <a:srcRect/>
          <a:stretch/>
        </p:blipFill>
        <p:spPr>
          <a:xfrm>
            <a:off x="3723480" y="897480"/>
            <a:ext cx="1312920" cy="479880"/>
          </a:xfrm>
          <a:prstGeom prst="rect">
            <a:avLst/>
          </a:prstGeom>
          <a:noFill/>
          <a:ln>
            <a:noFill/>
          </a:ln>
        </p:spPr>
      </p:pic>
      <p:pic>
        <p:nvPicPr>
          <p:cNvPr id="305" name="Google Shape;305;p5"/>
          <p:cNvPicPr preferRelativeResize="0"/>
          <p:nvPr/>
        </p:nvPicPr>
        <p:blipFill rotWithShape="1">
          <a:blip r:embed="rId4">
            <a:alphaModFix/>
          </a:blip>
          <a:srcRect/>
          <a:stretch/>
        </p:blipFill>
        <p:spPr>
          <a:xfrm>
            <a:off x="6330600" y="660600"/>
            <a:ext cx="626040" cy="674640"/>
          </a:xfrm>
          <a:prstGeom prst="rect">
            <a:avLst/>
          </a:prstGeom>
          <a:noFill/>
          <a:ln>
            <a:noFill/>
          </a:ln>
        </p:spPr>
      </p:pic>
      <p:pic>
        <p:nvPicPr>
          <p:cNvPr id="306" name="Google Shape;306;p5"/>
          <p:cNvPicPr preferRelativeResize="0"/>
          <p:nvPr/>
        </p:nvPicPr>
        <p:blipFill rotWithShape="1">
          <a:blip r:embed="rId5">
            <a:alphaModFix/>
          </a:blip>
          <a:srcRect/>
          <a:stretch/>
        </p:blipFill>
        <p:spPr>
          <a:xfrm>
            <a:off x="3331080" y="2092680"/>
            <a:ext cx="515880" cy="635760"/>
          </a:xfrm>
          <a:prstGeom prst="rect">
            <a:avLst/>
          </a:prstGeom>
          <a:noFill/>
          <a:ln>
            <a:noFill/>
          </a:ln>
        </p:spPr>
      </p:pic>
      <p:sp>
        <p:nvSpPr>
          <p:cNvPr id="307" name="Google Shape;307;p5"/>
          <p:cNvSpPr/>
          <p:nvPr/>
        </p:nvSpPr>
        <p:spPr>
          <a:xfrm>
            <a:off x="4847760" y="1847520"/>
            <a:ext cx="1199520" cy="1182240"/>
          </a:xfrm>
          <a:custGeom>
            <a:avLst/>
            <a:gdLst/>
            <a:ahLst/>
            <a:cxnLst/>
            <a:rect l="l" t="t" r="r" b="b"/>
            <a:pathLst>
              <a:path w="2844805" h="2803496" extrusionOk="0">
                <a:moveTo>
                  <a:pt x="1424017" y="0"/>
                </a:moveTo>
                <a:lnTo>
                  <a:pt x="2349993" y="338170"/>
                </a:lnTo>
                <a:lnTo>
                  <a:pt x="2350997" y="339349"/>
                </a:lnTo>
                <a:lnTo>
                  <a:pt x="2844805" y="1193981"/>
                </a:lnTo>
                <a:lnTo>
                  <a:pt x="2674229" y="2163676"/>
                </a:lnTo>
                <a:lnTo>
                  <a:pt x="2673595" y="2164411"/>
                </a:lnTo>
                <a:lnTo>
                  <a:pt x="1915757" y="2798573"/>
                </a:lnTo>
                <a:lnTo>
                  <a:pt x="1926590" y="2798134"/>
                </a:lnTo>
                <a:lnTo>
                  <a:pt x="1915402" y="2799871"/>
                </a:lnTo>
                <a:lnTo>
                  <a:pt x="925993" y="2799871"/>
                </a:lnTo>
                <a:lnTo>
                  <a:pt x="930058" y="2803496"/>
                </a:lnTo>
                <a:lnTo>
                  <a:pt x="924028" y="2799872"/>
                </a:lnTo>
                <a:lnTo>
                  <a:pt x="171398" y="2167445"/>
                </a:lnTo>
                <a:lnTo>
                  <a:pt x="170777" y="2165680"/>
                </a:lnTo>
                <a:lnTo>
                  <a:pt x="0" y="1194715"/>
                </a:lnTo>
                <a:lnTo>
                  <a:pt x="937" y="1192140"/>
                </a:lnTo>
                <a:lnTo>
                  <a:pt x="489597" y="340899"/>
                </a:lnTo>
                <a:lnTo>
                  <a:pt x="491851" y="339564"/>
                </a:lnTo>
                <a:lnTo>
                  <a:pt x="1420936" y="252"/>
                </a:lnTo>
                <a:close/>
              </a:path>
            </a:pathLst>
          </a:custGeom>
          <a:solidFill>
            <a:srgbClr val="F0EEEF"/>
          </a:solidFill>
          <a:ln>
            <a:noFill/>
          </a:ln>
        </p:spPr>
      </p:sp>
      <p:cxnSp>
        <p:nvCxnSpPr>
          <p:cNvPr id="308" name="Google Shape;308;p5"/>
          <p:cNvCxnSpPr/>
          <p:nvPr/>
        </p:nvCxnSpPr>
        <p:spPr>
          <a:xfrm>
            <a:off x="4526280" y="1378440"/>
            <a:ext cx="528840" cy="612360"/>
          </a:xfrm>
          <a:prstGeom prst="straightConnector1">
            <a:avLst/>
          </a:prstGeom>
          <a:noFill/>
          <a:ln w="38100" cap="rnd" cmpd="sng">
            <a:solidFill>
              <a:srgbClr val="F0EEEF"/>
            </a:solidFill>
            <a:prstDash val="solid"/>
            <a:round/>
            <a:headEnd type="none" w="sm" len="sm"/>
            <a:tailEnd type="none" w="sm" len="sm"/>
          </a:ln>
        </p:spPr>
      </p:cxnSp>
      <p:cxnSp>
        <p:nvCxnSpPr>
          <p:cNvPr id="309" name="Google Shape;309;p5"/>
          <p:cNvCxnSpPr/>
          <p:nvPr/>
        </p:nvCxnSpPr>
        <p:spPr>
          <a:xfrm flipH="1">
            <a:off x="5448600" y="1025640"/>
            <a:ext cx="46080" cy="821520"/>
          </a:xfrm>
          <a:prstGeom prst="straightConnector1">
            <a:avLst/>
          </a:prstGeom>
          <a:noFill/>
          <a:ln w="38100" cap="rnd" cmpd="sng">
            <a:solidFill>
              <a:srgbClr val="F0EEEF"/>
            </a:solidFill>
            <a:prstDash val="solid"/>
            <a:round/>
            <a:headEnd type="none" w="sm" len="sm"/>
            <a:tailEnd type="none" w="sm" len="sm"/>
          </a:ln>
        </p:spPr>
      </p:cxnSp>
      <p:cxnSp>
        <p:nvCxnSpPr>
          <p:cNvPr id="310" name="Google Shape;310;p5"/>
          <p:cNvCxnSpPr/>
          <p:nvPr/>
        </p:nvCxnSpPr>
        <p:spPr>
          <a:xfrm flipH="1">
            <a:off x="5839920" y="1378440"/>
            <a:ext cx="617760" cy="612000"/>
          </a:xfrm>
          <a:prstGeom prst="straightConnector1">
            <a:avLst/>
          </a:prstGeom>
          <a:noFill/>
          <a:ln w="38100" cap="rnd" cmpd="sng">
            <a:solidFill>
              <a:srgbClr val="F0EEEF"/>
            </a:solidFill>
            <a:prstDash val="solid"/>
            <a:round/>
            <a:headEnd type="none" w="sm" len="sm"/>
            <a:tailEnd type="none" w="sm" len="sm"/>
          </a:ln>
        </p:spPr>
      </p:cxnSp>
      <p:cxnSp>
        <p:nvCxnSpPr>
          <p:cNvPr id="311" name="Google Shape;311;p5"/>
          <p:cNvCxnSpPr/>
          <p:nvPr/>
        </p:nvCxnSpPr>
        <p:spPr>
          <a:xfrm flipH="1">
            <a:off x="6048360" y="2237760"/>
            <a:ext cx="909720" cy="113400"/>
          </a:xfrm>
          <a:prstGeom prst="straightConnector1">
            <a:avLst/>
          </a:prstGeom>
          <a:noFill/>
          <a:ln w="38100" cap="rnd" cmpd="sng">
            <a:solidFill>
              <a:srgbClr val="F0EEEF"/>
            </a:solidFill>
            <a:prstDash val="solid"/>
            <a:round/>
            <a:headEnd type="none" w="sm" len="sm"/>
            <a:tailEnd type="none" w="sm" len="sm"/>
          </a:ln>
        </p:spPr>
      </p:cxnSp>
      <p:cxnSp>
        <p:nvCxnSpPr>
          <p:cNvPr id="312" name="Google Shape;312;p5"/>
          <p:cNvCxnSpPr/>
          <p:nvPr/>
        </p:nvCxnSpPr>
        <p:spPr>
          <a:xfrm rot="10800000">
            <a:off x="5976360" y="2760840"/>
            <a:ext cx="816480" cy="513360"/>
          </a:xfrm>
          <a:prstGeom prst="straightConnector1">
            <a:avLst/>
          </a:prstGeom>
          <a:noFill/>
          <a:ln w="38100" cap="rnd" cmpd="sng">
            <a:solidFill>
              <a:srgbClr val="F0EEEF"/>
            </a:solidFill>
            <a:prstDash val="solid"/>
            <a:round/>
            <a:headEnd type="none" w="sm" len="sm"/>
            <a:tailEnd type="none" w="sm" len="sm"/>
          </a:ln>
        </p:spPr>
      </p:cxnSp>
      <p:cxnSp>
        <p:nvCxnSpPr>
          <p:cNvPr id="313" name="Google Shape;313;p5"/>
          <p:cNvCxnSpPr/>
          <p:nvPr/>
        </p:nvCxnSpPr>
        <p:spPr>
          <a:xfrm rot="10800000">
            <a:off x="5656320" y="3028680"/>
            <a:ext cx="348840" cy="905760"/>
          </a:xfrm>
          <a:prstGeom prst="straightConnector1">
            <a:avLst/>
          </a:prstGeom>
          <a:noFill/>
          <a:ln w="38100" cap="rnd" cmpd="sng">
            <a:solidFill>
              <a:srgbClr val="F0EEEF"/>
            </a:solidFill>
            <a:prstDash val="solid"/>
            <a:round/>
            <a:headEnd type="none" w="sm" len="sm"/>
            <a:tailEnd type="none" w="sm" len="sm"/>
          </a:ln>
        </p:spPr>
      </p:cxnSp>
      <p:cxnSp>
        <p:nvCxnSpPr>
          <p:cNvPr id="314" name="Google Shape;314;p5"/>
          <p:cNvCxnSpPr/>
          <p:nvPr/>
        </p:nvCxnSpPr>
        <p:spPr>
          <a:xfrm rot="10800000" flipH="1">
            <a:off x="4975200" y="3029400"/>
            <a:ext cx="263160" cy="905040"/>
          </a:xfrm>
          <a:prstGeom prst="straightConnector1">
            <a:avLst/>
          </a:prstGeom>
          <a:noFill/>
          <a:ln w="38100" cap="rnd" cmpd="sng">
            <a:solidFill>
              <a:srgbClr val="F0EEEF"/>
            </a:solidFill>
            <a:prstDash val="solid"/>
            <a:round/>
            <a:headEnd type="none" w="sm" len="sm"/>
            <a:tailEnd type="none" w="sm" len="sm"/>
          </a:ln>
        </p:spPr>
      </p:cxnSp>
      <p:cxnSp>
        <p:nvCxnSpPr>
          <p:cNvPr id="315" name="Google Shape;315;p5"/>
          <p:cNvCxnSpPr/>
          <p:nvPr/>
        </p:nvCxnSpPr>
        <p:spPr>
          <a:xfrm rot="10800000" flipH="1">
            <a:off x="4192560" y="2762280"/>
            <a:ext cx="727200" cy="513360"/>
          </a:xfrm>
          <a:prstGeom prst="straightConnector1">
            <a:avLst/>
          </a:prstGeom>
          <a:noFill/>
          <a:ln w="38100" cap="rnd" cmpd="sng">
            <a:solidFill>
              <a:srgbClr val="F0EEEF"/>
            </a:solidFill>
            <a:prstDash val="solid"/>
            <a:round/>
            <a:headEnd type="none" w="sm" len="sm"/>
            <a:tailEnd type="none" w="sm" len="sm"/>
          </a:ln>
        </p:spPr>
      </p:cxnSp>
      <p:cxnSp>
        <p:nvCxnSpPr>
          <p:cNvPr id="316" name="Google Shape;316;p5"/>
          <p:cNvCxnSpPr/>
          <p:nvPr/>
        </p:nvCxnSpPr>
        <p:spPr>
          <a:xfrm>
            <a:off x="4058280" y="2247480"/>
            <a:ext cx="789120" cy="104040"/>
          </a:xfrm>
          <a:prstGeom prst="straightConnector1">
            <a:avLst/>
          </a:prstGeom>
          <a:noFill/>
          <a:ln w="38100" cap="rnd" cmpd="sng">
            <a:solidFill>
              <a:srgbClr val="F0EEEF"/>
            </a:solidFill>
            <a:prstDash val="solid"/>
            <a:round/>
            <a:headEnd type="none" w="sm" len="sm"/>
            <a:tailEnd type="none" w="sm" len="sm"/>
          </a:ln>
        </p:spPr>
      </p:cxnSp>
      <p:sp>
        <p:nvSpPr>
          <p:cNvPr id="317" name="Google Shape;317;p5"/>
          <p:cNvSpPr/>
          <p:nvPr/>
        </p:nvSpPr>
        <p:spPr>
          <a:xfrm>
            <a:off x="5761440" y="1895040"/>
            <a:ext cx="660960" cy="302760"/>
          </a:xfrm>
          <a:prstGeom prst="rect">
            <a:avLst/>
          </a:prstGeom>
          <a:noFill/>
          <a:ln>
            <a:noFill/>
          </a:ln>
        </p:spPr>
        <p:txBody>
          <a:bodyPr spcFirstLastPara="1" wrap="square" lIns="90000" tIns="45000" rIns="90000" bIns="45000" anchor="ctr" anchorCtr="0">
            <a:spAutoFit/>
          </a:bodyPr>
          <a:lstStyle/>
          <a:p>
            <a:pPr marL="0" marR="0" lvl="0" indent="0" algn="ctr" rtl="0">
              <a:lnSpc>
                <a:spcPct val="100000"/>
              </a:lnSpc>
              <a:spcBef>
                <a:spcPts val="0"/>
              </a:spcBef>
              <a:spcAft>
                <a:spcPts val="0"/>
              </a:spcAft>
              <a:buClr>
                <a:srgbClr val="808080"/>
              </a:buClr>
              <a:buSzPts val="1400"/>
              <a:buFont typeface="Arial"/>
              <a:buNone/>
            </a:pPr>
            <a:r>
              <a:rPr lang="en-US" sz="1400" b="1" i="0" u="none" strike="noStrike" cap="none">
                <a:solidFill>
                  <a:srgbClr val="808080"/>
                </a:solidFill>
                <a:latin typeface="Arial"/>
                <a:ea typeface="Arial"/>
                <a:cs typeface="Arial"/>
                <a:sym typeface="Arial"/>
              </a:rPr>
              <a:t>04</a:t>
            </a:r>
            <a:endParaRPr sz="1400" b="0" i="0" u="none" strike="noStrike" cap="none">
              <a:latin typeface="Arial"/>
              <a:ea typeface="Arial"/>
              <a:cs typeface="Arial"/>
              <a:sym typeface="Arial"/>
            </a:endParaRPr>
          </a:p>
        </p:txBody>
      </p:sp>
      <p:sp>
        <p:nvSpPr>
          <p:cNvPr id="318" name="Google Shape;318;p5"/>
          <p:cNvSpPr/>
          <p:nvPr/>
        </p:nvSpPr>
        <p:spPr>
          <a:xfrm>
            <a:off x="5823360" y="2405520"/>
            <a:ext cx="660960" cy="302760"/>
          </a:xfrm>
          <a:prstGeom prst="rect">
            <a:avLst/>
          </a:prstGeom>
          <a:noFill/>
          <a:ln>
            <a:noFill/>
          </a:ln>
        </p:spPr>
        <p:txBody>
          <a:bodyPr spcFirstLastPara="1" wrap="square" lIns="90000" tIns="45000" rIns="90000" bIns="45000" anchor="ctr" anchorCtr="0">
            <a:spAutoFit/>
          </a:bodyPr>
          <a:lstStyle/>
          <a:p>
            <a:pPr marL="0" marR="0" lvl="0" indent="0" algn="ctr" rtl="0">
              <a:lnSpc>
                <a:spcPct val="100000"/>
              </a:lnSpc>
              <a:spcBef>
                <a:spcPts val="0"/>
              </a:spcBef>
              <a:spcAft>
                <a:spcPts val="0"/>
              </a:spcAft>
              <a:buClr>
                <a:srgbClr val="B2B2B2"/>
              </a:buClr>
              <a:buSzPts val="1400"/>
              <a:buFont typeface="Arial"/>
              <a:buNone/>
            </a:pPr>
            <a:r>
              <a:rPr lang="en-US" sz="1400" b="1" i="0" u="none" strike="noStrike" cap="none">
                <a:solidFill>
                  <a:srgbClr val="B2B2B2"/>
                </a:solidFill>
                <a:latin typeface="Arial"/>
                <a:ea typeface="Arial"/>
                <a:cs typeface="Arial"/>
                <a:sym typeface="Arial"/>
              </a:rPr>
              <a:t>05</a:t>
            </a:r>
            <a:endParaRPr sz="1400" b="0" i="0" u="none" strike="noStrike" cap="none">
              <a:latin typeface="Arial"/>
              <a:ea typeface="Arial"/>
              <a:cs typeface="Arial"/>
              <a:sym typeface="Arial"/>
            </a:endParaRPr>
          </a:p>
        </p:txBody>
      </p:sp>
      <p:sp>
        <p:nvSpPr>
          <p:cNvPr id="319" name="Google Shape;319;p5"/>
          <p:cNvSpPr/>
          <p:nvPr/>
        </p:nvSpPr>
        <p:spPr>
          <a:xfrm>
            <a:off x="5637960" y="2885400"/>
            <a:ext cx="660960" cy="303120"/>
          </a:xfrm>
          <a:prstGeom prst="rect">
            <a:avLst/>
          </a:prstGeom>
          <a:noFill/>
          <a:ln>
            <a:noFill/>
          </a:ln>
        </p:spPr>
        <p:txBody>
          <a:bodyPr spcFirstLastPara="1" wrap="square" lIns="90000" tIns="45000" rIns="90000" bIns="45000" anchor="ctr" anchorCtr="0">
            <a:spAutoFit/>
          </a:bodyPr>
          <a:lstStyle/>
          <a:p>
            <a:pPr marL="0" marR="0" lvl="0" indent="0" algn="ctr" rtl="0">
              <a:lnSpc>
                <a:spcPct val="100000"/>
              </a:lnSpc>
              <a:spcBef>
                <a:spcPts val="0"/>
              </a:spcBef>
              <a:spcAft>
                <a:spcPts val="0"/>
              </a:spcAft>
              <a:buClr>
                <a:srgbClr val="7F7F7F"/>
              </a:buClr>
              <a:buSzPts val="1400"/>
              <a:buFont typeface="Arial"/>
              <a:buNone/>
            </a:pPr>
            <a:r>
              <a:rPr lang="en-US" sz="1400" b="1" i="0" u="none" strike="noStrike" cap="none">
                <a:solidFill>
                  <a:srgbClr val="7F7F7F"/>
                </a:solidFill>
                <a:latin typeface="Arial"/>
                <a:ea typeface="Arial"/>
                <a:cs typeface="Arial"/>
                <a:sym typeface="Arial"/>
              </a:rPr>
              <a:t>06</a:t>
            </a:r>
            <a:endParaRPr sz="1400" b="0" i="0" u="none" strike="noStrike" cap="none">
              <a:latin typeface="Arial"/>
              <a:ea typeface="Arial"/>
              <a:cs typeface="Arial"/>
              <a:sym typeface="Arial"/>
            </a:endParaRPr>
          </a:p>
        </p:txBody>
      </p:sp>
      <p:sp>
        <p:nvSpPr>
          <p:cNvPr id="320" name="Google Shape;320;p5"/>
          <p:cNvSpPr/>
          <p:nvPr/>
        </p:nvSpPr>
        <p:spPr>
          <a:xfrm>
            <a:off x="5020200" y="3081240"/>
            <a:ext cx="912600" cy="302400"/>
          </a:xfrm>
          <a:prstGeom prst="rect">
            <a:avLst/>
          </a:prstGeom>
          <a:noFill/>
          <a:ln>
            <a:noFill/>
          </a:ln>
        </p:spPr>
        <p:txBody>
          <a:bodyPr spcFirstLastPara="1" wrap="square" lIns="90000" tIns="45000" rIns="90000" bIns="45000" anchor="ctr" anchorCtr="0">
            <a:spAutoFit/>
          </a:bodyPr>
          <a:lstStyle/>
          <a:p>
            <a:pPr marL="0" marR="0" lvl="0" indent="0" algn="ctr" rtl="0">
              <a:lnSpc>
                <a:spcPct val="100000"/>
              </a:lnSpc>
              <a:spcBef>
                <a:spcPts val="0"/>
              </a:spcBef>
              <a:spcAft>
                <a:spcPts val="0"/>
              </a:spcAft>
              <a:buClr>
                <a:srgbClr val="404040"/>
              </a:buClr>
              <a:buSzPts val="1400"/>
              <a:buFont typeface="Arial"/>
              <a:buNone/>
            </a:pPr>
            <a:r>
              <a:rPr lang="en-US" sz="1400" b="1" i="0" u="none" strike="noStrike" cap="none">
                <a:solidFill>
                  <a:srgbClr val="404040"/>
                </a:solidFill>
                <a:latin typeface="Arial"/>
                <a:ea typeface="Arial"/>
                <a:cs typeface="Arial"/>
                <a:sym typeface="Arial"/>
              </a:rPr>
              <a:t>07</a:t>
            </a:r>
            <a:endParaRPr sz="1400" b="0" i="0" u="none" strike="noStrike" cap="none">
              <a:latin typeface="Arial"/>
              <a:ea typeface="Arial"/>
              <a:cs typeface="Arial"/>
              <a:sym typeface="Arial"/>
            </a:endParaRPr>
          </a:p>
        </p:txBody>
      </p:sp>
      <p:sp>
        <p:nvSpPr>
          <p:cNvPr id="321" name="Google Shape;321;p5"/>
          <p:cNvSpPr/>
          <p:nvPr/>
        </p:nvSpPr>
        <p:spPr>
          <a:xfrm>
            <a:off x="4572000" y="2912760"/>
            <a:ext cx="660960" cy="302400"/>
          </a:xfrm>
          <a:prstGeom prst="rect">
            <a:avLst/>
          </a:prstGeom>
          <a:noFill/>
          <a:ln>
            <a:noFill/>
          </a:ln>
        </p:spPr>
        <p:txBody>
          <a:bodyPr spcFirstLastPara="1" wrap="square" lIns="90000" tIns="45000" rIns="90000" bIns="45000" anchor="ctr" anchorCtr="0">
            <a:spAutoFit/>
          </a:bodyPr>
          <a:lstStyle/>
          <a:p>
            <a:pPr marL="0" marR="0" lvl="0" indent="0" algn="ctr" rtl="0">
              <a:lnSpc>
                <a:spcPct val="100000"/>
              </a:lnSpc>
              <a:spcBef>
                <a:spcPts val="0"/>
              </a:spcBef>
              <a:spcAft>
                <a:spcPts val="0"/>
              </a:spcAft>
              <a:buClr>
                <a:srgbClr val="17375E"/>
              </a:buClr>
              <a:buSzPts val="1400"/>
              <a:buFont typeface="Arial"/>
              <a:buNone/>
            </a:pPr>
            <a:r>
              <a:rPr lang="en-US" sz="1400" b="1" i="0" u="none" strike="noStrike" cap="none">
                <a:solidFill>
                  <a:srgbClr val="17375E"/>
                </a:solidFill>
                <a:latin typeface="Arial"/>
                <a:ea typeface="Arial"/>
                <a:cs typeface="Arial"/>
                <a:sym typeface="Arial"/>
              </a:rPr>
              <a:t>08</a:t>
            </a:r>
            <a:endParaRPr sz="1400" b="0" i="0" u="none" strike="noStrike" cap="none">
              <a:latin typeface="Arial"/>
              <a:ea typeface="Arial"/>
              <a:cs typeface="Arial"/>
              <a:sym typeface="Arial"/>
            </a:endParaRPr>
          </a:p>
        </p:txBody>
      </p:sp>
      <p:sp>
        <p:nvSpPr>
          <p:cNvPr id="322" name="Google Shape;322;p5"/>
          <p:cNvSpPr/>
          <p:nvPr/>
        </p:nvSpPr>
        <p:spPr>
          <a:xfrm>
            <a:off x="4178520" y="2446920"/>
            <a:ext cx="1005120" cy="302400"/>
          </a:xfrm>
          <a:prstGeom prst="rect">
            <a:avLst/>
          </a:prstGeom>
          <a:noFill/>
          <a:ln>
            <a:noFill/>
          </a:ln>
        </p:spPr>
        <p:txBody>
          <a:bodyPr spcFirstLastPara="1" wrap="square" lIns="90000" tIns="45000" rIns="90000" bIns="45000" anchor="ctr" anchorCtr="0">
            <a:spAutoFit/>
          </a:bodyPr>
          <a:lstStyle/>
          <a:p>
            <a:pPr marL="0" marR="0" lvl="0" indent="0" algn="ctr" rtl="0">
              <a:lnSpc>
                <a:spcPct val="100000"/>
              </a:lnSpc>
              <a:spcBef>
                <a:spcPts val="0"/>
              </a:spcBef>
              <a:spcAft>
                <a:spcPts val="0"/>
              </a:spcAft>
              <a:buClr>
                <a:srgbClr val="17375E"/>
              </a:buClr>
              <a:buSzPts val="1400"/>
              <a:buFont typeface="Arial"/>
              <a:buNone/>
            </a:pPr>
            <a:r>
              <a:rPr lang="en-US" sz="1400" b="1" i="0" u="none" strike="noStrike" cap="none">
                <a:solidFill>
                  <a:srgbClr val="17375E"/>
                </a:solidFill>
                <a:latin typeface="Arial"/>
                <a:ea typeface="Arial"/>
                <a:cs typeface="Arial"/>
                <a:sym typeface="Arial"/>
              </a:rPr>
              <a:t>09</a:t>
            </a:r>
            <a:endParaRPr sz="1400" b="0" i="0" u="none" strike="noStrike" cap="none">
              <a:latin typeface="Arial"/>
              <a:ea typeface="Arial"/>
              <a:cs typeface="Arial"/>
              <a:sym typeface="Arial"/>
            </a:endParaRPr>
          </a:p>
        </p:txBody>
      </p:sp>
      <p:sp>
        <p:nvSpPr>
          <p:cNvPr id="323" name="Google Shape;323;p5"/>
          <p:cNvSpPr/>
          <p:nvPr/>
        </p:nvSpPr>
        <p:spPr>
          <a:xfrm>
            <a:off x="4467600" y="1895040"/>
            <a:ext cx="660960" cy="302760"/>
          </a:xfrm>
          <a:prstGeom prst="rect">
            <a:avLst/>
          </a:prstGeom>
          <a:noFill/>
          <a:ln>
            <a:noFill/>
          </a:ln>
        </p:spPr>
        <p:txBody>
          <a:bodyPr spcFirstLastPara="1" wrap="square" lIns="90000" tIns="45000" rIns="90000" bIns="45000" anchor="ctr" anchorCtr="0">
            <a:spAutoFit/>
          </a:bodyPr>
          <a:lstStyle/>
          <a:p>
            <a:pPr marL="0" marR="0" lvl="0" indent="0" algn="ctr" rtl="0">
              <a:lnSpc>
                <a:spcPct val="100000"/>
              </a:lnSpc>
              <a:spcBef>
                <a:spcPts val="0"/>
              </a:spcBef>
              <a:spcAft>
                <a:spcPts val="0"/>
              </a:spcAft>
              <a:buClr>
                <a:srgbClr val="4F81BD"/>
              </a:buClr>
              <a:buSzPts val="1400"/>
              <a:buFont typeface="Arial"/>
              <a:buNone/>
            </a:pPr>
            <a:r>
              <a:rPr lang="en-US" sz="1400" b="1" i="0" u="none" strike="noStrike" cap="none">
                <a:solidFill>
                  <a:srgbClr val="4F81BD"/>
                </a:solidFill>
                <a:latin typeface="Arial"/>
                <a:ea typeface="Arial"/>
                <a:cs typeface="Arial"/>
                <a:sym typeface="Arial"/>
              </a:rPr>
              <a:t>01</a:t>
            </a:r>
            <a:endParaRPr sz="1400" b="0" i="0" u="none" strike="noStrike" cap="none">
              <a:latin typeface="Arial"/>
              <a:ea typeface="Arial"/>
              <a:cs typeface="Arial"/>
              <a:sym typeface="Arial"/>
            </a:endParaRPr>
          </a:p>
        </p:txBody>
      </p:sp>
      <p:sp>
        <p:nvSpPr>
          <p:cNvPr id="324" name="Google Shape;324;p5"/>
          <p:cNvSpPr/>
          <p:nvPr/>
        </p:nvSpPr>
        <p:spPr>
          <a:xfrm>
            <a:off x="4863960" y="1608840"/>
            <a:ext cx="660960" cy="302760"/>
          </a:xfrm>
          <a:prstGeom prst="rect">
            <a:avLst/>
          </a:prstGeom>
          <a:noFill/>
          <a:ln>
            <a:noFill/>
          </a:ln>
        </p:spPr>
        <p:txBody>
          <a:bodyPr spcFirstLastPara="1" wrap="square" lIns="90000" tIns="45000" rIns="90000" bIns="45000" anchor="ctr" anchorCtr="0">
            <a:spAutoFit/>
          </a:bodyPr>
          <a:lstStyle/>
          <a:p>
            <a:pPr marL="0" marR="0" lvl="0" indent="0" algn="ctr" rtl="0">
              <a:lnSpc>
                <a:spcPct val="100000"/>
              </a:lnSpc>
              <a:spcBef>
                <a:spcPts val="0"/>
              </a:spcBef>
              <a:spcAft>
                <a:spcPts val="0"/>
              </a:spcAft>
              <a:buClr>
                <a:srgbClr val="93CDDD"/>
              </a:buClr>
              <a:buSzPts val="1400"/>
              <a:buFont typeface="Arial"/>
              <a:buNone/>
            </a:pPr>
            <a:r>
              <a:rPr lang="en-US" sz="1400" b="1" i="0" u="none" strike="noStrike" cap="none">
                <a:solidFill>
                  <a:srgbClr val="93CDDD"/>
                </a:solidFill>
                <a:latin typeface="Arial"/>
                <a:ea typeface="Arial"/>
                <a:cs typeface="Arial"/>
                <a:sym typeface="Arial"/>
              </a:rPr>
              <a:t>02</a:t>
            </a:r>
            <a:endParaRPr sz="1400" b="0" i="0" u="none" strike="noStrike" cap="none">
              <a:latin typeface="Arial"/>
              <a:ea typeface="Arial"/>
              <a:cs typeface="Arial"/>
              <a:sym typeface="Arial"/>
            </a:endParaRPr>
          </a:p>
        </p:txBody>
      </p:sp>
      <p:sp>
        <p:nvSpPr>
          <p:cNvPr id="325" name="Google Shape;325;p5"/>
          <p:cNvSpPr/>
          <p:nvPr/>
        </p:nvSpPr>
        <p:spPr>
          <a:xfrm>
            <a:off x="5361120" y="1608840"/>
            <a:ext cx="660960" cy="302760"/>
          </a:xfrm>
          <a:prstGeom prst="rect">
            <a:avLst/>
          </a:prstGeom>
          <a:noFill/>
          <a:ln>
            <a:noFill/>
          </a:ln>
        </p:spPr>
        <p:txBody>
          <a:bodyPr spcFirstLastPara="1" wrap="square" lIns="90000" tIns="45000" rIns="90000" bIns="45000" anchor="ctr" anchorCtr="0">
            <a:spAutoFit/>
          </a:bodyPr>
          <a:lstStyle/>
          <a:p>
            <a:pPr marL="0" marR="0" lvl="0" indent="0" algn="ctr" rtl="0">
              <a:lnSpc>
                <a:spcPct val="100000"/>
              </a:lnSpc>
              <a:spcBef>
                <a:spcPts val="0"/>
              </a:spcBef>
              <a:spcAft>
                <a:spcPts val="0"/>
              </a:spcAft>
              <a:buClr>
                <a:srgbClr val="17375E"/>
              </a:buClr>
              <a:buSzPts val="1400"/>
              <a:buFont typeface="Arial"/>
              <a:buNone/>
            </a:pPr>
            <a:r>
              <a:rPr lang="en-US" sz="1400" b="1" i="0" u="none" strike="noStrike" cap="none">
                <a:solidFill>
                  <a:srgbClr val="17375E"/>
                </a:solidFill>
                <a:latin typeface="Arial"/>
                <a:ea typeface="Arial"/>
                <a:cs typeface="Arial"/>
                <a:sym typeface="Arial"/>
              </a:rPr>
              <a:t>03</a:t>
            </a:r>
            <a:endParaRPr sz="1400" b="0" i="0" u="none" strike="noStrike" cap="none">
              <a:latin typeface="Arial"/>
              <a:ea typeface="Arial"/>
              <a:cs typeface="Arial"/>
              <a:sym typeface="Arial"/>
            </a:endParaRPr>
          </a:p>
        </p:txBody>
      </p:sp>
      <p:pic>
        <p:nvPicPr>
          <p:cNvPr id="326" name="Google Shape;326;p5"/>
          <p:cNvPicPr preferRelativeResize="0"/>
          <p:nvPr/>
        </p:nvPicPr>
        <p:blipFill rotWithShape="1">
          <a:blip r:embed="rId6">
            <a:alphaModFix/>
          </a:blip>
          <a:srcRect/>
          <a:stretch/>
        </p:blipFill>
        <p:spPr>
          <a:xfrm>
            <a:off x="4683960" y="558000"/>
            <a:ext cx="1186560" cy="335160"/>
          </a:xfrm>
          <a:prstGeom prst="rect">
            <a:avLst/>
          </a:prstGeom>
          <a:noFill/>
          <a:ln>
            <a:noFill/>
          </a:ln>
        </p:spPr>
      </p:pic>
      <p:pic>
        <p:nvPicPr>
          <p:cNvPr id="327" name="Google Shape;327;p5"/>
          <p:cNvPicPr preferRelativeResize="0"/>
          <p:nvPr/>
        </p:nvPicPr>
        <p:blipFill rotWithShape="1">
          <a:blip r:embed="rId7">
            <a:alphaModFix/>
          </a:blip>
          <a:srcRect/>
          <a:stretch/>
        </p:blipFill>
        <p:spPr>
          <a:xfrm>
            <a:off x="6848885" y="1816813"/>
            <a:ext cx="1095120" cy="614880"/>
          </a:xfrm>
          <a:prstGeom prst="rect">
            <a:avLst/>
          </a:prstGeom>
          <a:noFill/>
          <a:ln>
            <a:noFill/>
          </a:ln>
        </p:spPr>
      </p:pic>
      <p:pic>
        <p:nvPicPr>
          <p:cNvPr id="328" name="Google Shape;328;p5"/>
          <p:cNvPicPr preferRelativeResize="0"/>
          <p:nvPr/>
        </p:nvPicPr>
        <p:blipFill rotWithShape="1">
          <a:blip r:embed="rId8">
            <a:alphaModFix/>
          </a:blip>
          <a:srcRect/>
          <a:stretch/>
        </p:blipFill>
        <p:spPr>
          <a:xfrm>
            <a:off x="6621488" y="3112325"/>
            <a:ext cx="1037520" cy="577800"/>
          </a:xfrm>
          <a:prstGeom prst="rect">
            <a:avLst/>
          </a:prstGeom>
          <a:noFill/>
          <a:ln>
            <a:noFill/>
          </a:ln>
        </p:spPr>
      </p:pic>
      <p:pic>
        <p:nvPicPr>
          <p:cNvPr id="329" name="Google Shape;329;p5"/>
          <p:cNvPicPr preferRelativeResize="0"/>
          <p:nvPr/>
        </p:nvPicPr>
        <p:blipFill rotWithShape="1">
          <a:blip r:embed="rId9">
            <a:alphaModFix/>
          </a:blip>
          <a:srcRect/>
          <a:stretch/>
        </p:blipFill>
        <p:spPr>
          <a:xfrm>
            <a:off x="5656320" y="4023728"/>
            <a:ext cx="720720" cy="288000"/>
          </a:xfrm>
          <a:prstGeom prst="rect">
            <a:avLst/>
          </a:prstGeom>
          <a:noFill/>
          <a:ln>
            <a:noFill/>
          </a:ln>
        </p:spPr>
      </p:pic>
      <p:pic>
        <p:nvPicPr>
          <p:cNvPr id="330" name="Google Shape;330;p5"/>
          <p:cNvPicPr preferRelativeResize="0"/>
          <p:nvPr/>
        </p:nvPicPr>
        <p:blipFill rotWithShape="1">
          <a:blip r:embed="rId10">
            <a:alphaModFix/>
          </a:blip>
          <a:srcRect/>
          <a:stretch/>
        </p:blipFill>
        <p:spPr>
          <a:xfrm>
            <a:off x="4620245" y="3949572"/>
            <a:ext cx="710640" cy="710640"/>
          </a:xfrm>
          <a:prstGeom prst="rect">
            <a:avLst/>
          </a:prstGeom>
          <a:noFill/>
          <a:ln>
            <a:noFill/>
          </a:ln>
        </p:spPr>
      </p:pic>
      <p:pic>
        <p:nvPicPr>
          <p:cNvPr id="331" name="Google Shape;331;p5"/>
          <p:cNvPicPr preferRelativeResize="0"/>
          <p:nvPr/>
        </p:nvPicPr>
        <p:blipFill rotWithShape="1">
          <a:blip r:embed="rId11">
            <a:alphaModFix/>
          </a:blip>
          <a:srcRect/>
          <a:stretch/>
        </p:blipFill>
        <p:spPr>
          <a:xfrm>
            <a:off x="3734290" y="3378370"/>
            <a:ext cx="502920" cy="502920"/>
          </a:xfrm>
          <a:prstGeom prst="rect">
            <a:avLst/>
          </a:prstGeom>
          <a:noFill/>
          <a:ln>
            <a:noFill/>
          </a:ln>
        </p:spPr>
      </p:pic>
      <p:sp>
        <p:nvSpPr>
          <p:cNvPr id="332" name="Google Shape;332;p5"/>
          <p:cNvSpPr txBox="1">
            <a:spLocks noGrp="1"/>
          </p:cNvSpPr>
          <p:nvPr>
            <p:ph type="title"/>
          </p:nvPr>
        </p:nvSpPr>
        <p:spPr>
          <a:xfrm>
            <a:off x="313200" y="669600"/>
            <a:ext cx="3114720" cy="700920"/>
          </a:xfrm>
          <a:prstGeom prst="rect">
            <a:avLst/>
          </a:prstGeom>
          <a:noFill/>
          <a:ln>
            <a:noFill/>
          </a:ln>
        </p:spPr>
        <p:txBody>
          <a:bodyPr spcFirstLastPara="1" wrap="square" lIns="0" tIns="91425" rIns="0" bIns="91425" anchor="b" anchorCtr="0">
            <a:noAutofit/>
          </a:bodyPr>
          <a:lstStyle/>
          <a:p>
            <a:pPr marL="0" lvl="0" indent="0" algn="l" rtl="0">
              <a:lnSpc>
                <a:spcPct val="100000"/>
              </a:lnSpc>
              <a:spcBef>
                <a:spcPts val="0"/>
              </a:spcBef>
              <a:spcAft>
                <a:spcPts val="0"/>
              </a:spcAft>
              <a:buClr>
                <a:srgbClr val="0091EA"/>
              </a:buClr>
              <a:buSzPts val="3600"/>
              <a:buFont typeface="Roboto Slab"/>
              <a:buNone/>
            </a:pPr>
            <a:r>
              <a:rPr lang="en-US" sz="3600" b="1" strike="noStrike" dirty="0">
                <a:solidFill>
                  <a:srgbClr val="0091EA"/>
                </a:solidFill>
                <a:latin typeface="Roboto Slab"/>
                <a:ea typeface="Roboto Slab"/>
                <a:cs typeface="Roboto Slab"/>
                <a:sym typeface="Roboto Slab"/>
              </a:rPr>
              <a:t>What did we use?</a:t>
            </a:r>
            <a:endParaRPr sz="3600" b="0" strike="noStrike" dirty="0">
              <a:latin typeface="Arial"/>
              <a:ea typeface="Arial"/>
              <a:cs typeface="Arial"/>
              <a:sym typeface="Arial"/>
            </a:endParaRPr>
          </a:p>
        </p:txBody>
      </p:sp>
      <p:pic>
        <p:nvPicPr>
          <p:cNvPr id="333" name="Google Shape;333;p5"/>
          <p:cNvPicPr preferRelativeResize="0"/>
          <p:nvPr/>
        </p:nvPicPr>
        <p:blipFill rotWithShape="1">
          <a:blip r:embed="rId12">
            <a:alphaModFix/>
          </a:blip>
          <a:srcRect/>
          <a:stretch/>
        </p:blipFill>
        <p:spPr>
          <a:xfrm>
            <a:off x="6330600" y="3837245"/>
            <a:ext cx="479160" cy="479160"/>
          </a:xfrm>
          <a:prstGeom prst="rect">
            <a:avLst/>
          </a:prstGeom>
          <a:noFill/>
          <a:ln>
            <a:noFill/>
          </a:ln>
        </p:spPr>
      </p:pic>
      <p:sp>
        <p:nvSpPr>
          <p:cNvPr id="334" name="Google Shape;334;p5"/>
          <p:cNvSpPr/>
          <p:nvPr/>
        </p:nvSpPr>
        <p:spPr>
          <a:xfrm>
            <a:off x="2820960" y="476892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335" name="Google Shape;335;p5"/>
          <p:cNvSpPr/>
          <p:nvPr/>
        </p:nvSpPr>
        <p:spPr>
          <a:xfrm>
            <a:off x="2712600" y="476892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336" name="Google Shape;336;p5"/>
          <p:cNvSpPr/>
          <p:nvPr/>
        </p:nvSpPr>
        <p:spPr>
          <a:xfrm>
            <a:off x="2820960" y="4768920"/>
            <a:ext cx="25786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337" name="Google Shape;337;p5"/>
          <p:cNvSpPr/>
          <p:nvPr/>
        </p:nvSpPr>
        <p:spPr>
          <a:xfrm>
            <a:off x="2712600" y="4768920"/>
            <a:ext cx="14752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 calcmode="lin" valueType="num">
                                      <p:cBhvr>
                                        <p:cTn id="7" dur="500" fill="hold"/>
                                        <p:tgtEl>
                                          <p:spTgt spid="293"/>
                                        </p:tgtEl>
                                        <p:attrNameLst>
                                          <p:attrName>ppt_w</p:attrName>
                                        </p:attrNameLst>
                                      </p:cBhvr>
                                      <p:tavLst>
                                        <p:tav tm="0">
                                          <p:val>
                                            <p:fltVal val="0"/>
                                          </p:val>
                                        </p:tav>
                                        <p:tav tm="100000">
                                          <p:val>
                                            <p:strVal val="#ppt_w"/>
                                          </p:val>
                                        </p:tav>
                                      </p:tavLst>
                                    </p:anim>
                                    <p:anim calcmode="lin" valueType="num">
                                      <p:cBhvr>
                                        <p:cTn id="8" dur="500" fill="hold"/>
                                        <p:tgtEl>
                                          <p:spTgt spid="293"/>
                                        </p:tgtEl>
                                        <p:attrNameLst>
                                          <p:attrName>ppt_h</p:attrName>
                                        </p:attrNameLst>
                                      </p:cBhvr>
                                      <p:tavLst>
                                        <p:tav tm="0">
                                          <p:val>
                                            <p:fltVal val="0"/>
                                          </p:val>
                                        </p:tav>
                                        <p:tav tm="100000">
                                          <p:val>
                                            <p:strVal val="#ppt_h"/>
                                          </p:val>
                                        </p:tav>
                                      </p:tavLst>
                                    </p:anim>
                                    <p:animEffect transition="in" filter="fade">
                                      <p:cBhvr>
                                        <p:cTn id="9" dur="500"/>
                                        <p:tgtEl>
                                          <p:spTgt spid="29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06"/>
                                        </p:tgtEl>
                                        <p:attrNameLst>
                                          <p:attrName>style.visibility</p:attrName>
                                        </p:attrNameLst>
                                      </p:cBhvr>
                                      <p:to>
                                        <p:strVal val="visible"/>
                                      </p:to>
                                    </p:set>
                                    <p:animEffect transition="in" filter="fade">
                                      <p:cBhvr>
                                        <p:cTn id="14" dur="500"/>
                                        <p:tgtEl>
                                          <p:spTgt spid="30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04"/>
                                        </p:tgtEl>
                                        <p:attrNameLst>
                                          <p:attrName>style.visibility</p:attrName>
                                        </p:attrNameLst>
                                      </p:cBhvr>
                                      <p:to>
                                        <p:strVal val="visible"/>
                                      </p:to>
                                    </p:set>
                                    <p:animEffect transition="in" filter="fade">
                                      <p:cBhvr>
                                        <p:cTn id="19" dur="500"/>
                                        <p:tgtEl>
                                          <p:spTgt spid="304"/>
                                        </p:tgtEl>
                                      </p:cBhvr>
                                    </p:animEffect>
                                  </p:childTnLst>
                                </p:cTn>
                              </p:par>
                              <p:par>
                                <p:cTn id="20" presetID="10" presetClass="entr" presetSubtype="0" fill="hold" nodeType="withEffect">
                                  <p:stCondLst>
                                    <p:cond delay="0"/>
                                  </p:stCondLst>
                                  <p:childTnLst>
                                    <p:set>
                                      <p:cBhvr>
                                        <p:cTn id="21" dur="1" fill="hold">
                                          <p:stCondLst>
                                            <p:cond delay="0"/>
                                          </p:stCondLst>
                                        </p:cTn>
                                        <p:tgtEl>
                                          <p:spTgt spid="326"/>
                                        </p:tgtEl>
                                        <p:attrNameLst>
                                          <p:attrName>style.visibility</p:attrName>
                                        </p:attrNameLst>
                                      </p:cBhvr>
                                      <p:to>
                                        <p:strVal val="visible"/>
                                      </p:to>
                                    </p:set>
                                    <p:animEffect transition="in" filter="fade">
                                      <p:cBhvr>
                                        <p:cTn id="22" dur="500"/>
                                        <p:tgtEl>
                                          <p:spTgt spid="326"/>
                                        </p:tgtEl>
                                      </p:cBhvr>
                                    </p:animEffect>
                                  </p:childTnLst>
                                </p:cTn>
                              </p:par>
                              <p:par>
                                <p:cTn id="23" presetID="10" presetClass="entr" presetSubtype="0" fill="hold" nodeType="withEffect">
                                  <p:stCondLst>
                                    <p:cond delay="0"/>
                                  </p:stCondLst>
                                  <p:childTnLst>
                                    <p:set>
                                      <p:cBhvr>
                                        <p:cTn id="24" dur="1" fill="hold">
                                          <p:stCondLst>
                                            <p:cond delay="0"/>
                                          </p:stCondLst>
                                        </p:cTn>
                                        <p:tgtEl>
                                          <p:spTgt spid="305"/>
                                        </p:tgtEl>
                                        <p:attrNameLst>
                                          <p:attrName>style.visibility</p:attrName>
                                        </p:attrNameLst>
                                      </p:cBhvr>
                                      <p:to>
                                        <p:strVal val="visible"/>
                                      </p:to>
                                    </p:set>
                                    <p:animEffect transition="in" filter="fade">
                                      <p:cBhvr>
                                        <p:cTn id="25" dur="500"/>
                                        <p:tgtEl>
                                          <p:spTgt spid="30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27"/>
                                        </p:tgtEl>
                                        <p:attrNameLst>
                                          <p:attrName>style.visibility</p:attrName>
                                        </p:attrNameLst>
                                      </p:cBhvr>
                                      <p:to>
                                        <p:strVal val="visible"/>
                                      </p:to>
                                    </p:set>
                                    <p:animEffect transition="in" filter="fade">
                                      <p:cBhvr>
                                        <p:cTn id="30" dur="500"/>
                                        <p:tgtEl>
                                          <p:spTgt spid="3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8"/>
                                        </p:tgtEl>
                                        <p:attrNameLst>
                                          <p:attrName>style.visibility</p:attrName>
                                        </p:attrNameLst>
                                      </p:cBhvr>
                                      <p:to>
                                        <p:strVal val="visible"/>
                                      </p:to>
                                    </p:set>
                                    <p:animEffect transition="in" filter="fade">
                                      <p:cBhvr>
                                        <p:cTn id="35" dur="500"/>
                                        <p:tgtEl>
                                          <p:spTgt spid="3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33"/>
                                        </p:tgtEl>
                                        <p:attrNameLst>
                                          <p:attrName>style.visibility</p:attrName>
                                        </p:attrNameLst>
                                      </p:cBhvr>
                                      <p:to>
                                        <p:strVal val="visible"/>
                                      </p:to>
                                    </p:set>
                                    <p:animEffect transition="in" filter="fade">
                                      <p:cBhvr>
                                        <p:cTn id="40" dur="500"/>
                                        <p:tgtEl>
                                          <p:spTgt spid="333"/>
                                        </p:tgtEl>
                                      </p:cBhvr>
                                    </p:animEffect>
                                  </p:childTnLst>
                                </p:cTn>
                              </p:par>
                              <p:par>
                                <p:cTn id="41" presetID="10" presetClass="entr" presetSubtype="0" fill="hold" nodeType="withEffect">
                                  <p:stCondLst>
                                    <p:cond delay="0"/>
                                  </p:stCondLst>
                                  <p:childTnLst>
                                    <p:set>
                                      <p:cBhvr>
                                        <p:cTn id="42" dur="1" fill="hold">
                                          <p:stCondLst>
                                            <p:cond delay="0"/>
                                          </p:stCondLst>
                                        </p:cTn>
                                        <p:tgtEl>
                                          <p:spTgt spid="329"/>
                                        </p:tgtEl>
                                        <p:attrNameLst>
                                          <p:attrName>style.visibility</p:attrName>
                                        </p:attrNameLst>
                                      </p:cBhvr>
                                      <p:to>
                                        <p:strVal val="visible"/>
                                      </p:to>
                                    </p:set>
                                    <p:animEffect transition="in" filter="fade">
                                      <p:cBhvr>
                                        <p:cTn id="43" dur="500"/>
                                        <p:tgtEl>
                                          <p:spTgt spid="329"/>
                                        </p:tgtEl>
                                      </p:cBhvr>
                                    </p:animEffect>
                                  </p:childTnLst>
                                </p:cTn>
                              </p:par>
                              <p:par>
                                <p:cTn id="44" presetID="10" presetClass="entr" presetSubtype="0" fill="hold" nodeType="withEffect">
                                  <p:stCondLst>
                                    <p:cond delay="0"/>
                                  </p:stCondLst>
                                  <p:childTnLst>
                                    <p:set>
                                      <p:cBhvr>
                                        <p:cTn id="45" dur="1" fill="hold">
                                          <p:stCondLst>
                                            <p:cond delay="0"/>
                                          </p:stCondLst>
                                        </p:cTn>
                                        <p:tgtEl>
                                          <p:spTgt spid="330"/>
                                        </p:tgtEl>
                                        <p:attrNameLst>
                                          <p:attrName>style.visibility</p:attrName>
                                        </p:attrNameLst>
                                      </p:cBhvr>
                                      <p:to>
                                        <p:strVal val="visible"/>
                                      </p:to>
                                    </p:set>
                                    <p:animEffect transition="in" filter="fade">
                                      <p:cBhvr>
                                        <p:cTn id="46" dur="500"/>
                                        <p:tgtEl>
                                          <p:spTgt spid="330"/>
                                        </p:tgtEl>
                                      </p:cBhvr>
                                    </p:animEffect>
                                  </p:childTnLst>
                                </p:cTn>
                              </p:par>
                              <p:par>
                                <p:cTn id="47" presetID="10" presetClass="entr" presetSubtype="0" fill="hold" nodeType="withEffect">
                                  <p:stCondLst>
                                    <p:cond delay="0"/>
                                  </p:stCondLst>
                                  <p:childTnLst>
                                    <p:set>
                                      <p:cBhvr>
                                        <p:cTn id="48" dur="1" fill="hold">
                                          <p:stCondLst>
                                            <p:cond delay="0"/>
                                          </p:stCondLst>
                                        </p:cTn>
                                        <p:tgtEl>
                                          <p:spTgt spid="331"/>
                                        </p:tgtEl>
                                        <p:attrNameLst>
                                          <p:attrName>style.visibility</p:attrName>
                                        </p:attrNameLst>
                                      </p:cBhvr>
                                      <p:to>
                                        <p:strVal val="visible"/>
                                      </p:to>
                                    </p:set>
                                    <p:animEffect transition="in" filter="fade">
                                      <p:cBhvr>
                                        <p:cTn id="49"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
          <p:cNvSpPr/>
          <p:nvPr/>
        </p:nvSpPr>
        <p:spPr>
          <a:xfrm>
            <a:off x="5725800" y="909720"/>
            <a:ext cx="1873800" cy="185112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txBox="1">
            <a:spLocks noGrp="1"/>
          </p:cNvSpPr>
          <p:nvPr>
            <p:ph type="title" idx="4294967295"/>
          </p:nvPr>
        </p:nvSpPr>
        <p:spPr>
          <a:xfrm>
            <a:off x="181800" y="2302560"/>
            <a:ext cx="6022440" cy="1158120"/>
          </a:xfrm>
          <a:prstGeom prst="rect">
            <a:avLst/>
          </a:prstGeom>
          <a:noFill/>
          <a:ln>
            <a:noFill/>
          </a:ln>
        </p:spPr>
        <p:txBody>
          <a:bodyPr spcFirstLastPara="1" wrap="square" lIns="0" tIns="91425" rIns="0" bIns="91425" anchor="b" anchorCtr="0">
            <a:noAutofit/>
          </a:bodyPr>
          <a:lstStyle/>
          <a:p>
            <a:pPr marL="0" marR="0" lvl="0" indent="0" algn="ctr" rtl="0">
              <a:lnSpc>
                <a:spcPct val="100000"/>
              </a:lnSpc>
              <a:spcBef>
                <a:spcPts val="0"/>
              </a:spcBef>
              <a:spcAft>
                <a:spcPts val="0"/>
              </a:spcAft>
              <a:buClr>
                <a:srgbClr val="0091EA"/>
              </a:buClr>
              <a:buSzPts val="6000"/>
              <a:buFont typeface="Roboto Slab"/>
              <a:buNone/>
            </a:pPr>
            <a:r>
              <a:rPr lang="en-US" sz="6000" b="1" i="0" u="none" strike="noStrike" cap="none">
                <a:solidFill>
                  <a:srgbClr val="0091EA"/>
                </a:solidFill>
                <a:latin typeface="Roboto Slab"/>
                <a:ea typeface="Roboto Slab"/>
                <a:cs typeface="Roboto Slab"/>
                <a:sym typeface="Roboto Slab"/>
              </a:rPr>
              <a:t>Project Parts</a:t>
            </a:r>
            <a:endParaRPr sz="6000" b="0" i="0" u="none" strike="noStrike" cap="none">
              <a:latin typeface="Arial"/>
              <a:ea typeface="Arial"/>
              <a:cs typeface="Arial"/>
              <a:sym typeface="Arial"/>
            </a:endParaRPr>
          </a:p>
        </p:txBody>
      </p:sp>
      <p:sp>
        <p:nvSpPr>
          <p:cNvPr id="344" name="Google Shape;344;p7"/>
          <p:cNvSpPr/>
          <p:nvPr/>
        </p:nvSpPr>
        <p:spPr>
          <a:xfrm rot="10800000" flipH="1">
            <a:off x="6805800" y="542520"/>
            <a:ext cx="141840" cy="37548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345" name="Google Shape;345;p7"/>
          <p:cNvSpPr/>
          <p:nvPr/>
        </p:nvSpPr>
        <p:spPr>
          <a:xfrm flipH="1">
            <a:off x="7450200" y="1182240"/>
            <a:ext cx="335520" cy="12924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346" name="Google Shape;346;p7"/>
          <p:cNvSpPr/>
          <p:nvPr/>
        </p:nvSpPr>
        <p:spPr>
          <a:xfrm rot="10800000">
            <a:off x="7602840" y="1837800"/>
            <a:ext cx="996480" cy="96480"/>
          </a:xfrm>
          <a:custGeom>
            <a:avLst/>
            <a:gdLst/>
            <a:ahLst/>
            <a:cxnLst/>
            <a:rect l="l" t="t" r="r" b="b"/>
            <a:pathLst>
              <a:path w="21600" h="21600" extrusionOk="0">
                <a:moveTo>
                  <a:pt x="0" y="0"/>
                </a:moveTo>
                <a:lnTo>
                  <a:pt x="21600" y="21600"/>
                </a:lnTo>
              </a:path>
            </a:pathLst>
          </a:custGeom>
          <a:noFill/>
          <a:ln w="9525" cap="flat" cmpd="sng">
            <a:solidFill>
              <a:srgbClr val="CFD8DC"/>
            </a:solidFill>
            <a:prstDash val="solid"/>
            <a:round/>
            <a:headEnd type="none" w="sm" len="sm"/>
            <a:tailEnd type="none" w="sm" len="sm"/>
          </a:ln>
        </p:spPr>
      </p:sp>
      <p:sp>
        <p:nvSpPr>
          <p:cNvPr id="347" name="Google Shape;347;p7"/>
          <p:cNvSpPr/>
          <p:nvPr/>
        </p:nvSpPr>
        <p:spPr>
          <a:xfrm>
            <a:off x="5875560" y="1057680"/>
            <a:ext cx="1574280" cy="1554840"/>
          </a:xfrm>
          <a:prstGeom prst="ellipse">
            <a:avLst/>
          </a:prstGeom>
          <a:noFill/>
          <a:ln w="190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7"/>
          <p:cNvGrpSpPr/>
          <p:nvPr/>
        </p:nvGrpSpPr>
        <p:grpSpPr>
          <a:xfrm>
            <a:off x="6224400" y="1351800"/>
            <a:ext cx="876240" cy="814320"/>
            <a:chOff x="6224400" y="1351800"/>
            <a:chExt cx="876240" cy="814320"/>
          </a:xfrm>
        </p:grpSpPr>
        <p:sp>
          <p:nvSpPr>
            <p:cNvPr id="349" name="Google Shape;349;p7"/>
            <p:cNvSpPr/>
            <p:nvPr/>
          </p:nvSpPr>
          <p:spPr>
            <a:xfrm>
              <a:off x="6224400" y="1661040"/>
              <a:ext cx="207360" cy="461520"/>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75" cap="rnd" cmpd="sng">
              <a:solidFill>
                <a:srgbClr val="0091EA"/>
              </a:solidFill>
              <a:prstDash val="solid"/>
              <a:round/>
              <a:headEnd type="none" w="sm" len="sm"/>
              <a:tailEnd type="none" w="sm" len="sm"/>
            </a:ln>
          </p:spPr>
        </p:sp>
        <p:sp>
          <p:nvSpPr>
            <p:cNvPr id="350" name="Google Shape;350;p7"/>
            <p:cNvSpPr/>
            <p:nvPr/>
          </p:nvSpPr>
          <p:spPr>
            <a:xfrm>
              <a:off x="6449040" y="1351800"/>
              <a:ext cx="651600" cy="814320"/>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75" cap="rnd" cmpd="sng">
              <a:solidFill>
                <a:srgbClr val="0091EA"/>
              </a:solidFill>
              <a:prstDash val="solid"/>
              <a:round/>
              <a:headEnd type="none" w="sm" len="sm"/>
              <a:tailEnd type="none" w="sm" len="sm"/>
            </a:ln>
          </p:spPr>
        </p:sp>
      </p:grpSp>
      <p:sp>
        <p:nvSpPr>
          <p:cNvPr id="351" name="Google Shape;351;p7"/>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7</a:t>
            </a:fld>
            <a:endParaRPr sz="1300" b="0" i="0" u="none" strike="noStrike" cap="none">
              <a:solidFill>
                <a:srgbClr val="0091EA"/>
              </a:solidFill>
              <a:latin typeface="Times New Roman"/>
              <a:ea typeface="Times New Roman"/>
              <a:cs typeface="Times New Roman"/>
              <a:sym typeface="Times New Roman"/>
            </a:endParaRP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8"/>
          <p:cNvSpPr txBox="1">
            <a:spLocks noGrp="1"/>
          </p:cNvSpPr>
          <p:nvPr>
            <p:ph type="title" idx="4294967295"/>
          </p:nvPr>
        </p:nvSpPr>
        <p:spPr>
          <a:xfrm>
            <a:off x="313200" y="192600"/>
            <a:ext cx="757008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600"/>
              <a:buFont typeface="Roboto Slab"/>
              <a:buNone/>
            </a:pPr>
            <a:r>
              <a:rPr lang="en-US" sz="3600" b="1" i="0" u="none" strike="noStrike" cap="none">
                <a:solidFill>
                  <a:srgbClr val="0091EA"/>
                </a:solidFill>
                <a:latin typeface="Roboto Slab"/>
                <a:ea typeface="Roboto Slab"/>
                <a:cs typeface="Roboto Slab"/>
                <a:sym typeface="Roboto Slab"/>
              </a:rPr>
              <a:t>How can we detect face?</a:t>
            </a:r>
            <a:endParaRPr sz="3600" b="0" i="0" u="none" strike="noStrike" cap="none">
              <a:latin typeface="Arial"/>
              <a:ea typeface="Arial"/>
              <a:cs typeface="Arial"/>
              <a:sym typeface="Arial"/>
            </a:endParaRPr>
          </a:p>
        </p:txBody>
      </p:sp>
      <p:sp>
        <p:nvSpPr>
          <p:cNvPr id="358" name="Google Shape;358;p8"/>
          <p:cNvSpPr txBox="1">
            <a:spLocks noGrp="1"/>
          </p:cNvSpPr>
          <p:nvPr>
            <p:ph type="body" idx="4294967295"/>
          </p:nvPr>
        </p:nvSpPr>
        <p:spPr>
          <a:xfrm>
            <a:off x="658080" y="894960"/>
            <a:ext cx="7570080" cy="357192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263238"/>
              </a:buClr>
              <a:buSzPts val="2000"/>
              <a:buFont typeface="Source Sans Pro"/>
              <a:buNone/>
            </a:pPr>
            <a:r>
              <a:rPr lang="en-US" sz="2000" b="0" i="0" u="none" strike="noStrike" cap="none" dirty="0" err="1">
                <a:solidFill>
                  <a:srgbClr val="263238"/>
                </a:solidFill>
                <a:latin typeface="Source Sans Pro"/>
                <a:ea typeface="Source Sans Pro"/>
                <a:cs typeface="Source Sans Pro"/>
                <a:sym typeface="Source Sans Pro"/>
              </a:rPr>
              <a:t>OpenCV</a:t>
            </a:r>
            <a:r>
              <a:rPr lang="en-US" sz="2000" b="0" i="0" u="none" strike="noStrike" cap="none" dirty="0">
                <a:solidFill>
                  <a:srgbClr val="263238"/>
                </a:solidFill>
                <a:latin typeface="Source Sans Pro"/>
                <a:ea typeface="Source Sans Pro"/>
                <a:cs typeface="Source Sans Pro"/>
                <a:sym typeface="Source Sans Pro"/>
              </a:rPr>
              <a:t>: Library aimed at real-time computer vision</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263238"/>
              </a:buClr>
              <a:buSzPts val="2000"/>
              <a:buFont typeface="Source Sans Pro"/>
              <a:buNone/>
            </a:pPr>
            <a:r>
              <a:rPr lang="en-US" sz="2000" b="0" i="0" u="none" strike="noStrike" cap="none" dirty="0">
                <a:solidFill>
                  <a:srgbClr val="263238"/>
                </a:solidFill>
                <a:latin typeface="Source Sans Pro"/>
                <a:ea typeface="Source Sans Pro"/>
                <a:cs typeface="Source Sans Pro"/>
                <a:sym typeface="Source Sans Pro"/>
              </a:rPr>
              <a:t> </a:t>
            </a:r>
            <a:endParaRPr sz="2000" b="0" i="0" u="none" strike="noStrike" cap="none" dirty="0">
              <a:latin typeface="Arial"/>
              <a:ea typeface="Arial"/>
              <a:cs typeface="Arial"/>
              <a:sym typeface="Arial"/>
            </a:endParaRPr>
          </a:p>
        </p:txBody>
      </p:sp>
      <p:sp>
        <p:nvSpPr>
          <p:cNvPr id="359" name="Google Shape;359;p8"/>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8</a:t>
            </a:fld>
            <a:endParaRPr sz="1300" b="0" i="0" u="none" strike="noStrike" cap="none">
              <a:solidFill>
                <a:srgbClr val="0091EA"/>
              </a:solidFill>
              <a:latin typeface="Times New Roman"/>
              <a:ea typeface="Times New Roman"/>
              <a:cs typeface="Times New Roman"/>
              <a:sym typeface="Times New Roman"/>
            </a:endParaRPr>
          </a:p>
        </p:txBody>
      </p:sp>
      <p:pic>
        <p:nvPicPr>
          <p:cNvPr id="360" name="Google Shape;360;p8"/>
          <p:cNvPicPr preferRelativeResize="0"/>
          <p:nvPr/>
        </p:nvPicPr>
        <p:blipFill rotWithShape="1">
          <a:blip r:embed="rId3">
            <a:alphaModFix/>
          </a:blip>
          <a:srcRect/>
          <a:stretch/>
        </p:blipFill>
        <p:spPr>
          <a:xfrm>
            <a:off x="2355840" y="1077480"/>
            <a:ext cx="6100920" cy="3878280"/>
          </a:xfrm>
          <a:prstGeom prst="rect">
            <a:avLst/>
          </a:prstGeom>
          <a:noFill/>
          <a:ln>
            <a:noFill/>
          </a:ln>
        </p:spPr>
      </p:pic>
      <p:sp>
        <p:nvSpPr>
          <p:cNvPr id="361" name="Google Shape;361;p8"/>
          <p:cNvSpPr/>
          <p:nvPr/>
        </p:nvSpPr>
        <p:spPr>
          <a:xfrm>
            <a:off x="2818080" y="476784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362" name="Google Shape;362;p8"/>
          <p:cNvSpPr/>
          <p:nvPr/>
        </p:nvSpPr>
        <p:spPr>
          <a:xfrm>
            <a:off x="2791800" y="476784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363" name="Google Shape;363;p8"/>
          <p:cNvSpPr/>
          <p:nvPr/>
        </p:nvSpPr>
        <p:spPr>
          <a:xfrm>
            <a:off x="2683440" y="476784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364" name="Google Shape;364;p8"/>
          <p:cNvSpPr/>
          <p:nvPr/>
        </p:nvSpPr>
        <p:spPr>
          <a:xfrm>
            <a:off x="2791800" y="476784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365" name="Google Shape;365;p8"/>
          <p:cNvSpPr/>
          <p:nvPr/>
        </p:nvSpPr>
        <p:spPr>
          <a:xfrm>
            <a:off x="2683440" y="476784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1000"/>
                                        <p:tgtEl>
                                          <p:spTgt spid="360"/>
                                        </p:tgtEl>
                                      </p:cBhvr>
                                    </p:animEffect>
                                    <p:anim calcmode="lin" valueType="num">
                                      <p:cBhvr>
                                        <p:cTn id="8" dur="1000" fill="hold"/>
                                        <p:tgtEl>
                                          <p:spTgt spid="360"/>
                                        </p:tgtEl>
                                        <p:attrNameLst>
                                          <p:attrName>ppt_x</p:attrName>
                                        </p:attrNameLst>
                                      </p:cBhvr>
                                      <p:tavLst>
                                        <p:tav tm="0">
                                          <p:val>
                                            <p:strVal val="#ppt_x"/>
                                          </p:val>
                                        </p:tav>
                                        <p:tav tm="100000">
                                          <p:val>
                                            <p:strVal val="#ppt_x"/>
                                          </p:val>
                                        </p:tav>
                                      </p:tavLst>
                                    </p:anim>
                                    <p:anim calcmode="lin" valueType="num">
                                      <p:cBhvr>
                                        <p:cTn id="9" dur="1000" fill="hold"/>
                                        <p:tgtEl>
                                          <p:spTgt spid="3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9"/>
          <p:cNvSpPr txBox="1">
            <a:spLocks noGrp="1"/>
          </p:cNvSpPr>
          <p:nvPr>
            <p:ph type="title" idx="4294967295"/>
          </p:nvPr>
        </p:nvSpPr>
        <p:spPr>
          <a:xfrm>
            <a:off x="349200" y="228600"/>
            <a:ext cx="8685360" cy="70092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91EA"/>
              </a:buClr>
              <a:buSzPts val="3200"/>
              <a:buFont typeface="Roboto Slab"/>
              <a:buNone/>
            </a:pPr>
            <a:r>
              <a:rPr lang="en-US" sz="3200" b="1" i="0" u="none" strike="noStrike" cap="none">
                <a:solidFill>
                  <a:srgbClr val="0091EA"/>
                </a:solidFill>
                <a:latin typeface="Roboto Slab"/>
                <a:ea typeface="Roboto Slab"/>
                <a:cs typeface="Roboto Slab"/>
                <a:sym typeface="Roboto Slab"/>
              </a:rPr>
              <a:t>How to build and run service?</a:t>
            </a:r>
            <a:endParaRPr sz="3200" b="0" i="0" u="none" strike="noStrike" cap="none">
              <a:latin typeface="Arial"/>
              <a:ea typeface="Arial"/>
              <a:cs typeface="Arial"/>
              <a:sym typeface="Arial"/>
            </a:endParaRPr>
          </a:p>
        </p:txBody>
      </p:sp>
      <p:sp>
        <p:nvSpPr>
          <p:cNvPr id="375" name="Google Shape;375;p9"/>
          <p:cNvSpPr txBox="1">
            <a:spLocks noGrp="1"/>
          </p:cNvSpPr>
          <p:nvPr>
            <p:ph type="body" idx="4294967295"/>
          </p:nvPr>
        </p:nvSpPr>
        <p:spPr>
          <a:xfrm>
            <a:off x="658080" y="930960"/>
            <a:ext cx="7570080" cy="3571920"/>
          </a:xfrm>
          <a:prstGeom prst="rect">
            <a:avLst/>
          </a:prstGeom>
          <a:noFill/>
          <a:ln>
            <a:noFill/>
          </a:ln>
        </p:spPr>
        <p:txBody>
          <a:bodyPr spcFirstLastPara="1" wrap="square" lIns="0" tIns="91425" rIns="0" bIns="91425" anchor="t" anchorCtr="0">
            <a:noAutofit/>
          </a:bodyPr>
          <a:lstStyle/>
          <a:p>
            <a:pPr marL="457200" marR="0" lvl="0" indent="-380880" algn="l" rtl="0">
              <a:lnSpc>
                <a:spcPct val="100000"/>
              </a:lnSpc>
              <a:spcBef>
                <a:spcPts val="0"/>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Django REST, Flask Restful, Falcon, </a:t>
            </a:r>
            <a:r>
              <a:rPr lang="en-US" sz="2000" b="0" i="0" u="none" strike="noStrike" cap="none" dirty="0" err="1">
                <a:solidFill>
                  <a:srgbClr val="0091EA"/>
                </a:solidFill>
                <a:latin typeface="Source Sans Pro"/>
                <a:ea typeface="Source Sans Pro"/>
                <a:cs typeface="Source Sans Pro"/>
                <a:sym typeface="Source Sans Pro"/>
              </a:rPr>
              <a:t>FastAPI</a:t>
            </a:r>
            <a:r>
              <a:rPr lang="en-US" sz="2000" b="0" i="0" u="none" strike="noStrike" cap="none" dirty="0">
                <a:solidFill>
                  <a:srgbClr val="263238"/>
                </a:solidFill>
                <a:latin typeface="Source Sans Pro"/>
                <a:ea typeface="Source Sans Pro"/>
                <a:cs typeface="Source Sans Pro"/>
                <a:sym typeface="Source Sans Pro"/>
              </a:rPr>
              <a:t>, Hug, …</a:t>
            </a:r>
            <a:endParaRPr sz="2000" b="0" i="0" u="none" strike="noStrike" cap="none" dirty="0">
              <a:latin typeface="Arial"/>
              <a:ea typeface="Arial"/>
              <a:cs typeface="Arial"/>
              <a:sym typeface="Arial"/>
            </a:endParaRPr>
          </a:p>
          <a:p>
            <a:pPr marL="457200" marR="0" lvl="0" indent="-380880" algn="l" rtl="0">
              <a:lnSpc>
                <a:spcPct val="100000"/>
              </a:lnSpc>
              <a:spcBef>
                <a:spcPts val="601"/>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web framework for building APIs with Python 3.6+</a:t>
            </a:r>
            <a:endParaRPr sz="2000" b="0" i="0" u="none" strike="noStrike" cap="none" dirty="0">
              <a:latin typeface="Arial"/>
              <a:ea typeface="Arial"/>
              <a:cs typeface="Arial"/>
              <a:sym typeface="Arial"/>
            </a:endParaRPr>
          </a:p>
          <a:p>
            <a:pPr marL="457200" marR="0" lvl="0" indent="-380880" algn="l" rtl="0">
              <a:lnSpc>
                <a:spcPct val="100000"/>
              </a:lnSpc>
              <a:spcBef>
                <a:spcPts val="601"/>
              </a:spcBef>
              <a:spcAft>
                <a:spcPts val="0"/>
              </a:spcAft>
              <a:buClr>
                <a:srgbClr val="CFD8DC"/>
              </a:buClr>
              <a:buSzPts val="2000"/>
              <a:buFont typeface="Source Sans Pro"/>
              <a:buChar char="◎"/>
            </a:pPr>
            <a:r>
              <a:rPr lang="en-US" sz="2000" b="0" i="0" u="none" strike="noStrike" cap="none" dirty="0">
                <a:solidFill>
                  <a:srgbClr val="263238"/>
                </a:solidFill>
                <a:latin typeface="Source Sans Pro"/>
                <a:ea typeface="Source Sans Pro"/>
                <a:cs typeface="Source Sans Pro"/>
                <a:sym typeface="Source Sans Pro"/>
              </a:rPr>
              <a:t>modern, fast (high-performance)</a:t>
            </a:r>
            <a:r>
              <a:rPr lang="en-US" sz="2000" dirty="0">
                <a:solidFill>
                  <a:srgbClr val="263238"/>
                </a:solidFill>
                <a:latin typeface="Source Sans Pro"/>
                <a:ea typeface="Source Sans Pro"/>
                <a:cs typeface="Source Sans Pro"/>
                <a:sym typeface="Source Sans Pro"/>
              </a:rPr>
              <a:t>, based on </a:t>
            </a:r>
            <a:r>
              <a:rPr lang="en-US" sz="2000" dirty="0" err="1">
                <a:solidFill>
                  <a:srgbClr val="263238"/>
                </a:solidFill>
                <a:latin typeface="Source Sans Pro"/>
                <a:ea typeface="Source Sans Pro"/>
                <a:cs typeface="Source Sans Pro"/>
                <a:sym typeface="Source Sans Pro"/>
              </a:rPr>
              <a:t>OpenAPI</a:t>
            </a:r>
            <a:r>
              <a:rPr lang="en-US" sz="2000" dirty="0">
                <a:solidFill>
                  <a:srgbClr val="263238"/>
                </a:solidFill>
                <a:latin typeface="Source Sans Pro"/>
                <a:ea typeface="Source Sans Pro"/>
                <a:cs typeface="Source Sans Pro"/>
                <a:sym typeface="Source Sans Pro"/>
              </a:rPr>
              <a:t> specifications</a:t>
            </a:r>
            <a:endParaRPr sz="2000" b="0" i="0" u="none" strike="noStrike" cap="none" dirty="0">
              <a:latin typeface="Arial"/>
              <a:ea typeface="Arial"/>
              <a:cs typeface="Arial"/>
              <a:sym typeface="Arial"/>
            </a:endParaRPr>
          </a:p>
          <a:p>
            <a:pPr marL="0" marR="0" lvl="0" indent="0" algn="l" rtl="0">
              <a:lnSpc>
                <a:spcPct val="100000"/>
              </a:lnSpc>
              <a:spcBef>
                <a:spcPts val="601"/>
              </a:spcBef>
              <a:spcAft>
                <a:spcPts val="0"/>
              </a:spcAft>
              <a:buSzPts val="1400"/>
              <a:buFont typeface="Arial"/>
              <a:buNone/>
            </a:pPr>
            <a:endParaRPr sz="1400" b="0" i="0" u="none" strike="noStrike" cap="none" dirty="0">
              <a:latin typeface="Arial"/>
              <a:ea typeface="Arial"/>
              <a:cs typeface="Arial"/>
              <a:sym typeface="Arial"/>
            </a:endParaRPr>
          </a:p>
          <a:p>
            <a:pPr marL="0" marR="0" lvl="0" indent="0" algn="l" rtl="0">
              <a:lnSpc>
                <a:spcPct val="100000"/>
              </a:lnSpc>
              <a:spcBef>
                <a:spcPts val="601"/>
              </a:spcBef>
              <a:spcAft>
                <a:spcPts val="0"/>
              </a:spcAft>
              <a:buSzPts val="2000"/>
              <a:buFont typeface="Arial"/>
              <a:buNone/>
            </a:pPr>
            <a:endParaRPr sz="2000" b="0" i="0" u="none" strike="noStrike" cap="none" dirty="0">
              <a:latin typeface="Arial"/>
              <a:ea typeface="Arial"/>
              <a:cs typeface="Arial"/>
              <a:sym typeface="Arial"/>
            </a:endParaRPr>
          </a:p>
          <a:p>
            <a:pPr marL="0" marR="0" lvl="0" indent="0" algn="l" rtl="0">
              <a:lnSpc>
                <a:spcPct val="100000"/>
              </a:lnSpc>
              <a:spcBef>
                <a:spcPts val="601"/>
              </a:spcBef>
              <a:spcAft>
                <a:spcPts val="0"/>
              </a:spcAft>
              <a:buSzPts val="2000"/>
              <a:buFont typeface="Arial"/>
              <a:buNone/>
            </a:pPr>
            <a:endParaRPr sz="2000" b="0" i="0" u="none" strike="noStrike" cap="none" dirty="0">
              <a:latin typeface="Arial"/>
              <a:ea typeface="Arial"/>
              <a:cs typeface="Arial"/>
              <a:sym typeface="Arial"/>
            </a:endParaRPr>
          </a:p>
          <a:p>
            <a:pPr marL="0" marR="0" lvl="0" indent="0" algn="l" rtl="0">
              <a:lnSpc>
                <a:spcPct val="100000"/>
              </a:lnSpc>
              <a:spcBef>
                <a:spcPts val="601"/>
              </a:spcBef>
              <a:spcAft>
                <a:spcPts val="0"/>
              </a:spcAft>
              <a:buSzPts val="2000"/>
              <a:buFont typeface="Arial"/>
              <a:buNone/>
            </a:pPr>
            <a:endParaRPr sz="2000" b="0" i="0" u="none" strike="noStrike" cap="none" dirty="0">
              <a:latin typeface="Arial"/>
              <a:ea typeface="Arial"/>
              <a:cs typeface="Arial"/>
              <a:sym typeface="Arial"/>
            </a:endParaRPr>
          </a:p>
          <a:p>
            <a:pPr marL="0" marR="0" lvl="0" indent="0" algn="l" rtl="0">
              <a:lnSpc>
                <a:spcPct val="100000"/>
              </a:lnSpc>
              <a:spcBef>
                <a:spcPts val="601"/>
              </a:spcBef>
              <a:spcAft>
                <a:spcPts val="0"/>
              </a:spcAft>
              <a:buSzPts val="2000"/>
              <a:buFont typeface="Arial"/>
              <a:buNone/>
            </a:pPr>
            <a:endParaRPr sz="2000" b="0" i="0" u="none" strike="noStrike" cap="none" dirty="0">
              <a:latin typeface="Arial"/>
              <a:ea typeface="Arial"/>
              <a:cs typeface="Arial"/>
              <a:sym typeface="Arial"/>
            </a:endParaRPr>
          </a:p>
          <a:p>
            <a:pPr marL="432000" marR="0" lvl="0" indent="-324000" algn="l" rtl="0">
              <a:lnSpc>
                <a:spcPct val="100000"/>
              </a:lnSpc>
              <a:spcBef>
                <a:spcPts val="601"/>
              </a:spcBef>
              <a:spcAft>
                <a:spcPts val="0"/>
              </a:spcAft>
              <a:buClr>
                <a:srgbClr val="000000"/>
              </a:buClr>
              <a:buSzPts val="2000"/>
              <a:buFont typeface="Noto Sans Symbols"/>
              <a:buChar char="✔"/>
            </a:pPr>
            <a:r>
              <a:rPr lang="en-US" sz="2000" b="0" i="0" u="none" strike="noStrike" cap="none" dirty="0">
                <a:solidFill>
                  <a:srgbClr val="263238"/>
                </a:solidFill>
                <a:latin typeface="Source Sans Pro"/>
                <a:ea typeface="Source Sans Pro"/>
                <a:cs typeface="Source Sans Pro"/>
                <a:sym typeface="Source Sans Pro"/>
              </a:rPr>
              <a:t>How to run in a remote server machine?</a:t>
            </a:r>
            <a:endParaRPr sz="2000" b="0" i="0" u="none" strike="noStrike" cap="none" dirty="0">
              <a:latin typeface="Arial"/>
              <a:ea typeface="Arial"/>
              <a:cs typeface="Arial"/>
              <a:sym typeface="Arial"/>
            </a:endParaRPr>
          </a:p>
          <a:p>
            <a:pPr marL="432000" marR="0" lvl="0" indent="-324000" algn="l" rtl="0">
              <a:lnSpc>
                <a:spcPct val="100000"/>
              </a:lnSpc>
              <a:spcBef>
                <a:spcPts val="601"/>
              </a:spcBef>
              <a:spcAft>
                <a:spcPts val="0"/>
              </a:spcAft>
              <a:buClr>
                <a:srgbClr val="000000"/>
              </a:buClr>
              <a:buSzPts val="2000"/>
              <a:buFont typeface="Noto Sans Symbols"/>
              <a:buChar char="✔"/>
            </a:pPr>
            <a:r>
              <a:rPr lang="en-US" sz="2000" b="0" i="0" u="none" strike="noStrike" cap="none" dirty="0">
                <a:solidFill>
                  <a:srgbClr val="263238"/>
                </a:solidFill>
                <a:latin typeface="Source Sans Pro"/>
                <a:ea typeface="Source Sans Pro"/>
                <a:cs typeface="Source Sans Pro"/>
                <a:sym typeface="Source Sans Pro"/>
              </a:rPr>
              <a:t>How to visualize and interact with the API? </a:t>
            </a:r>
            <a:endParaRPr sz="2000" b="0" i="0" u="none" strike="noStrike" cap="none" dirty="0">
              <a:latin typeface="Arial"/>
              <a:ea typeface="Arial"/>
              <a:cs typeface="Arial"/>
              <a:sym typeface="Arial"/>
            </a:endParaRPr>
          </a:p>
          <a:p>
            <a:pPr marL="432000" marR="0" lvl="0" indent="-266759" algn="l" rtl="0">
              <a:lnSpc>
                <a:spcPct val="100000"/>
              </a:lnSpc>
              <a:spcBef>
                <a:spcPts val="601"/>
              </a:spcBef>
              <a:spcAft>
                <a:spcPts val="0"/>
              </a:spcAft>
              <a:buSzPts val="2000"/>
              <a:buFont typeface="Arial"/>
              <a:buNone/>
            </a:pPr>
            <a:endParaRPr sz="2000" b="0" i="0" u="none" strike="noStrike" cap="none" dirty="0">
              <a:latin typeface="Arial"/>
              <a:ea typeface="Arial"/>
              <a:cs typeface="Arial"/>
              <a:sym typeface="Arial"/>
            </a:endParaRPr>
          </a:p>
        </p:txBody>
      </p:sp>
      <p:sp>
        <p:nvSpPr>
          <p:cNvPr id="376" name="Google Shape;376;p9"/>
          <p:cNvSpPr txBox="1">
            <a:spLocks noGrp="1"/>
          </p:cNvSpPr>
          <p:nvPr>
            <p:ph type="sldNum" idx="12"/>
          </p:nvPr>
        </p:nvSpPr>
        <p:spPr>
          <a:xfrm>
            <a:off x="8404560" y="4749840"/>
            <a:ext cx="546840" cy="39168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91EA"/>
              </a:buClr>
              <a:buSzPts val="1300"/>
              <a:buFont typeface="Source Sans Pro"/>
              <a:buNone/>
            </a:pPr>
            <a:fld id="{00000000-1234-1234-1234-123412341234}" type="slidenum">
              <a:rPr lang="en-US" sz="1300" b="1" i="0" u="none" strike="noStrike" cap="none">
                <a:solidFill>
                  <a:srgbClr val="0091EA"/>
                </a:solidFill>
                <a:latin typeface="Source Sans Pro"/>
                <a:ea typeface="Source Sans Pro"/>
                <a:cs typeface="Source Sans Pro"/>
                <a:sym typeface="Source Sans Pro"/>
              </a:rPr>
              <a:t>9</a:t>
            </a:fld>
            <a:endParaRPr sz="1300" b="0" i="0" u="none" strike="noStrike" cap="none">
              <a:solidFill>
                <a:srgbClr val="0091EA"/>
              </a:solidFill>
              <a:latin typeface="Times New Roman"/>
              <a:ea typeface="Times New Roman"/>
              <a:cs typeface="Times New Roman"/>
              <a:sym typeface="Times New Roman"/>
            </a:endParaRPr>
          </a:p>
        </p:txBody>
      </p:sp>
      <p:pic>
        <p:nvPicPr>
          <p:cNvPr id="377" name="Google Shape;377;p9"/>
          <p:cNvPicPr preferRelativeResize="0"/>
          <p:nvPr/>
        </p:nvPicPr>
        <p:blipFill rotWithShape="1">
          <a:blip r:embed="rId3">
            <a:alphaModFix/>
          </a:blip>
          <a:srcRect/>
          <a:stretch/>
        </p:blipFill>
        <p:spPr>
          <a:xfrm>
            <a:off x="76680" y="1756800"/>
            <a:ext cx="5865480" cy="2512800"/>
          </a:xfrm>
          <a:prstGeom prst="rect">
            <a:avLst/>
          </a:prstGeom>
          <a:noFill/>
          <a:ln>
            <a:noFill/>
          </a:ln>
        </p:spPr>
      </p:pic>
      <p:sp>
        <p:nvSpPr>
          <p:cNvPr id="378" name="Google Shape;378;p9"/>
          <p:cNvSpPr/>
          <p:nvPr/>
        </p:nvSpPr>
        <p:spPr>
          <a:xfrm>
            <a:off x="2818080" y="4767840"/>
            <a:ext cx="5329800" cy="319680"/>
          </a:xfrm>
          <a:prstGeom prst="homePlate">
            <a:avLst>
              <a:gd name="adj" fmla="val 32030"/>
            </a:avLst>
          </a:prstGeom>
          <a:solidFill>
            <a:srgbClr val="EFF8F7"/>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Logistic Regression</a:t>
            </a:r>
            <a:endParaRPr sz="1400" b="0" i="0" u="none" strike="noStrike" cap="none">
              <a:latin typeface="Arial"/>
              <a:ea typeface="Arial"/>
              <a:cs typeface="Arial"/>
              <a:sym typeface="Arial"/>
            </a:endParaRPr>
          </a:p>
        </p:txBody>
      </p:sp>
      <p:sp>
        <p:nvSpPr>
          <p:cNvPr id="379" name="Google Shape;379;p9"/>
          <p:cNvSpPr/>
          <p:nvPr/>
        </p:nvSpPr>
        <p:spPr>
          <a:xfrm>
            <a:off x="2791800" y="4767840"/>
            <a:ext cx="55504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Results and suggestions </a:t>
            </a:r>
            <a:endParaRPr sz="1400" b="0" i="0" u="none" strike="noStrike" cap="none">
              <a:latin typeface="Arial"/>
              <a:ea typeface="Arial"/>
              <a:cs typeface="Arial"/>
              <a:sym typeface="Arial"/>
            </a:endParaRPr>
          </a:p>
        </p:txBody>
      </p:sp>
      <p:sp>
        <p:nvSpPr>
          <p:cNvPr id="380" name="Google Shape;380;p9"/>
          <p:cNvSpPr/>
          <p:nvPr/>
        </p:nvSpPr>
        <p:spPr>
          <a:xfrm>
            <a:off x="2683440" y="4767840"/>
            <a:ext cx="337284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595959"/>
              </a:buClr>
              <a:buSzPts val="1400"/>
              <a:buFont typeface="Source Sans Pro"/>
              <a:buNone/>
            </a:pPr>
            <a:r>
              <a:rPr lang="en-US" sz="1400" b="0" i="0" u="none" strike="noStrike" cap="none">
                <a:solidFill>
                  <a:srgbClr val="595959"/>
                </a:solidFill>
                <a:latin typeface="Source Sans Pro"/>
                <a:ea typeface="Source Sans Pro"/>
                <a:cs typeface="Source Sans Pro"/>
                <a:sym typeface="Source Sans Pro"/>
              </a:rPr>
              <a:t>Demo </a:t>
            </a:r>
            <a:endParaRPr sz="1400" b="0" i="0" u="none" strike="noStrike" cap="none">
              <a:latin typeface="Arial"/>
              <a:ea typeface="Arial"/>
              <a:cs typeface="Arial"/>
              <a:sym typeface="Arial"/>
            </a:endParaRPr>
          </a:p>
        </p:txBody>
      </p:sp>
      <p:sp>
        <p:nvSpPr>
          <p:cNvPr id="381" name="Google Shape;381;p9"/>
          <p:cNvSpPr/>
          <p:nvPr/>
        </p:nvSpPr>
        <p:spPr>
          <a:xfrm>
            <a:off x="2791800" y="4767840"/>
            <a:ext cx="2578680" cy="319680"/>
          </a:xfrm>
          <a:prstGeom prst="homePlate">
            <a:avLst>
              <a:gd name="adj" fmla="val 32030"/>
            </a:avLst>
          </a:prstGeom>
          <a:solidFill>
            <a:srgbClr val="3393E2">
              <a:alpha val="62745"/>
            </a:srgbClr>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r" rtl="0">
              <a:lnSpc>
                <a:spcPct val="100000"/>
              </a:lnSpc>
              <a:spcBef>
                <a:spcPts val="0"/>
              </a:spcBef>
              <a:spcAft>
                <a:spcPts val="0"/>
              </a:spcAft>
              <a:buClr>
                <a:srgbClr val="FFFFFF"/>
              </a:buClr>
              <a:buSzPts val="1400"/>
              <a:buFont typeface="Source Sans Pro"/>
              <a:buNone/>
            </a:pPr>
            <a:r>
              <a:rPr lang="en-US" sz="1400" b="0" i="0" u="none" strike="noStrike" cap="none">
                <a:solidFill>
                  <a:srgbClr val="FFFFFF"/>
                </a:solidFill>
                <a:latin typeface="Source Sans Pro"/>
                <a:ea typeface="Source Sans Pro"/>
                <a:cs typeface="Source Sans Pro"/>
                <a:sym typeface="Source Sans Pro"/>
              </a:rPr>
              <a:t>Project parts</a:t>
            </a:r>
            <a:endParaRPr sz="1400" b="0" i="0" u="none" strike="noStrike" cap="none">
              <a:latin typeface="Arial"/>
              <a:ea typeface="Arial"/>
              <a:cs typeface="Arial"/>
              <a:sym typeface="Arial"/>
            </a:endParaRPr>
          </a:p>
        </p:txBody>
      </p:sp>
      <p:sp>
        <p:nvSpPr>
          <p:cNvPr id="382" name="Google Shape;382;p9"/>
          <p:cNvSpPr/>
          <p:nvPr/>
        </p:nvSpPr>
        <p:spPr>
          <a:xfrm>
            <a:off x="2683440" y="4767840"/>
            <a:ext cx="1475280" cy="319680"/>
          </a:xfrm>
          <a:prstGeom prst="homePlate">
            <a:avLst>
              <a:gd name="adj" fmla="val 32030"/>
            </a:avLst>
          </a:prstGeom>
          <a:solidFill>
            <a:srgbClr val="CFD8DC"/>
          </a:solidFill>
          <a:ln>
            <a:noFill/>
          </a:ln>
          <a:effectLst>
            <a:outerShdw blurRad="28440" dist="9360"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666666"/>
              </a:buClr>
              <a:buSzPts val="1400"/>
              <a:buFont typeface="Source Sans Pro"/>
              <a:buNone/>
            </a:pPr>
            <a:r>
              <a:rPr lang="en-US" sz="1400" b="0" i="0" u="none" strike="noStrike" cap="none">
                <a:solidFill>
                  <a:srgbClr val="666666"/>
                </a:solidFill>
                <a:latin typeface="Source Sans Pro"/>
                <a:ea typeface="Source Sans Pro"/>
                <a:cs typeface="Source Sans Pro"/>
                <a:sym typeface="Source Sans Pro"/>
              </a:rPr>
              <a:t>Introduction  </a:t>
            </a:r>
            <a:endParaRPr sz="1400" b="0" i="0" u="none" strike="noStrike" cap="none">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5">
                                            <p:txEl>
                                              <p:pRg st="1" end="1"/>
                                            </p:txEl>
                                          </p:spTgt>
                                        </p:tgtEl>
                                        <p:attrNameLst>
                                          <p:attrName>style.visibility</p:attrName>
                                        </p:attrNameLst>
                                      </p:cBhvr>
                                      <p:to>
                                        <p:strVal val="visible"/>
                                      </p:to>
                                    </p:set>
                                    <p:animEffect transition="in" filter="fade">
                                      <p:cBhvr>
                                        <p:cTn id="7" dur="1000"/>
                                        <p:tgtEl>
                                          <p:spTgt spid="375">
                                            <p:txEl>
                                              <p:pRg st="1" end="1"/>
                                            </p:txEl>
                                          </p:spTgt>
                                        </p:tgtEl>
                                      </p:cBhvr>
                                    </p:animEffect>
                                    <p:anim calcmode="lin" valueType="num">
                                      <p:cBhvr>
                                        <p:cTn id="8" dur="1000" fill="hold"/>
                                        <p:tgtEl>
                                          <p:spTgt spid="37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7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5">
                                            <p:txEl>
                                              <p:pRg st="2" end="2"/>
                                            </p:txEl>
                                          </p:spTgt>
                                        </p:tgtEl>
                                        <p:attrNameLst>
                                          <p:attrName>style.visibility</p:attrName>
                                        </p:attrNameLst>
                                      </p:cBhvr>
                                      <p:to>
                                        <p:strVal val="visible"/>
                                      </p:to>
                                    </p:set>
                                    <p:animEffect transition="in" filter="fade">
                                      <p:cBhvr>
                                        <p:cTn id="12" dur="1000"/>
                                        <p:tgtEl>
                                          <p:spTgt spid="375">
                                            <p:txEl>
                                              <p:pRg st="2" end="2"/>
                                            </p:txEl>
                                          </p:spTgt>
                                        </p:tgtEl>
                                      </p:cBhvr>
                                    </p:animEffect>
                                    <p:anim calcmode="lin" valueType="num">
                                      <p:cBhvr>
                                        <p:cTn id="13" dur="1000" fill="hold"/>
                                        <p:tgtEl>
                                          <p:spTgt spid="37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77"/>
                                        </p:tgtEl>
                                        <p:attrNameLst>
                                          <p:attrName>style.visibility</p:attrName>
                                        </p:attrNameLst>
                                      </p:cBhvr>
                                      <p:to>
                                        <p:strVal val="visible"/>
                                      </p:to>
                                    </p:set>
                                    <p:animEffect transition="in" filter="fade">
                                      <p:cBhvr>
                                        <p:cTn id="19" dur="1000"/>
                                        <p:tgtEl>
                                          <p:spTgt spid="377"/>
                                        </p:tgtEl>
                                      </p:cBhvr>
                                    </p:animEffect>
                                    <p:anim calcmode="lin" valueType="num">
                                      <p:cBhvr>
                                        <p:cTn id="20" dur="1000" fill="hold"/>
                                        <p:tgtEl>
                                          <p:spTgt spid="377"/>
                                        </p:tgtEl>
                                        <p:attrNameLst>
                                          <p:attrName>ppt_x</p:attrName>
                                        </p:attrNameLst>
                                      </p:cBhvr>
                                      <p:tavLst>
                                        <p:tav tm="0">
                                          <p:val>
                                            <p:strVal val="#ppt_x"/>
                                          </p:val>
                                        </p:tav>
                                        <p:tav tm="100000">
                                          <p:val>
                                            <p:strVal val="#ppt_x"/>
                                          </p:val>
                                        </p:tav>
                                      </p:tavLst>
                                    </p:anim>
                                    <p:anim calcmode="lin" valueType="num">
                                      <p:cBhvr>
                                        <p:cTn id="21" dur="1000" fill="hold"/>
                                        <p:tgtEl>
                                          <p:spTgt spid="37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75">
                                            <p:txEl>
                                              <p:pRg st="8" end="8"/>
                                            </p:txEl>
                                          </p:spTgt>
                                        </p:tgtEl>
                                        <p:attrNameLst>
                                          <p:attrName>style.visibility</p:attrName>
                                        </p:attrNameLst>
                                      </p:cBhvr>
                                      <p:to>
                                        <p:strVal val="visible"/>
                                      </p:to>
                                    </p:set>
                                    <p:animEffect transition="in" filter="fade">
                                      <p:cBhvr>
                                        <p:cTn id="26" dur="1000"/>
                                        <p:tgtEl>
                                          <p:spTgt spid="375">
                                            <p:txEl>
                                              <p:pRg st="8" end="8"/>
                                            </p:txEl>
                                          </p:spTgt>
                                        </p:tgtEl>
                                      </p:cBhvr>
                                    </p:animEffect>
                                    <p:anim calcmode="lin" valueType="num">
                                      <p:cBhvr>
                                        <p:cTn id="27" dur="1000" fill="hold"/>
                                        <p:tgtEl>
                                          <p:spTgt spid="375">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75">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75">
                                            <p:txEl>
                                              <p:pRg st="9" end="9"/>
                                            </p:txEl>
                                          </p:spTgt>
                                        </p:tgtEl>
                                        <p:attrNameLst>
                                          <p:attrName>style.visibility</p:attrName>
                                        </p:attrNameLst>
                                      </p:cBhvr>
                                      <p:to>
                                        <p:strVal val="visible"/>
                                      </p:to>
                                    </p:set>
                                    <p:animEffect transition="in" filter="fade">
                                      <p:cBhvr>
                                        <p:cTn id="31" dur="1000"/>
                                        <p:tgtEl>
                                          <p:spTgt spid="375">
                                            <p:txEl>
                                              <p:pRg st="9" end="9"/>
                                            </p:txEl>
                                          </p:spTgt>
                                        </p:tgtEl>
                                      </p:cBhvr>
                                    </p:animEffect>
                                    <p:anim calcmode="lin" valueType="num">
                                      <p:cBhvr>
                                        <p:cTn id="32" dur="1000" fill="hold"/>
                                        <p:tgtEl>
                                          <p:spTgt spid="375">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7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2257</Words>
  <Application>Microsoft Office PowerPoint</Application>
  <PresentationFormat>On-screen Show (16:9)</PresentationFormat>
  <Paragraphs>391</Paragraphs>
  <Slides>35</Slides>
  <Notes>35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35</vt:i4>
      </vt:variant>
    </vt:vector>
  </HeadingPairs>
  <TitlesOfParts>
    <vt:vector size="44" baseType="lpstr">
      <vt:lpstr>Times New Roman</vt:lpstr>
      <vt:lpstr>Source Sans Pro</vt:lpstr>
      <vt:lpstr>Roboto</vt:lpstr>
      <vt:lpstr>Arial</vt:lpstr>
      <vt:lpstr>Roboto Slab</vt:lpstr>
      <vt:lpstr>Noto Sans Symbols</vt:lpstr>
      <vt:lpstr>Office Theme</vt:lpstr>
      <vt:lpstr>Office Theme</vt:lpstr>
      <vt:lpstr>Office Theme</vt:lpstr>
      <vt:lpstr>Face Detection Service  Presenter: Hosna Oyarhoseini  Under supervision: Mr. Aghapoor   August - 2022</vt:lpstr>
      <vt:lpstr>Targets:</vt:lpstr>
      <vt:lpstr>Road map</vt:lpstr>
      <vt:lpstr>Introduction</vt:lpstr>
      <vt:lpstr>Microservice Architecture:</vt:lpstr>
      <vt:lpstr>What did we use?</vt:lpstr>
      <vt:lpstr>Project Parts</vt:lpstr>
      <vt:lpstr>How can we detect face?</vt:lpstr>
      <vt:lpstr>How to build and run service?</vt:lpstr>
      <vt:lpstr>How to run in a remote server machine?</vt:lpstr>
      <vt:lpstr>How to interact with the APIs? </vt:lpstr>
      <vt:lpstr>Database:</vt:lpstr>
      <vt:lpstr>Docker</vt:lpstr>
      <vt:lpstr>Docker</vt:lpstr>
      <vt:lpstr>Docker</vt:lpstr>
      <vt:lpstr>Docker in our project:</vt:lpstr>
      <vt:lpstr>Docker Compose:</vt:lpstr>
      <vt:lpstr>Scale:</vt:lpstr>
      <vt:lpstr>Scale with nginx:</vt:lpstr>
      <vt:lpstr>Reverse proxy:</vt:lpstr>
      <vt:lpstr>Test: check whether the actual results match the expected results  </vt:lpstr>
      <vt:lpstr>Test (cnt.) :</vt:lpstr>
      <vt:lpstr>Validation:</vt:lpstr>
      <vt:lpstr>Demo</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Suggestions:</vt:lpstr>
      <vt:lpstr>Resources: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Service  Presenter: Hosna Oyarhoseini  Under supervision: Mr. Aghapoor   August - 2022</dc:title>
  <dc:creator>HOSNA</dc:creator>
  <cp:lastModifiedBy>Microsoft account</cp:lastModifiedBy>
  <cp:revision>5</cp:revision>
  <dcterms:modified xsi:type="dcterms:W3CDTF">2022-08-26T14:55:32Z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Notes">
    <vt:i4>29</vt:i4>
  </property>
  <property fmtid="{D5CDD505-2E9C-101B-9397-08002B2CF9AE}" pid="4" name="PresentationFormat">
    <vt:lpwstr>On-screen Show (16:9)</vt:lpwstr>
  </property>
  <property fmtid="{D5CDD505-2E9C-101B-9397-08002B2CF9AE}" pid="5" name="Slides">
    <vt:i4>29</vt:i4>
  </property>
</Properties>
</file>