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4" r:id="rId3"/>
    <p:sldId id="257" r:id="rId4"/>
    <p:sldId id="258" r:id="rId5"/>
    <p:sldId id="259" r:id="rId6"/>
    <p:sldId id="260" r:id="rId7"/>
    <p:sldId id="261" r:id="rId8"/>
    <p:sldId id="264" r:id="rId9"/>
    <p:sldId id="265" r:id="rId10"/>
    <p:sldId id="266" r:id="rId11"/>
    <p:sldId id="303" r:id="rId12"/>
    <p:sldId id="267" r:id="rId13"/>
    <p:sldId id="268" r:id="rId14"/>
    <p:sldId id="269" r:id="rId15"/>
    <p:sldId id="270" r:id="rId16"/>
    <p:sldId id="271" r:id="rId17"/>
    <p:sldId id="272" r:id="rId18"/>
    <p:sldId id="273" r:id="rId19"/>
    <p:sldId id="274" r:id="rId20"/>
    <p:sldId id="277" r:id="rId21"/>
    <p:sldId id="278" r:id="rId22"/>
    <p:sldId id="302" r:id="rId23"/>
    <p:sldId id="282" r:id="rId24"/>
    <p:sldId id="283" r:id="rId25"/>
    <p:sldId id="284" r:id="rId26"/>
    <p:sldId id="287" r:id="rId27"/>
    <p:sldId id="289" r:id="rId28"/>
    <p:sldId id="290" r:id="rId29"/>
    <p:sldId id="291" r:id="rId30"/>
    <p:sldId id="292" r:id="rId31"/>
    <p:sldId id="293" r:id="rId32"/>
    <p:sldId id="298" r:id="rId33"/>
    <p:sldId id="299" r:id="rId34"/>
    <p:sldId id="300" r:id="rId35"/>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Yahya Fatima Zahra" initials="BYFZ" lastIdx="12" clrIdx="0">
    <p:extLst>
      <p:ext uri="{19B8F6BF-5375-455C-9EA6-DF929625EA0E}">
        <p15:presenceInfo xmlns:p15="http://schemas.microsoft.com/office/powerpoint/2012/main" userId="S::fzbenyahya@sqli.com::f786f0df-5c36-4e94-a7ae-6b01e58713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123" d="100"/>
          <a:sy n="123" d="100"/>
        </p:scale>
        <p:origin x="96"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9T15:13:30.333" idx="1">
    <p:pos x="10" y="10"/>
    <p:text>Bonjour, Avant toute chose je tiens à vous remercier d'avoir bien voulu participer à l'évaluation de ce travail, et d’avoir 
accepté d’être membres de mon jury. j'en profite pour remercier particulièrement mon encadrant Mr.Dehbi de m'avoir guidé au long de ces 4mois , en fin
je remercie les personnes du public pour leur présence
//Je remercie également ma famille, mes amis et mes collègues dont certains viennent de loin, pour leur présence aujourd’hui.</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9T15:13:45.691" idx="2">
    <p:pos x="10" y="10"/>
    <p:text>je vais donc  vous présenter la construction de mon travail que j'ai intitulé : ""</p:text>
    <p:extLst>
      <p:ext uri="{C676402C-5697-4E1C-873F-D02D1690AC5C}">
        <p15:threadingInfo xmlns:p15="http://schemas.microsoft.com/office/powerpoint/2012/main" timeZoneBias="-60"/>
      </p:ext>
    </p:extLst>
  </p:cm>
  <p:cm authorId="1" dt="2021-06-09T15:14:37.374" idx="4">
    <p:pos x="106" y="106"/>
    <p:text>Je me suis intéressé à ce thème à la suite d'un constat personnel qui s'est vu confirmé durant ma
formation et par mes expériences de stage</p:text>
    <p:extLst>
      <p:ext uri="{C676402C-5697-4E1C-873F-D02D1690AC5C}">
        <p15:threadingInfo xmlns:p15="http://schemas.microsoft.com/office/powerpoint/2012/main" timeZoneBias="-60"/>
      </p:ext>
    </p:extLst>
  </p:cm>
  <p:cm authorId="1" dt="2021-06-09T15:24:40.929" idx="5">
    <p:pos x="202" y="202"/>
    <p:text>Parmi les pratiques les plus répandues de DevOps, on trouve la livraison continue et la gestion de configuration. La livraison continue est une stratégie logicielle qui permet aux organisations d’offrir de nouvelles fonctionnalités aux utilisateurs rapidement et efficacement. L’idée de base de livraison continue est de créer un processus reproductible et fiable d’amélioration progressive pour amener le logiciel du concept au client. L’objectif de la livraison continue est de permettre un flux constant de changements vers la production via une ligne de production automatisée de logiciels. Le pipeline de livraison continue est ce qui rend tout cela possible.
C’est dans ce cadre s’inscrit le présent projet, qui vise à améliorer un pipeline de livraison continue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09T15:13:54.803" idx="3">
    <p:pos x="10" y="10"/>
    <p:text>au cours de cet présentation ,je vous présenterai d'abord le contexte génerale 
cheminement qui est à la base de la construction du sujet . 
Je présenterai ensuite les points forts de cette recherche, son intérêt professionnel dans la partie conduite des projet.
et par la suite je vais vous parler de l'analyse et la conception du projet
et je terminerai mon exposé par une démonstration de la réalisation de mon travail.</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09T15:28:56.352" idx="6">
    <p:pos x="10" y="10"/>
    <p:text>Créé en 1990, SQLI est le partenaire de référence des entreprises et des marques dans la
transformation digitale de leur parcours client et de tous les services internes impactés par
cette évolution.
Son positionnement unique au confluent du marketing et de la technologie lui permet de
répondre de façon globale aux enjeux de développement des ventes et de notoriété
Ses 2200 collaborateurs sont répartis en France (Paris, Lyon, Toulouse, Bordeaux, Rouen, Nantes et Lille), 
en Suisse (Lausanne et Genève), au Luxembourg, en Belgique (Bruxelles et Gand), au Royaume-Uni (Londres), 
au Maroc (Rabat et Oujda) et en Afrique du Sud (Cape Town). 
il est dévisé en 35 agence ,SQLI prône un chiffre d’affaires atteignant les 239 Millions d’Euros [1].</p:text>
    <p:extLst>
      <p:ext uri="{C676402C-5697-4E1C-873F-D02D1690AC5C}">
        <p15:threadingInfo xmlns:p15="http://schemas.microsoft.com/office/powerpoint/2012/main" timeZoneBias="-60"/>
      </p:ext>
    </p:extLst>
  </p:cm>
  <p:cm authorId="1" dt="2021-06-09T15:29:28.211" idx="7">
    <p:pos x="106" y="106"/>
    <p:text>ISC Maroc est composée de 5 centres de compétences (Skills Centers) :
E-Commerce/Java
Microsoft (.NET &amp; SharePoint)
CMS/Front/Mobile
Business Solutions (CRM &amp; BI)
TMA (Tests et Maintenance Applicative)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09T15:44:15.903" idx="8">
    <p:pos x="10" y="10"/>
    <p:text>Ces outils interne de SQLI sont déployés chacun sur un server diffèrent alors que le but est de déployer ses derniers et les centralisées dans un seul environnement pour faciliter la maintenance, le monitoring, le login, la surveillance etc.</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6-09T15:45:32.073" idx="9">
    <p:pos x="10" y="10"/>
    <p:text>Afin d’assurer le bon déroulement de notre projet, nous avons opté pour la méthode agile Scrum, pour pouvoir répondre au mieux au besoin exprimé par l’entreprise en minimisant les risques de dépassement des délais dans le but d’arriver à une satisfaction partagée en préservant une bonne conduite du projet.</p:text>
    <p:extLst>
      <p:ext uri="{C676402C-5697-4E1C-873F-D02D1690AC5C}">
        <p15:threadingInfo xmlns:p15="http://schemas.microsoft.com/office/powerpoint/2012/main" timeZoneBias="-60"/>
      </p:ext>
    </p:extLst>
  </p:cm>
  <p:cm authorId="1" dt="2021-06-09T15:45:37.630" idx="10">
    <p:pos x="106" y="106"/>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6-09T15:49:47.241" idx="11">
    <p:pos x="10" y="10"/>
    <p:text>La planification du projet est une phase inéluctable pour le management de projet. 
pr  définir les travaux à réaliser, fixer les objectifs, coordonner les actions, maitriser les moyens, 
diminuer les risques. 
Nous avons établi en premier lieu un découpage de projet en tâches
Le projet s’étale sur 6 sprints, le titre de chaque sprint est une fonctionnalité de notre backlog du projet.
à citer qu’avant l’initiation de projet, nous avons effectué une formation d’une plus d’un mois sur les outils DevOps
en suite nous avons fait une etude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6-09T15:50:59.164" idx="12">
    <p:pos x="10" y="10"/>
    <p:text>pour ce projet on a 4 acteurs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0" y="381000"/>
            <a:ext cx="9144000" cy="7715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body" idx="1"/>
          </p:nvPr>
        </p:nvSpPr>
        <p:spPr/>
        <p:txBody>
          <a:bodyPr lIns="0" tIns="0" rIns="0" bIns="0"/>
          <a:lstStyle>
            <a:lvl1pPr>
              <a:defRPr sz="2400" b="0" i="0">
                <a:solidFill>
                  <a:srgbClr val="253147"/>
                </a:solidFill>
                <a:latin typeface="Roboto Condensed"/>
                <a:cs typeface="Roboto Condense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7/8/2024</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a:endParaRPr/>
          </a:p>
        </p:txBody>
      </p:sp>
      <p:sp>
        <p:nvSpPr>
          <p:cNvPr id="17" name="bg object 17"/>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a:endParaRPr/>
          </a:p>
        </p:txBody>
      </p:sp>
      <p:sp>
        <p:nvSpPr>
          <p:cNvPr id="18" name="bg object 18"/>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a:endParaRPr/>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20" name="bg object 20"/>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sp>
        <p:nvSpPr>
          <p:cNvPr id="2" name="Holder 2"/>
          <p:cNvSpPr>
            <a:spLocks noGrp="1"/>
          </p:cNvSpPr>
          <p:nvPr>
            <p:ph type="title"/>
          </p:nvPr>
        </p:nvSpPr>
        <p:spPr>
          <a:xfrm>
            <a:off x="2034032" y="1798777"/>
            <a:ext cx="5075935" cy="2306954"/>
          </a:xfrm>
          <a:prstGeom prst="rect">
            <a:avLst/>
          </a:prstGeom>
        </p:spPr>
        <p:txBody>
          <a:bodyPr wrap="square" lIns="0" tIns="0" rIns="0" bIns="0">
            <a:spAutoFit/>
          </a:bodyPr>
          <a:lstStyle>
            <a:lvl1pPr>
              <a:defRPr sz="6000" b="1" i="0">
                <a:solidFill>
                  <a:srgbClr val="FF9700"/>
                </a:solidFill>
                <a:latin typeface="Roboto Condensed"/>
                <a:cs typeface="Roboto Condensed"/>
              </a:defRPr>
            </a:lvl1pPr>
          </a:lstStyle>
          <a:p>
            <a:endParaRPr/>
          </a:p>
        </p:txBody>
      </p:sp>
      <p:sp>
        <p:nvSpPr>
          <p:cNvPr id="3" name="Holder 3"/>
          <p:cNvSpPr>
            <a:spLocks noGrp="1"/>
          </p:cNvSpPr>
          <p:nvPr>
            <p:ph type="body" idx="1"/>
          </p:nvPr>
        </p:nvSpPr>
        <p:spPr>
          <a:xfrm>
            <a:off x="809904" y="1767967"/>
            <a:ext cx="7524191" cy="2312035"/>
          </a:xfrm>
          <a:prstGeom prst="rect">
            <a:avLst/>
          </a:prstGeom>
        </p:spPr>
        <p:txBody>
          <a:bodyPr wrap="square" lIns="0" tIns="0" rIns="0" bIns="0">
            <a:spAutoFit/>
          </a:bodyPr>
          <a:lstStyle>
            <a:lvl1pPr>
              <a:defRPr sz="2400" b="0" i="0">
                <a:solidFill>
                  <a:srgbClr val="253147"/>
                </a:solidFill>
                <a:latin typeface="Roboto Condensed"/>
                <a:cs typeface="Roboto Condensed"/>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7/8/2024</a:t>
            </a:fld>
            <a:endParaRPr lang="en-US"/>
          </a:p>
        </p:txBody>
      </p:sp>
      <p:sp>
        <p:nvSpPr>
          <p:cNvPr id="6" name="Holder 6"/>
          <p:cNvSpPr>
            <a:spLocks noGrp="1"/>
          </p:cNvSpPr>
          <p:nvPr>
            <p:ph type="sldNum" sz="quarter" idx="7"/>
          </p:nvPr>
        </p:nvSpPr>
        <p:spPr>
          <a:xfrm>
            <a:off x="8820277" y="4694976"/>
            <a:ext cx="231775" cy="204470"/>
          </a:xfrm>
          <a:prstGeom prst="rect">
            <a:avLst/>
          </a:prstGeom>
        </p:spPr>
        <p:txBody>
          <a:bodyPr wrap="square" lIns="0" tIns="0" rIns="0" bIns="0">
            <a:spAutoFit/>
          </a:bodyPr>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559" y="1656355"/>
            <a:ext cx="7547609" cy="843821"/>
          </a:xfrm>
          <a:prstGeom prst="rect">
            <a:avLst/>
          </a:prstGeom>
        </p:spPr>
        <p:txBody>
          <a:bodyPr vert="horz" wrap="square" lIns="0" tIns="12700" rIns="0" bIns="0" rtlCol="0">
            <a:spAutoFit/>
          </a:bodyPr>
          <a:lstStyle/>
          <a:p>
            <a:pPr marL="12700" marR="5080" algn="ctr">
              <a:spcBef>
                <a:spcPts val="100"/>
              </a:spcBef>
            </a:pPr>
            <a:r>
              <a:rPr lang="fr-FR" dirty="0"/>
              <a:t/>
            </a:r>
            <a:br>
              <a:rPr lang="fr-FR" dirty="0"/>
            </a:br>
            <a:r>
              <a:rPr lang="fr-FR" dirty="0"/>
              <a:t>Solution Centralisée de Gestion Client : Développement d'un Tableau de Bord Intégré pour une Gestion Efficace des Réclamations et des Notifications</a:t>
            </a:r>
            <a:endParaRPr lang="fr-FR" sz="18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p:txBody>
      </p:sp>
      <p:sp>
        <p:nvSpPr>
          <p:cNvPr id="3" name="object 3"/>
          <p:cNvSpPr txBox="1">
            <a:spLocks noGrp="1"/>
          </p:cNvSpPr>
          <p:nvPr>
            <p:ph type="title"/>
          </p:nvPr>
        </p:nvSpPr>
        <p:spPr>
          <a:xfrm>
            <a:off x="3330702" y="148209"/>
            <a:ext cx="22136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D405D"/>
                </a:solidFill>
                <a:latin typeface="Arial"/>
                <a:cs typeface="Arial"/>
              </a:rPr>
              <a:t>Projet de fin</a:t>
            </a:r>
            <a:r>
              <a:rPr sz="1800" spc="-180" dirty="0">
                <a:solidFill>
                  <a:srgbClr val="1D405D"/>
                </a:solidFill>
                <a:latin typeface="Arial"/>
                <a:cs typeface="Arial"/>
              </a:rPr>
              <a:t> </a:t>
            </a:r>
            <a:r>
              <a:rPr sz="1800" dirty="0">
                <a:solidFill>
                  <a:srgbClr val="1D405D"/>
                </a:solidFill>
                <a:latin typeface="Arial"/>
                <a:cs typeface="Arial"/>
              </a:rPr>
              <a:t>d’étude</a:t>
            </a:r>
            <a:endParaRPr sz="1800">
              <a:latin typeface="Arial"/>
              <a:cs typeface="Arial"/>
            </a:endParaRPr>
          </a:p>
        </p:txBody>
      </p:sp>
      <p:sp>
        <p:nvSpPr>
          <p:cNvPr id="4" name="object 4"/>
          <p:cNvSpPr txBox="1"/>
          <p:nvPr/>
        </p:nvSpPr>
        <p:spPr>
          <a:xfrm>
            <a:off x="2206879" y="474514"/>
            <a:ext cx="4458970" cy="770890"/>
          </a:xfrm>
          <a:prstGeom prst="rect">
            <a:avLst/>
          </a:prstGeom>
        </p:spPr>
        <p:txBody>
          <a:bodyPr vert="horz" wrap="square" lIns="0" tIns="27305" rIns="0" bIns="0" rtlCol="0">
            <a:spAutoFit/>
          </a:bodyPr>
          <a:lstStyle/>
          <a:p>
            <a:pPr algn="ctr">
              <a:lnSpc>
                <a:spcPct val="100000"/>
              </a:lnSpc>
              <a:spcBef>
                <a:spcPts val="215"/>
              </a:spcBef>
            </a:pPr>
            <a:r>
              <a:rPr sz="1200" b="1" dirty="0">
                <a:solidFill>
                  <a:srgbClr val="3D5278"/>
                </a:solidFill>
                <a:latin typeface="Arial"/>
                <a:cs typeface="Arial"/>
              </a:rPr>
              <a:t>En </a:t>
            </a:r>
            <a:r>
              <a:rPr sz="1200" b="1" spc="-10" dirty="0">
                <a:solidFill>
                  <a:srgbClr val="3D5278"/>
                </a:solidFill>
                <a:latin typeface="Arial"/>
                <a:cs typeface="Arial"/>
              </a:rPr>
              <a:t>vue </a:t>
            </a:r>
            <a:r>
              <a:rPr sz="1200" b="1" dirty="0">
                <a:solidFill>
                  <a:srgbClr val="3D5278"/>
                </a:solidFill>
                <a:latin typeface="Arial"/>
                <a:cs typeface="Arial"/>
              </a:rPr>
              <a:t>de </a:t>
            </a:r>
            <a:r>
              <a:rPr sz="1200" b="1" spc="-5" dirty="0">
                <a:solidFill>
                  <a:srgbClr val="3D5278"/>
                </a:solidFill>
                <a:latin typeface="Arial"/>
                <a:cs typeface="Arial"/>
              </a:rPr>
              <a:t>l’obtention </a:t>
            </a:r>
            <a:r>
              <a:rPr sz="1200" b="1" dirty="0">
                <a:solidFill>
                  <a:srgbClr val="3D5278"/>
                </a:solidFill>
                <a:latin typeface="Arial"/>
                <a:cs typeface="Arial"/>
              </a:rPr>
              <a:t>du</a:t>
            </a:r>
            <a:r>
              <a:rPr sz="1200" b="1" spc="-40" dirty="0">
                <a:solidFill>
                  <a:srgbClr val="3D5278"/>
                </a:solidFill>
                <a:latin typeface="Arial"/>
                <a:cs typeface="Arial"/>
              </a:rPr>
              <a:t> </a:t>
            </a:r>
            <a:r>
              <a:rPr sz="1200" b="1" spc="-5" dirty="0">
                <a:solidFill>
                  <a:srgbClr val="3D5278"/>
                </a:solidFill>
                <a:latin typeface="Arial"/>
                <a:cs typeface="Arial"/>
              </a:rPr>
              <a:t>titre</a:t>
            </a:r>
            <a:endParaRPr sz="1200" dirty="0">
              <a:latin typeface="Arial"/>
              <a:cs typeface="Arial"/>
            </a:endParaRPr>
          </a:p>
          <a:p>
            <a:pPr algn="ctr">
              <a:lnSpc>
                <a:spcPct val="100000"/>
              </a:lnSpc>
              <a:spcBef>
                <a:spcPts val="175"/>
              </a:spcBef>
            </a:pPr>
            <a:r>
              <a:rPr sz="1800" b="1" spc="-5" dirty="0">
                <a:solidFill>
                  <a:srgbClr val="1D405D"/>
                </a:solidFill>
                <a:latin typeface="Arial"/>
                <a:cs typeface="Arial"/>
              </a:rPr>
              <a:t>D’Ingénieur </a:t>
            </a:r>
            <a:r>
              <a:rPr sz="1800" b="1" dirty="0">
                <a:solidFill>
                  <a:srgbClr val="1D405D"/>
                </a:solidFill>
                <a:latin typeface="Arial"/>
                <a:cs typeface="Arial"/>
              </a:rPr>
              <a:t>d’État </a:t>
            </a:r>
            <a:r>
              <a:rPr sz="1800" b="1" spc="-5" dirty="0" err="1">
                <a:solidFill>
                  <a:srgbClr val="1D405D"/>
                </a:solidFill>
                <a:latin typeface="Arial"/>
                <a:cs typeface="Arial"/>
              </a:rPr>
              <a:t>en</a:t>
            </a:r>
            <a:r>
              <a:rPr sz="1800" b="1" spc="-5" dirty="0">
                <a:solidFill>
                  <a:srgbClr val="1D405D"/>
                </a:solidFill>
                <a:latin typeface="Arial"/>
                <a:cs typeface="Arial"/>
              </a:rPr>
              <a:t> </a:t>
            </a:r>
            <a:r>
              <a:rPr lang="fr-MA" sz="1800" b="1" spc="-5" dirty="0">
                <a:solidFill>
                  <a:srgbClr val="1D405D"/>
                </a:solidFill>
                <a:latin typeface="Arial"/>
                <a:cs typeface="Arial"/>
              </a:rPr>
              <a:t>MIAGE</a:t>
            </a:r>
            <a:endParaRPr sz="1800" dirty="0">
              <a:latin typeface="Arial"/>
              <a:cs typeface="Arial"/>
            </a:endParaRPr>
          </a:p>
          <a:p>
            <a:pPr algn="ctr">
              <a:lnSpc>
                <a:spcPct val="100000"/>
              </a:lnSpc>
              <a:spcBef>
                <a:spcPts val="535"/>
              </a:spcBef>
            </a:pPr>
            <a:r>
              <a:rPr sz="1200" b="1" spc="-10" dirty="0">
                <a:solidFill>
                  <a:srgbClr val="3D5278"/>
                </a:solidFill>
                <a:latin typeface="Arial"/>
                <a:cs typeface="Arial"/>
              </a:rPr>
              <a:t>Année </a:t>
            </a:r>
            <a:r>
              <a:rPr sz="1200" b="1" spc="-5" dirty="0" err="1">
                <a:solidFill>
                  <a:srgbClr val="3D5278"/>
                </a:solidFill>
                <a:latin typeface="Arial"/>
                <a:cs typeface="Arial"/>
              </a:rPr>
              <a:t>Universitaire</a:t>
            </a:r>
            <a:r>
              <a:rPr sz="1200" b="1" spc="-35" dirty="0">
                <a:solidFill>
                  <a:srgbClr val="3D5278"/>
                </a:solidFill>
                <a:latin typeface="Arial"/>
                <a:cs typeface="Arial"/>
              </a:rPr>
              <a:t> </a:t>
            </a:r>
            <a:r>
              <a:rPr lang="fr-MA" sz="1200" b="1" spc="-10" dirty="0" smtClean="0">
                <a:solidFill>
                  <a:srgbClr val="3D5278"/>
                </a:solidFill>
                <a:latin typeface="Arial"/>
                <a:cs typeface="Arial"/>
              </a:rPr>
              <a:t>2023-2024</a:t>
            </a:r>
            <a:endParaRPr sz="1200" dirty="0">
              <a:latin typeface="Arial"/>
              <a:cs typeface="Arial"/>
            </a:endParaRPr>
          </a:p>
        </p:txBody>
      </p:sp>
      <p:sp>
        <p:nvSpPr>
          <p:cNvPr id="7" name="object 7"/>
          <p:cNvSpPr/>
          <p:nvPr/>
        </p:nvSpPr>
        <p:spPr>
          <a:xfrm>
            <a:off x="0" y="3724910"/>
            <a:ext cx="9144000" cy="1418590"/>
          </a:xfrm>
          <a:custGeom>
            <a:avLst/>
            <a:gdLst/>
            <a:ahLst/>
            <a:cxnLst/>
            <a:rect l="l" t="t" r="r" b="b"/>
            <a:pathLst>
              <a:path w="9144000" h="1418589">
                <a:moveTo>
                  <a:pt x="9143492" y="0"/>
                </a:moveTo>
                <a:lnTo>
                  <a:pt x="0" y="0"/>
                </a:lnTo>
                <a:lnTo>
                  <a:pt x="0" y="1418590"/>
                </a:lnTo>
                <a:lnTo>
                  <a:pt x="9143492" y="1418590"/>
                </a:lnTo>
                <a:lnTo>
                  <a:pt x="9143492" y="0"/>
                </a:lnTo>
                <a:close/>
              </a:path>
            </a:pathLst>
          </a:custGeom>
          <a:solidFill>
            <a:srgbClr val="C5D2E6"/>
          </a:solidFill>
        </p:spPr>
        <p:txBody>
          <a:bodyPr wrap="square" lIns="0" tIns="0" rIns="0" bIns="0" rtlCol="0"/>
          <a:lstStyle/>
          <a:p>
            <a:endParaRPr/>
          </a:p>
        </p:txBody>
      </p:sp>
      <p:sp>
        <p:nvSpPr>
          <p:cNvPr id="8" name="object 8"/>
          <p:cNvSpPr txBox="1"/>
          <p:nvPr/>
        </p:nvSpPr>
        <p:spPr>
          <a:xfrm>
            <a:off x="656031" y="4231335"/>
            <a:ext cx="1811655" cy="212238"/>
          </a:xfrm>
          <a:prstGeom prst="rect">
            <a:avLst/>
          </a:prstGeom>
        </p:spPr>
        <p:txBody>
          <a:bodyPr vert="horz" wrap="square" lIns="0" tIns="12065" rIns="0" bIns="0" rtlCol="0">
            <a:spAutoFit/>
          </a:bodyPr>
          <a:lstStyle/>
          <a:p>
            <a:pPr marL="12700">
              <a:lnSpc>
                <a:spcPct val="100000"/>
              </a:lnSpc>
              <a:spcBef>
                <a:spcPts val="95"/>
              </a:spcBef>
            </a:pPr>
            <a:r>
              <a:rPr lang="fr-MA" sz="1300" spc="-10" dirty="0" smtClean="0">
                <a:latin typeface="Arial"/>
                <a:cs typeface="Arial"/>
              </a:rPr>
              <a:t>Hosni Tarik</a:t>
            </a:r>
            <a:endParaRPr sz="1300" dirty="0">
              <a:latin typeface="Arial"/>
              <a:cs typeface="Arial"/>
            </a:endParaRPr>
          </a:p>
        </p:txBody>
      </p:sp>
      <p:sp>
        <p:nvSpPr>
          <p:cNvPr id="9" name="object 9"/>
          <p:cNvSpPr txBox="1"/>
          <p:nvPr/>
        </p:nvSpPr>
        <p:spPr>
          <a:xfrm>
            <a:off x="3659884" y="4249366"/>
            <a:ext cx="2588515" cy="425116"/>
          </a:xfrm>
          <a:prstGeom prst="rect">
            <a:avLst/>
          </a:prstGeom>
        </p:spPr>
        <p:txBody>
          <a:bodyPr vert="horz" wrap="square" lIns="0" tIns="12065" rIns="0" bIns="0" rtlCol="0">
            <a:spAutoFit/>
          </a:bodyPr>
          <a:lstStyle/>
          <a:p>
            <a:pPr marL="12700">
              <a:spcBef>
                <a:spcPts val="95"/>
              </a:spcBef>
            </a:pPr>
            <a:r>
              <a:rPr lang="fr-FR" sz="1300" spc="-10" dirty="0">
                <a:latin typeface="Arial"/>
                <a:cs typeface="Arial"/>
              </a:rPr>
              <a:t>M. Rachid Dehbi</a:t>
            </a:r>
            <a:r>
              <a:rPr lang="fr-FR" sz="1300" spc="-5" dirty="0">
                <a:latin typeface="Arial"/>
                <a:cs typeface="Arial"/>
              </a:rPr>
              <a:t>(EMSI)</a:t>
            </a:r>
            <a:endParaRPr lang="fr-FR" sz="1300" dirty="0">
              <a:latin typeface="Arial"/>
              <a:cs typeface="Arial"/>
            </a:endParaRPr>
          </a:p>
          <a:p>
            <a:pPr marL="12700">
              <a:lnSpc>
                <a:spcPct val="100000"/>
              </a:lnSpc>
              <a:spcBef>
                <a:spcPts val="95"/>
              </a:spcBef>
            </a:pPr>
            <a:r>
              <a:rPr sz="1300" spc="-5" dirty="0">
                <a:latin typeface="Arial"/>
                <a:cs typeface="Arial"/>
              </a:rPr>
              <a:t>M. </a:t>
            </a:r>
            <a:r>
              <a:rPr lang="fr-MA" sz="1300" spc="-5" dirty="0" smtClean="0">
                <a:latin typeface="Arial"/>
                <a:cs typeface="Arial"/>
              </a:rPr>
              <a:t>NASSIM KHALIL(</a:t>
            </a:r>
            <a:r>
              <a:rPr lang="fr-FR" sz="1300" spc="-5" dirty="0" smtClean="0">
                <a:latin typeface="Arial"/>
                <a:cs typeface="Arial"/>
              </a:rPr>
              <a:t>SOGERTEL</a:t>
            </a:r>
            <a:r>
              <a:rPr sz="1300" spc="-5" dirty="0" smtClean="0">
                <a:latin typeface="Arial"/>
                <a:cs typeface="Arial"/>
              </a:rPr>
              <a:t>)</a:t>
            </a:r>
            <a:endParaRPr sz="1300" dirty="0">
              <a:latin typeface="Arial"/>
              <a:cs typeface="Arial"/>
            </a:endParaRPr>
          </a:p>
        </p:txBody>
      </p:sp>
      <p:sp>
        <p:nvSpPr>
          <p:cNvPr id="10" name="object 10"/>
          <p:cNvSpPr txBox="1"/>
          <p:nvPr/>
        </p:nvSpPr>
        <p:spPr>
          <a:xfrm>
            <a:off x="6867525" y="4229201"/>
            <a:ext cx="1699260" cy="850874"/>
          </a:xfrm>
          <a:prstGeom prst="rect">
            <a:avLst/>
          </a:prstGeom>
        </p:spPr>
        <p:txBody>
          <a:bodyPr vert="horz" wrap="square" lIns="0" tIns="12065" rIns="0" bIns="0" rtlCol="0">
            <a:spAutoFit/>
          </a:bodyPr>
          <a:lstStyle/>
          <a:p>
            <a:pPr marL="12700" marR="5080">
              <a:spcBef>
                <a:spcPts val="95"/>
              </a:spcBef>
            </a:pPr>
            <a:r>
              <a:rPr sz="1300" spc="-5" dirty="0">
                <a:latin typeface="Arial"/>
                <a:cs typeface="Arial"/>
              </a:rPr>
              <a:t>Pr. </a:t>
            </a:r>
            <a:r>
              <a:rPr lang="fr-FR" sz="1300" spc="-10" dirty="0" err="1">
                <a:latin typeface="Arial"/>
                <a:cs typeface="Arial"/>
              </a:rPr>
              <a:t>M.Dehbi</a:t>
            </a:r>
            <a:r>
              <a:rPr lang="fr-FR" sz="1300" spc="-5" dirty="0">
                <a:latin typeface="Arial"/>
                <a:cs typeface="Arial"/>
              </a:rPr>
              <a:t>(EMSI)</a:t>
            </a:r>
            <a:endParaRPr lang="fr-MA" sz="1300" spc="-5" dirty="0">
              <a:latin typeface="Arial"/>
              <a:cs typeface="Arial"/>
            </a:endParaRPr>
          </a:p>
          <a:p>
            <a:pPr marL="12700" marR="5080">
              <a:lnSpc>
                <a:spcPct val="100000"/>
              </a:lnSpc>
              <a:spcBef>
                <a:spcPts val="95"/>
              </a:spcBef>
            </a:pPr>
            <a:r>
              <a:rPr sz="1300" spc="-5" dirty="0">
                <a:latin typeface="Arial"/>
                <a:cs typeface="Arial"/>
              </a:rPr>
              <a:t>Pr. </a:t>
            </a:r>
            <a:endParaRPr lang="fr-MA" sz="1300" spc="-5" dirty="0">
              <a:latin typeface="Arial"/>
              <a:cs typeface="Arial"/>
            </a:endParaRPr>
          </a:p>
          <a:p>
            <a:pPr marL="12700" marR="5080">
              <a:lnSpc>
                <a:spcPct val="100000"/>
              </a:lnSpc>
              <a:spcBef>
                <a:spcPts val="95"/>
              </a:spcBef>
            </a:pPr>
            <a:r>
              <a:rPr sz="1300" spc="-5" dirty="0">
                <a:latin typeface="Arial"/>
                <a:cs typeface="Arial"/>
              </a:rPr>
              <a:t>Pr. </a:t>
            </a:r>
            <a:endParaRPr lang="fr-MA" sz="1300" spc="-5" dirty="0">
              <a:latin typeface="Arial"/>
              <a:cs typeface="Arial"/>
            </a:endParaRPr>
          </a:p>
          <a:p>
            <a:pPr marL="12700" marR="5080">
              <a:lnSpc>
                <a:spcPct val="100000"/>
              </a:lnSpc>
              <a:spcBef>
                <a:spcPts val="95"/>
              </a:spcBef>
            </a:pPr>
            <a:endParaRPr sz="1300" dirty="0">
              <a:latin typeface="Arial"/>
              <a:cs typeface="Arial"/>
            </a:endParaRPr>
          </a:p>
        </p:txBody>
      </p:sp>
      <p:grpSp>
        <p:nvGrpSpPr>
          <p:cNvPr id="11" name="object 11"/>
          <p:cNvGrpSpPr/>
          <p:nvPr/>
        </p:nvGrpSpPr>
        <p:grpSpPr>
          <a:xfrm>
            <a:off x="332231" y="3837432"/>
            <a:ext cx="1809114" cy="317500"/>
            <a:chOff x="332231" y="3837432"/>
            <a:chExt cx="1809114" cy="317500"/>
          </a:xfrm>
        </p:grpSpPr>
        <p:sp>
          <p:nvSpPr>
            <p:cNvPr id="12" name="object 12"/>
            <p:cNvSpPr/>
            <p:nvPr/>
          </p:nvSpPr>
          <p:spPr>
            <a:xfrm>
              <a:off x="1908048" y="3837432"/>
              <a:ext cx="233044" cy="27111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32231" y="3881628"/>
              <a:ext cx="246722" cy="272745"/>
            </a:xfrm>
            <a:prstGeom prst="rect">
              <a:avLst/>
            </a:prstGeom>
            <a:blipFill>
              <a:blip r:embed="rId3" cstate="print"/>
              <a:stretch>
                <a:fillRect/>
              </a:stretch>
            </a:blipFill>
          </p:spPr>
          <p:txBody>
            <a:bodyPr wrap="square" lIns="0" tIns="0" rIns="0" bIns="0" rtlCol="0"/>
            <a:lstStyle/>
            <a:p>
              <a:endParaRPr/>
            </a:p>
          </p:txBody>
        </p:sp>
      </p:grpSp>
      <p:sp>
        <p:nvSpPr>
          <p:cNvPr id="14" name="object 14"/>
          <p:cNvSpPr txBox="1"/>
          <p:nvPr/>
        </p:nvSpPr>
        <p:spPr>
          <a:xfrm>
            <a:off x="577595" y="3883152"/>
            <a:ext cx="1341120" cy="227329"/>
          </a:xfrm>
          <a:prstGeom prst="rect">
            <a:avLst/>
          </a:prstGeom>
          <a:solidFill>
            <a:srgbClr val="FF9600"/>
          </a:solidFill>
        </p:spPr>
        <p:txBody>
          <a:bodyPr vert="horz" wrap="square" lIns="0" tIns="38735" rIns="0" bIns="0" rtlCol="0">
            <a:spAutoFit/>
          </a:bodyPr>
          <a:lstStyle/>
          <a:p>
            <a:pPr marL="203835">
              <a:lnSpc>
                <a:spcPct val="100000"/>
              </a:lnSpc>
              <a:spcBef>
                <a:spcPts val="305"/>
              </a:spcBef>
            </a:pPr>
            <a:r>
              <a:rPr sz="1200" b="1" spc="-10" dirty="0">
                <a:solidFill>
                  <a:srgbClr val="FFFFFF"/>
                </a:solidFill>
                <a:latin typeface="Arial"/>
                <a:cs typeface="Arial"/>
              </a:rPr>
              <a:t>Présenté </a:t>
            </a:r>
            <a:r>
              <a:rPr sz="1200" b="1" spc="-5" dirty="0">
                <a:solidFill>
                  <a:srgbClr val="FFFFFF"/>
                </a:solidFill>
                <a:latin typeface="Arial"/>
                <a:cs typeface="Arial"/>
              </a:rPr>
              <a:t>Par</a:t>
            </a:r>
            <a:r>
              <a:rPr sz="1200" b="1" spc="-90"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grpSp>
        <p:nvGrpSpPr>
          <p:cNvPr id="15" name="object 15"/>
          <p:cNvGrpSpPr/>
          <p:nvPr/>
        </p:nvGrpSpPr>
        <p:grpSpPr>
          <a:xfrm>
            <a:off x="3451859" y="3842003"/>
            <a:ext cx="1778635" cy="317500"/>
            <a:chOff x="3451859" y="3842003"/>
            <a:chExt cx="1778635" cy="317500"/>
          </a:xfrm>
        </p:grpSpPr>
        <p:sp>
          <p:nvSpPr>
            <p:cNvPr id="16" name="object 16"/>
            <p:cNvSpPr/>
            <p:nvPr/>
          </p:nvSpPr>
          <p:spPr>
            <a:xfrm>
              <a:off x="5013959" y="3842003"/>
              <a:ext cx="216280" cy="26959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451859" y="3881627"/>
              <a:ext cx="237616" cy="277317"/>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3678935" y="3886200"/>
            <a:ext cx="1341120" cy="227329"/>
          </a:xfrm>
          <a:prstGeom prst="rect">
            <a:avLst/>
          </a:prstGeom>
          <a:solidFill>
            <a:srgbClr val="FF9600"/>
          </a:solidFill>
        </p:spPr>
        <p:txBody>
          <a:bodyPr vert="horz" wrap="square" lIns="0" tIns="38100" rIns="0" bIns="0" rtlCol="0">
            <a:spAutoFit/>
          </a:bodyPr>
          <a:lstStyle/>
          <a:p>
            <a:pPr marL="226060">
              <a:lnSpc>
                <a:spcPct val="100000"/>
              </a:lnSpc>
              <a:spcBef>
                <a:spcPts val="300"/>
              </a:spcBef>
            </a:pPr>
            <a:r>
              <a:rPr sz="1200" b="1" spc="-5" dirty="0">
                <a:solidFill>
                  <a:srgbClr val="FFFFFF"/>
                </a:solidFill>
                <a:latin typeface="Arial"/>
                <a:cs typeface="Arial"/>
              </a:rPr>
              <a:t>Encadré Par</a:t>
            </a:r>
            <a:r>
              <a:rPr sz="1200" b="1" spc="-110"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grpSp>
        <p:nvGrpSpPr>
          <p:cNvPr id="19" name="object 19"/>
          <p:cNvGrpSpPr/>
          <p:nvPr/>
        </p:nvGrpSpPr>
        <p:grpSpPr>
          <a:xfrm>
            <a:off x="6560819" y="3840479"/>
            <a:ext cx="1798320" cy="318770"/>
            <a:chOff x="6560819" y="3840479"/>
            <a:chExt cx="1798320" cy="318770"/>
          </a:xfrm>
        </p:grpSpPr>
        <p:sp>
          <p:nvSpPr>
            <p:cNvPr id="20" name="object 20"/>
            <p:cNvSpPr/>
            <p:nvPr/>
          </p:nvSpPr>
          <p:spPr>
            <a:xfrm>
              <a:off x="8125967" y="3840479"/>
              <a:ext cx="233045" cy="274167"/>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560819" y="3884675"/>
              <a:ext cx="237616" cy="274269"/>
            </a:xfrm>
            <a:prstGeom prst="rect">
              <a:avLst/>
            </a:prstGeom>
            <a:blipFill>
              <a:blip r:embed="rId7" cstate="print"/>
              <a:stretch>
                <a:fillRect/>
              </a:stretch>
            </a:blipFill>
          </p:spPr>
          <p:txBody>
            <a:bodyPr wrap="square" lIns="0" tIns="0" rIns="0" bIns="0" rtlCol="0"/>
            <a:lstStyle/>
            <a:p>
              <a:endParaRPr/>
            </a:p>
          </p:txBody>
        </p:sp>
      </p:grpSp>
      <p:sp>
        <p:nvSpPr>
          <p:cNvPr id="22" name="object 22"/>
          <p:cNvSpPr txBox="1"/>
          <p:nvPr/>
        </p:nvSpPr>
        <p:spPr>
          <a:xfrm>
            <a:off x="6787895" y="3886200"/>
            <a:ext cx="1341120" cy="227329"/>
          </a:xfrm>
          <a:prstGeom prst="rect">
            <a:avLst/>
          </a:prstGeom>
          <a:solidFill>
            <a:srgbClr val="FF9600"/>
          </a:solidFill>
        </p:spPr>
        <p:txBody>
          <a:bodyPr vert="horz" wrap="square" lIns="0" tIns="38100" rIns="0" bIns="0" rtlCol="0">
            <a:spAutoFit/>
          </a:bodyPr>
          <a:lstStyle/>
          <a:p>
            <a:pPr marL="506730">
              <a:lnSpc>
                <a:spcPct val="100000"/>
              </a:lnSpc>
              <a:spcBef>
                <a:spcPts val="300"/>
              </a:spcBef>
            </a:pPr>
            <a:r>
              <a:rPr sz="1200" b="1" spc="-5" dirty="0">
                <a:solidFill>
                  <a:srgbClr val="FFFFFF"/>
                </a:solidFill>
                <a:latin typeface="Arial"/>
                <a:cs typeface="Arial"/>
              </a:rPr>
              <a:t>Jury</a:t>
            </a:r>
            <a:r>
              <a:rPr sz="1200" b="1" spc="-55" dirty="0">
                <a:solidFill>
                  <a:srgbClr val="FFFFFF"/>
                </a:solidFill>
                <a:latin typeface="Arial"/>
                <a:cs typeface="Arial"/>
              </a:rPr>
              <a:t> </a:t>
            </a:r>
            <a:r>
              <a:rPr sz="1200" b="1" dirty="0">
                <a:solidFill>
                  <a:srgbClr val="FFFFFF"/>
                </a:solidFill>
                <a:latin typeface="Arial"/>
                <a:cs typeface="Arial"/>
              </a:rPr>
              <a:t>:</a:t>
            </a:r>
            <a:endParaRPr sz="1200">
              <a:latin typeface="Arial"/>
              <a:cs typeface="Arial"/>
            </a:endParaRPr>
          </a:p>
        </p:txBody>
      </p:sp>
      <p:pic>
        <p:nvPicPr>
          <p:cNvPr id="24" name="Image 23">
            <a:extLst>
              <a:ext uri="{FF2B5EF4-FFF2-40B4-BE49-F238E27FC236}">
                <a16:creationId xmlns:a16="http://schemas.microsoft.com/office/drawing/2014/main" id="{EFA14EAA-2D9E-4A2E-A2D5-F93E8DB571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800" y="-191169"/>
            <a:ext cx="2816358" cy="1371603"/>
          </a:xfrm>
          <a:prstGeom prst="rect">
            <a:avLst/>
          </a:prstGeom>
        </p:spPr>
      </p:pic>
      <p:pic>
        <p:nvPicPr>
          <p:cNvPr id="5" name="Imag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34200" y="209550"/>
            <a:ext cx="2010448" cy="875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p:spPr>
        <p:txBody>
          <a:bodyPr vert="horz" wrap="square" lIns="0" tIns="229235" rIns="0" bIns="0" rtlCol="0">
            <a:spAutoFit/>
          </a:bodyPr>
          <a:lstStyle/>
          <a:p>
            <a:pPr marL="1040130">
              <a:lnSpc>
                <a:spcPct val="100000"/>
              </a:lnSpc>
              <a:spcBef>
                <a:spcPts val="1805"/>
              </a:spcBef>
            </a:pPr>
            <a:r>
              <a:rPr sz="2000" spc="-5" dirty="0">
                <a:solidFill>
                  <a:srgbClr val="FFFFFF"/>
                </a:solidFill>
              </a:rPr>
              <a:t>Solution</a:t>
            </a:r>
            <a:r>
              <a:rPr sz="2000" spc="-10" dirty="0">
                <a:solidFill>
                  <a:srgbClr val="FFFFFF"/>
                </a:solidFill>
              </a:rPr>
              <a:t> </a:t>
            </a:r>
            <a:r>
              <a:rPr sz="2000" spc="-5" dirty="0">
                <a:solidFill>
                  <a:srgbClr val="FFFFFF"/>
                </a:solidFill>
              </a:rPr>
              <a:t>proposée</a:t>
            </a:r>
            <a:endParaRPr sz="2000" dirty="0"/>
          </a:p>
        </p:txBody>
      </p:sp>
      <p:sp>
        <p:nvSpPr>
          <p:cNvPr id="4" name="object 4"/>
          <p:cNvSpPr/>
          <p:nvPr/>
        </p:nvSpPr>
        <p:spPr>
          <a:xfrm>
            <a:off x="614172" y="615695"/>
            <a:ext cx="205739" cy="32004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10</a:t>
            </a:fld>
            <a:endParaRPr dirty="0"/>
          </a:p>
        </p:txBody>
      </p:sp>
      <p:pic>
        <p:nvPicPr>
          <p:cNvPr id="3" name="Image 2">
            <a:extLst>
              <a:ext uri="{FF2B5EF4-FFF2-40B4-BE49-F238E27FC236}">
                <a16:creationId xmlns:a16="http://schemas.microsoft.com/office/drawing/2014/main" id="{1C6F3A02-F6F4-40F8-8E8D-8ABCD44ABFBC}"/>
              </a:ext>
            </a:extLst>
          </p:cNvPr>
          <p:cNvPicPr>
            <a:picLocks noChangeAspect="1"/>
          </p:cNvPicPr>
          <p:nvPr/>
        </p:nvPicPr>
        <p:blipFill>
          <a:blip r:embed="rId3"/>
          <a:stretch>
            <a:fillRect/>
          </a:stretch>
        </p:blipFill>
        <p:spPr>
          <a:xfrm>
            <a:off x="457200" y="1528920"/>
            <a:ext cx="6127011" cy="33469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p:spPr>
        <p:txBody>
          <a:bodyPr vert="horz" wrap="square" lIns="0" tIns="229235" rIns="0" bIns="0" rtlCol="0">
            <a:spAutoFit/>
          </a:bodyPr>
          <a:lstStyle/>
          <a:p>
            <a:pPr marL="1040130">
              <a:lnSpc>
                <a:spcPct val="100000"/>
              </a:lnSpc>
              <a:spcBef>
                <a:spcPts val="1805"/>
              </a:spcBef>
            </a:pPr>
            <a:r>
              <a:rPr sz="2000" spc="-5" dirty="0">
                <a:solidFill>
                  <a:srgbClr val="FFFFFF"/>
                </a:solidFill>
              </a:rPr>
              <a:t>Solution</a:t>
            </a:r>
            <a:r>
              <a:rPr sz="2000" spc="-10" dirty="0">
                <a:solidFill>
                  <a:srgbClr val="FFFFFF"/>
                </a:solidFill>
              </a:rPr>
              <a:t> </a:t>
            </a:r>
            <a:r>
              <a:rPr sz="2000" spc="-5" dirty="0">
                <a:solidFill>
                  <a:srgbClr val="FFFFFF"/>
                </a:solidFill>
              </a:rPr>
              <a:t>proposée</a:t>
            </a:r>
            <a:endParaRPr sz="2000" dirty="0"/>
          </a:p>
        </p:txBody>
      </p:sp>
      <p:sp>
        <p:nvSpPr>
          <p:cNvPr id="4" name="object 4"/>
          <p:cNvSpPr/>
          <p:nvPr/>
        </p:nvSpPr>
        <p:spPr>
          <a:xfrm>
            <a:off x="614172" y="615695"/>
            <a:ext cx="205739" cy="32004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11</a:t>
            </a:fld>
            <a:endParaRPr dirty="0"/>
          </a:p>
        </p:txBody>
      </p:sp>
      <p:pic>
        <p:nvPicPr>
          <p:cNvPr id="7" name="Image 6">
            <a:extLst>
              <a:ext uri="{FF2B5EF4-FFF2-40B4-BE49-F238E27FC236}">
                <a16:creationId xmlns:a16="http://schemas.microsoft.com/office/drawing/2014/main" id="{9592B76D-50A9-4C98-B2AC-808C8318F17D}"/>
              </a:ext>
            </a:extLst>
          </p:cNvPr>
          <p:cNvPicPr>
            <a:picLocks noChangeAspect="1"/>
          </p:cNvPicPr>
          <p:nvPr/>
        </p:nvPicPr>
        <p:blipFill>
          <a:blip r:embed="rId3"/>
          <a:stretch>
            <a:fillRect/>
          </a:stretch>
        </p:blipFill>
        <p:spPr>
          <a:xfrm>
            <a:off x="1066800" y="1504950"/>
            <a:ext cx="6019800" cy="2923946"/>
          </a:xfrm>
          <a:prstGeom prst="rect">
            <a:avLst/>
          </a:prstGeom>
        </p:spPr>
      </p:pic>
    </p:spTree>
    <p:extLst>
      <p:ext uri="{BB962C8B-B14F-4D97-AF65-F5344CB8AC3E}">
        <p14:creationId xmlns:p14="http://schemas.microsoft.com/office/powerpoint/2010/main" val="15754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597153"/>
            <a:ext cx="190563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Conduite </a:t>
            </a:r>
            <a:r>
              <a:rPr sz="2000" dirty="0">
                <a:solidFill>
                  <a:srgbClr val="FFFFFF"/>
                </a:solidFill>
              </a:rPr>
              <a:t>du</a:t>
            </a:r>
            <a:r>
              <a:rPr sz="2000" spc="-50" dirty="0">
                <a:solidFill>
                  <a:srgbClr val="FFFFFF"/>
                </a:solidFill>
              </a:rPr>
              <a:t> </a:t>
            </a:r>
            <a:r>
              <a:rPr sz="2000" spc="-5" dirty="0">
                <a:solidFill>
                  <a:srgbClr val="FFFFFF"/>
                </a:solidFill>
              </a:rPr>
              <a:t>projet</a:t>
            </a:r>
            <a:endParaRPr sz="200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3048000" cy="0"/>
            </a:xfrm>
            <a:custGeom>
              <a:avLst/>
              <a:gdLst/>
              <a:ahLst/>
              <a:cxnLst/>
              <a:rect l="l" t="t" r="r" b="b"/>
              <a:pathLst>
                <a:path w="3048000">
                  <a:moveTo>
                    <a:pt x="0" y="0"/>
                  </a:moveTo>
                  <a:lnTo>
                    <a:pt x="243840" y="0"/>
                  </a:lnTo>
                </a:path>
                <a:path w="3048000">
                  <a:moveTo>
                    <a:pt x="345948" y="0"/>
                  </a:moveTo>
                  <a:lnTo>
                    <a:pt x="3048000"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6" name="object 6"/>
            <p:cNvSpPr/>
            <p:nvPr/>
          </p:nvSpPr>
          <p:spPr>
            <a:xfrm>
              <a:off x="3855719" y="2410967"/>
              <a:ext cx="4502150" cy="0"/>
            </a:xfrm>
            <a:custGeom>
              <a:avLst/>
              <a:gdLst/>
              <a:ahLst/>
              <a:cxnLst/>
              <a:rect l="l" t="t" r="r" b="b"/>
              <a:pathLst>
                <a:path w="4502150">
                  <a:moveTo>
                    <a:pt x="0" y="0"/>
                  </a:moveTo>
                  <a:lnTo>
                    <a:pt x="1328927" y="0"/>
                  </a:lnTo>
                </a:path>
                <a:path w="4502150">
                  <a:moveTo>
                    <a:pt x="1431036" y="0"/>
                  </a:moveTo>
                  <a:lnTo>
                    <a:pt x="2665476" y="0"/>
                  </a:lnTo>
                </a:path>
                <a:path w="4502150">
                  <a:moveTo>
                    <a:pt x="2769107" y="0"/>
                  </a:moveTo>
                  <a:lnTo>
                    <a:pt x="4110228" y="0"/>
                  </a:lnTo>
                </a:path>
                <a:path w="4502150">
                  <a:moveTo>
                    <a:pt x="4213859" y="0"/>
                  </a:moveTo>
                  <a:lnTo>
                    <a:pt x="4501641" y="0"/>
                  </a:lnTo>
                </a:path>
              </a:pathLst>
            </a:custGeom>
            <a:ln w="76200">
              <a:solidFill>
                <a:srgbClr val="D9D9D9"/>
              </a:solidFill>
            </a:ln>
          </p:spPr>
          <p:txBody>
            <a:bodyPr wrap="square" lIns="0" tIns="0" rIns="0" bIns="0" rtlCol="0"/>
            <a:lstStyle/>
            <a:p>
              <a:endParaRPr/>
            </a:p>
          </p:txBody>
        </p:sp>
      </p:gr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7" y="2270760"/>
            <a:ext cx="307975" cy="304800"/>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6" name="object 16"/>
          <p:cNvSpPr/>
          <p:nvPr/>
        </p:nvSpPr>
        <p:spPr>
          <a:xfrm>
            <a:off x="7865364" y="2258567"/>
            <a:ext cx="304800" cy="303530"/>
          </a:xfrm>
          <a:custGeom>
            <a:avLst/>
            <a:gdLst/>
            <a:ahLst/>
            <a:cxnLst/>
            <a:rect l="l" t="t" r="r" b="b"/>
            <a:pathLst>
              <a:path w="304800" h="303530">
                <a:moveTo>
                  <a:pt x="304800" y="151511"/>
                </a:moveTo>
                <a:lnTo>
                  <a:pt x="299339" y="111252"/>
                </a:lnTo>
                <a:lnTo>
                  <a:pt x="283972" y="75057"/>
                </a:lnTo>
                <a:lnTo>
                  <a:pt x="260223" y="44323"/>
                </a:lnTo>
                <a:lnTo>
                  <a:pt x="229362" y="20701"/>
                </a:lnTo>
                <a:lnTo>
                  <a:pt x="192913" y="5461"/>
                </a:lnTo>
                <a:lnTo>
                  <a:pt x="152400" y="0"/>
                </a:lnTo>
                <a:lnTo>
                  <a:pt x="111887" y="5461"/>
                </a:lnTo>
                <a:lnTo>
                  <a:pt x="75438" y="20701"/>
                </a:lnTo>
                <a:lnTo>
                  <a:pt x="44577" y="44323"/>
                </a:lnTo>
                <a:lnTo>
                  <a:pt x="20828" y="75057"/>
                </a:lnTo>
                <a:lnTo>
                  <a:pt x="5461" y="111252"/>
                </a:lnTo>
                <a:lnTo>
                  <a:pt x="0" y="151511"/>
                </a:lnTo>
                <a:lnTo>
                  <a:pt x="5461" y="191770"/>
                </a:lnTo>
                <a:lnTo>
                  <a:pt x="20828" y="227965"/>
                </a:lnTo>
                <a:lnTo>
                  <a:pt x="44577" y="258572"/>
                </a:lnTo>
                <a:lnTo>
                  <a:pt x="75438" y="282321"/>
                </a:lnTo>
                <a:lnTo>
                  <a:pt x="111887" y="297561"/>
                </a:lnTo>
                <a:lnTo>
                  <a:pt x="152400" y="303022"/>
                </a:lnTo>
                <a:lnTo>
                  <a:pt x="192913" y="297561"/>
                </a:lnTo>
                <a:lnTo>
                  <a:pt x="229362" y="282321"/>
                </a:lnTo>
                <a:lnTo>
                  <a:pt x="260223" y="258572"/>
                </a:lnTo>
                <a:lnTo>
                  <a:pt x="283972" y="227965"/>
                </a:lnTo>
                <a:lnTo>
                  <a:pt x="299339" y="191770"/>
                </a:lnTo>
                <a:lnTo>
                  <a:pt x="304800" y="151511"/>
                </a:lnTo>
                <a:close/>
              </a:path>
            </a:pathLst>
          </a:custGeom>
          <a:solidFill>
            <a:srgbClr val="BEBEBE"/>
          </a:solidFill>
        </p:spPr>
        <p:txBody>
          <a:bodyPr wrap="square" lIns="0" tIns="0" rIns="0" bIns="0" rtlCol="0"/>
          <a:lstStyle/>
          <a:p>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8981D2"/>
                </a:solidFill>
                <a:latin typeface="Arial"/>
                <a:cs typeface="Arial"/>
              </a:rPr>
              <a:t>Conduite</a:t>
            </a:r>
            <a:r>
              <a:rPr sz="1400" b="1" spc="-105" dirty="0">
                <a:solidFill>
                  <a:srgbClr val="8981D2"/>
                </a:solidFill>
                <a:latin typeface="Arial"/>
                <a:cs typeface="Arial"/>
              </a:rPr>
              <a:t> </a:t>
            </a:r>
            <a:r>
              <a:rPr sz="1400" b="1" spc="-5" dirty="0">
                <a:solidFill>
                  <a:srgbClr val="8981D2"/>
                </a:solidFill>
                <a:latin typeface="Arial"/>
                <a:cs typeface="Arial"/>
              </a:rPr>
              <a:t>du  projet</a:t>
            </a:r>
            <a:endParaRPr sz="1400">
              <a:latin typeface="Arial"/>
              <a:cs typeface="Arial"/>
            </a:endParaRPr>
          </a:p>
        </p:txBody>
      </p:sp>
      <p:sp>
        <p:nvSpPr>
          <p:cNvPr id="20" name="object 20"/>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BEBEBE"/>
                </a:solidFill>
                <a:latin typeface="Arial"/>
                <a:cs typeface="Arial"/>
              </a:rPr>
              <a:t>Analyse  </a:t>
            </a:r>
            <a:r>
              <a:rPr sz="1400" b="1" spc="-5" dirty="0">
                <a:solidFill>
                  <a:srgbClr val="BEBEBE"/>
                </a:solidFill>
                <a:latin typeface="Arial"/>
                <a:cs typeface="Arial"/>
              </a:rPr>
              <a:t>du</a:t>
            </a:r>
            <a:r>
              <a:rPr sz="1400" b="1" spc="-105" dirty="0">
                <a:solidFill>
                  <a:srgbClr val="BEBEBE"/>
                </a:solidFill>
                <a:latin typeface="Arial"/>
                <a:cs typeface="Arial"/>
              </a:rPr>
              <a:t> </a:t>
            </a:r>
            <a:r>
              <a:rPr sz="1400" b="1" spc="-5" dirty="0">
                <a:solidFill>
                  <a:srgbClr val="BEBEBE"/>
                </a:solidFill>
                <a:latin typeface="Arial"/>
                <a:cs typeface="Arial"/>
              </a:rPr>
              <a:t>projet</a:t>
            </a:r>
            <a:endParaRPr sz="1400">
              <a:latin typeface="Arial"/>
              <a:cs typeface="Arial"/>
            </a:endParaRPr>
          </a:p>
        </p:txBody>
      </p:sp>
      <p:sp>
        <p:nvSpPr>
          <p:cNvPr id="21" name="object 21"/>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a:latin typeface="Arial"/>
              <a:cs typeface="Arial"/>
            </a:endParaRPr>
          </a:p>
        </p:txBody>
      </p:sp>
      <p:sp>
        <p:nvSpPr>
          <p:cNvPr id="22" name="object 22"/>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3" name="object 23"/>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516C82"/>
            </a:solidFill>
          </a:ln>
        </p:spPr>
        <p:txBody>
          <a:bodyPr wrap="square" lIns="0" tIns="0" rIns="0" bIns="0" rtlCol="0"/>
          <a:lstStyle/>
          <a:p>
            <a:endParaRPr/>
          </a:p>
        </p:txBody>
      </p:sp>
      <p:sp>
        <p:nvSpPr>
          <p:cNvPr id="28" name="object 28"/>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9" name="object 29"/>
          <p:cNvGrpSpPr/>
          <p:nvPr/>
        </p:nvGrpSpPr>
        <p:grpSpPr>
          <a:xfrm>
            <a:off x="3651503" y="2854451"/>
            <a:ext cx="329565" cy="294640"/>
            <a:chOff x="3651503" y="2854451"/>
            <a:chExt cx="329565" cy="294640"/>
          </a:xfrm>
        </p:grpSpPr>
        <p:sp>
          <p:nvSpPr>
            <p:cNvPr id="30" name="object 30"/>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BEBEBE"/>
              </a:solidFill>
            </a:ln>
          </p:spPr>
          <p:txBody>
            <a:bodyPr wrap="square" lIns="0" tIns="0" rIns="0" bIns="0" rtlCol="0"/>
            <a:lstStyle/>
            <a:p>
              <a:endParaRPr/>
            </a:p>
          </p:txBody>
        </p:sp>
        <p:sp>
          <p:nvSpPr>
            <p:cNvPr id="31" name="object 31"/>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6411467"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36" name="object 36"/>
          <p:cNvSpPr/>
          <p:nvPr/>
        </p:nvSpPr>
        <p:spPr>
          <a:xfrm>
            <a:off x="400824" y="630936"/>
            <a:ext cx="304800" cy="289560"/>
          </a:xfrm>
          <a:custGeom>
            <a:avLst/>
            <a:gdLst/>
            <a:ahLst/>
            <a:cxnLst/>
            <a:rect l="l" t="t" r="r" b="b"/>
            <a:pathLst>
              <a:path w="304800" h="289559">
                <a:moveTo>
                  <a:pt x="304774" y="65531"/>
                </a:moveTo>
                <a:lnTo>
                  <a:pt x="304774" y="15239"/>
                </a:lnTo>
                <a:lnTo>
                  <a:pt x="0" y="15239"/>
                </a:lnTo>
                <a:lnTo>
                  <a:pt x="0" y="65531"/>
                </a:lnTo>
              </a:path>
              <a:path w="304800" h="289559">
                <a:moveTo>
                  <a:pt x="54864" y="57912"/>
                </a:moveTo>
                <a:lnTo>
                  <a:pt x="51676" y="57403"/>
                </a:lnTo>
                <a:lnTo>
                  <a:pt x="48514" y="56514"/>
                </a:lnTo>
                <a:lnTo>
                  <a:pt x="38087" y="40386"/>
                </a:lnTo>
                <a:lnTo>
                  <a:pt x="51676" y="22860"/>
                </a:lnTo>
                <a:lnTo>
                  <a:pt x="54864" y="22860"/>
                </a:lnTo>
                <a:lnTo>
                  <a:pt x="58026" y="22860"/>
                </a:lnTo>
                <a:lnTo>
                  <a:pt x="61188" y="23749"/>
                </a:lnTo>
                <a:lnTo>
                  <a:pt x="71615" y="40386"/>
                </a:lnTo>
                <a:lnTo>
                  <a:pt x="54864" y="57912"/>
                </a:lnTo>
              </a:path>
              <a:path w="304800" h="289559">
                <a:moveTo>
                  <a:pt x="248412" y="57912"/>
                </a:moveTo>
                <a:lnTo>
                  <a:pt x="245224" y="57403"/>
                </a:lnTo>
                <a:lnTo>
                  <a:pt x="242062" y="56514"/>
                </a:lnTo>
                <a:lnTo>
                  <a:pt x="231635" y="40386"/>
                </a:lnTo>
                <a:lnTo>
                  <a:pt x="245224" y="22860"/>
                </a:lnTo>
                <a:lnTo>
                  <a:pt x="248412" y="22860"/>
                </a:lnTo>
                <a:lnTo>
                  <a:pt x="251574" y="22860"/>
                </a:lnTo>
                <a:lnTo>
                  <a:pt x="254749" y="23749"/>
                </a:lnTo>
                <a:lnTo>
                  <a:pt x="265163" y="40386"/>
                </a:lnTo>
                <a:lnTo>
                  <a:pt x="248412" y="57912"/>
                </a:lnTo>
              </a:path>
              <a:path w="304800" h="289559">
                <a:moveTo>
                  <a:pt x="260197" y="48767"/>
                </a:moveTo>
                <a:lnTo>
                  <a:pt x="257479" y="48767"/>
                </a:lnTo>
                <a:lnTo>
                  <a:pt x="255663" y="48767"/>
                </a:lnTo>
                <a:lnTo>
                  <a:pt x="253860" y="47878"/>
                </a:lnTo>
                <a:lnTo>
                  <a:pt x="252501" y="47371"/>
                </a:lnTo>
                <a:lnTo>
                  <a:pt x="251129" y="45974"/>
                </a:lnTo>
                <a:lnTo>
                  <a:pt x="249770" y="44576"/>
                </a:lnTo>
                <a:lnTo>
                  <a:pt x="249313" y="43179"/>
                </a:lnTo>
                <a:lnTo>
                  <a:pt x="248412" y="41275"/>
                </a:lnTo>
                <a:lnTo>
                  <a:pt x="248412" y="39369"/>
                </a:lnTo>
                <a:lnTo>
                  <a:pt x="248412" y="9398"/>
                </a:lnTo>
                <a:lnTo>
                  <a:pt x="248412" y="7492"/>
                </a:lnTo>
                <a:lnTo>
                  <a:pt x="249313" y="5587"/>
                </a:lnTo>
                <a:lnTo>
                  <a:pt x="249770" y="4190"/>
                </a:lnTo>
                <a:lnTo>
                  <a:pt x="251129" y="2793"/>
                </a:lnTo>
                <a:lnTo>
                  <a:pt x="252501" y="1397"/>
                </a:lnTo>
                <a:lnTo>
                  <a:pt x="253860" y="1015"/>
                </a:lnTo>
                <a:lnTo>
                  <a:pt x="255663" y="0"/>
                </a:lnTo>
                <a:lnTo>
                  <a:pt x="257479" y="0"/>
                </a:lnTo>
                <a:lnTo>
                  <a:pt x="261112" y="0"/>
                </a:lnTo>
                <a:lnTo>
                  <a:pt x="262915" y="0"/>
                </a:lnTo>
                <a:lnTo>
                  <a:pt x="264731" y="1015"/>
                </a:lnTo>
                <a:lnTo>
                  <a:pt x="266090" y="1397"/>
                </a:lnTo>
                <a:lnTo>
                  <a:pt x="267462" y="2793"/>
                </a:lnTo>
                <a:lnTo>
                  <a:pt x="268363" y="4190"/>
                </a:lnTo>
                <a:lnTo>
                  <a:pt x="269265" y="5587"/>
                </a:lnTo>
                <a:lnTo>
                  <a:pt x="269722" y="7492"/>
                </a:lnTo>
                <a:lnTo>
                  <a:pt x="269722" y="9398"/>
                </a:lnTo>
              </a:path>
              <a:path w="304800" h="289559">
                <a:moveTo>
                  <a:pt x="66649" y="48767"/>
                </a:moveTo>
                <a:lnTo>
                  <a:pt x="63931" y="48767"/>
                </a:lnTo>
                <a:lnTo>
                  <a:pt x="62115" y="48767"/>
                </a:lnTo>
                <a:lnTo>
                  <a:pt x="60312" y="47878"/>
                </a:lnTo>
                <a:lnTo>
                  <a:pt x="58953" y="47371"/>
                </a:lnTo>
                <a:lnTo>
                  <a:pt x="57581" y="45974"/>
                </a:lnTo>
                <a:lnTo>
                  <a:pt x="56222" y="44576"/>
                </a:lnTo>
                <a:lnTo>
                  <a:pt x="55765" y="43179"/>
                </a:lnTo>
                <a:lnTo>
                  <a:pt x="54864" y="41275"/>
                </a:lnTo>
                <a:lnTo>
                  <a:pt x="54864" y="39369"/>
                </a:lnTo>
                <a:lnTo>
                  <a:pt x="54864" y="9398"/>
                </a:lnTo>
                <a:lnTo>
                  <a:pt x="54864" y="7492"/>
                </a:lnTo>
                <a:lnTo>
                  <a:pt x="55765" y="5587"/>
                </a:lnTo>
                <a:lnTo>
                  <a:pt x="56222" y="4190"/>
                </a:lnTo>
                <a:lnTo>
                  <a:pt x="57581" y="2793"/>
                </a:lnTo>
                <a:lnTo>
                  <a:pt x="58953" y="1397"/>
                </a:lnTo>
                <a:lnTo>
                  <a:pt x="60312" y="1015"/>
                </a:lnTo>
                <a:lnTo>
                  <a:pt x="62115" y="0"/>
                </a:lnTo>
                <a:lnTo>
                  <a:pt x="63931" y="0"/>
                </a:lnTo>
                <a:lnTo>
                  <a:pt x="67551" y="0"/>
                </a:lnTo>
                <a:lnTo>
                  <a:pt x="69367" y="0"/>
                </a:lnTo>
                <a:lnTo>
                  <a:pt x="71183" y="1015"/>
                </a:lnTo>
                <a:lnTo>
                  <a:pt x="76174" y="7492"/>
                </a:lnTo>
                <a:lnTo>
                  <a:pt x="76174" y="9398"/>
                </a:lnTo>
              </a:path>
              <a:path w="304800" h="289559">
                <a:moveTo>
                  <a:pt x="0" y="265175"/>
                </a:moveTo>
                <a:lnTo>
                  <a:pt x="0" y="274574"/>
                </a:lnTo>
                <a:lnTo>
                  <a:pt x="457" y="277875"/>
                </a:lnTo>
                <a:lnTo>
                  <a:pt x="1384" y="280669"/>
                </a:lnTo>
                <a:lnTo>
                  <a:pt x="2768" y="282955"/>
                </a:lnTo>
                <a:lnTo>
                  <a:pt x="4152" y="285368"/>
                </a:lnTo>
                <a:lnTo>
                  <a:pt x="6476" y="287274"/>
                </a:lnTo>
                <a:lnTo>
                  <a:pt x="9245" y="288671"/>
                </a:lnTo>
                <a:lnTo>
                  <a:pt x="12001" y="289560"/>
                </a:lnTo>
                <a:lnTo>
                  <a:pt x="14770" y="289560"/>
                </a:lnTo>
                <a:lnTo>
                  <a:pt x="290004" y="289560"/>
                </a:lnTo>
                <a:lnTo>
                  <a:pt x="292760" y="289560"/>
                </a:lnTo>
                <a:lnTo>
                  <a:pt x="295529" y="288671"/>
                </a:lnTo>
                <a:lnTo>
                  <a:pt x="298297" y="287274"/>
                </a:lnTo>
                <a:lnTo>
                  <a:pt x="300621" y="285368"/>
                </a:lnTo>
                <a:lnTo>
                  <a:pt x="302006" y="282955"/>
                </a:lnTo>
                <a:lnTo>
                  <a:pt x="303390" y="280669"/>
                </a:lnTo>
                <a:lnTo>
                  <a:pt x="304317" y="277875"/>
                </a:lnTo>
                <a:lnTo>
                  <a:pt x="304774" y="274574"/>
                </a:lnTo>
                <a:lnTo>
                  <a:pt x="304774" y="265175"/>
                </a:lnTo>
              </a:path>
              <a:path w="304800" h="289559">
                <a:moveTo>
                  <a:pt x="0" y="68579"/>
                </a:moveTo>
                <a:lnTo>
                  <a:pt x="0" y="263271"/>
                </a:lnTo>
                <a:lnTo>
                  <a:pt x="457" y="265049"/>
                </a:lnTo>
                <a:lnTo>
                  <a:pt x="1384" y="266953"/>
                </a:lnTo>
                <a:lnTo>
                  <a:pt x="2768" y="268731"/>
                </a:lnTo>
                <a:lnTo>
                  <a:pt x="4152" y="270637"/>
                </a:lnTo>
                <a:lnTo>
                  <a:pt x="6476" y="272034"/>
                </a:lnTo>
                <a:lnTo>
                  <a:pt x="9245" y="273430"/>
                </a:lnTo>
                <a:lnTo>
                  <a:pt x="12001" y="274319"/>
                </a:lnTo>
                <a:lnTo>
                  <a:pt x="14770" y="274319"/>
                </a:lnTo>
                <a:lnTo>
                  <a:pt x="290004" y="274319"/>
                </a:lnTo>
                <a:lnTo>
                  <a:pt x="292760" y="274319"/>
                </a:lnTo>
                <a:lnTo>
                  <a:pt x="295529" y="273430"/>
                </a:lnTo>
                <a:lnTo>
                  <a:pt x="298297" y="272034"/>
                </a:lnTo>
                <a:lnTo>
                  <a:pt x="300621" y="270128"/>
                </a:lnTo>
                <a:lnTo>
                  <a:pt x="302006" y="267842"/>
                </a:lnTo>
                <a:lnTo>
                  <a:pt x="303390" y="265556"/>
                </a:lnTo>
                <a:lnTo>
                  <a:pt x="304317" y="262763"/>
                </a:lnTo>
                <a:lnTo>
                  <a:pt x="304774" y="259587"/>
                </a:lnTo>
                <a:lnTo>
                  <a:pt x="304774" y="68579"/>
                </a:lnTo>
                <a:lnTo>
                  <a:pt x="0" y="68579"/>
                </a:lnTo>
                <a:close/>
              </a:path>
              <a:path w="304800" h="289559">
                <a:moveTo>
                  <a:pt x="38087" y="237743"/>
                </a:moveTo>
                <a:lnTo>
                  <a:pt x="265163" y="237743"/>
                </a:lnTo>
                <a:lnTo>
                  <a:pt x="265163" y="105168"/>
                </a:lnTo>
                <a:lnTo>
                  <a:pt x="38087" y="105168"/>
                </a:lnTo>
                <a:lnTo>
                  <a:pt x="38087" y="237743"/>
                </a:lnTo>
                <a:close/>
              </a:path>
              <a:path w="304800" h="289559">
                <a:moveTo>
                  <a:pt x="38087" y="193548"/>
                </a:moveTo>
                <a:lnTo>
                  <a:pt x="265163" y="193548"/>
                </a:lnTo>
              </a:path>
              <a:path w="304800" h="289559">
                <a:moveTo>
                  <a:pt x="38087" y="149351"/>
                </a:moveTo>
                <a:lnTo>
                  <a:pt x="265163" y="149351"/>
                </a:lnTo>
              </a:path>
              <a:path w="304800" h="289559">
                <a:moveTo>
                  <a:pt x="219443" y="105155"/>
                </a:moveTo>
                <a:lnTo>
                  <a:pt x="219443" y="237743"/>
                </a:lnTo>
              </a:path>
              <a:path w="304800" h="289559">
                <a:moveTo>
                  <a:pt x="175247" y="105155"/>
                </a:moveTo>
                <a:lnTo>
                  <a:pt x="175247" y="237743"/>
                </a:lnTo>
              </a:path>
              <a:path w="304800" h="289559">
                <a:moveTo>
                  <a:pt x="129527" y="105155"/>
                </a:moveTo>
                <a:lnTo>
                  <a:pt x="129527" y="237743"/>
                </a:lnTo>
              </a:path>
              <a:path w="304800" h="289559">
                <a:moveTo>
                  <a:pt x="83807" y="105155"/>
                </a:moveTo>
                <a:lnTo>
                  <a:pt x="83807" y="237743"/>
                </a:lnTo>
              </a:path>
            </a:pathLst>
          </a:custGeom>
          <a:ln w="12192">
            <a:solidFill>
              <a:srgbClr val="FF9700"/>
            </a:solidFill>
          </a:ln>
        </p:spPr>
        <p:txBody>
          <a:bodyPr wrap="square" lIns="0" tIns="0" rIns="0" bIns="0" rtlCol="0"/>
          <a:lstStyle/>
          <a:p>
            <a:endParaRPr/>
          </a:p>
        </p:txBody>
      </p:sp>
      <p:sp>
        <p:nvSpPr>
          <p:cNvPr id="37" name="object 37"/>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2</a:t>
            </a:r>
            <a:endParaRPr sz="9600"/>
          </a:p>
        </p:txBody>
      </p:sp>
      <p:sp>
        <p:nvSpPr>
          <p:cNvPr id="10" name="object 10"/>
          <p:cNvSpPr txBox="1"/>
          <p:nvPr/>
        </p:nvSpPr>
        <p:spPr>
          <a:xfrm>
            <a:off x="309778" y="1768855"/>
            <a:ext cx="4533265"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Conduite </a:t>
            </a:r>
            <a:r>
              <a:rPr sz="4800" b="1" dirty="0">
                <a:solidFill>
                  <a:srgbClr val="1D405D"/>
                </a:solidFill>
                <a:latin typeface="Roboto Condensed"/>
                <a:cs typeface="Roboto Condensed"/>
              </a:rPr>
              <a:t>du</a:t>
            </a:r>
            <a:r>
              <a:rPr sz="4800" b="1" spc="-55" dirty="0">
                <a:solidFill>
                  <a:srgbClr val="1D405D"/>
                </a:solidFill>
                <a:latin typeface="Roboto Condensed"/>
                <a:cs typeface="Roboto Condensed"/>
              </a:rPr>
              <a:t> </a:t>
            </a:r>
            <a:r>
              <a:rPr sz="4800" b="1" spc="-5" dirty="0">
                <a:solidFill>
                  <a:srgbClr val="1D405D"/>
                </a:solidFill>
                <a:latin typeface="Roboto Condensed"/>
                <a:cs typeface="Roboto Condensed"/>
              </a:rPr>
              <a:t>projet</a:t>
            </a:r>
            <a:endParaRPr sz="4800">
              <a:latin typeface="Roboto Condensed"/>
              <a:cs typeface="Roboto Condensed"/>
            </a:endParaRPr>
          </a:p>
        </p:txBody>
      </p:sp>
      <p:sp>
        <p:nvSpPr>
          <p:cNvPr id="11" name="object 11"/>
          <p:cNvSpPr txBox="1"/>
          <p:nvPr/>
        </p:nvSpPr>
        <p:spPr>
          <a:xfrm>
            <a:off x="385978" y="3107114"/>
            <a:ext cx="4948022" cy="1506823"/>
          </a:xfrm>
          <a:prstGeom prst="rect">
            <a:avLst/>
          </a:prstGeom>
        </p:spPr>
        <p:txBody>
          <a:bodyPr vert="horz" wrap="square" lIns="0" tIns="140970" rIns="0" bIns="0" rtlCol="0">
            <a:spAutoFit/>
          </a:bodyPr>
          <a:lstStyle/>
          <a:p>
            <a:pPr marL="12700">
              <a:lnSpc>
                <a:spcPct val="100000"/>
              </a:lnSpc>
              <a:spcBef>
                <a:spcPts val="1110"/>
              </a:spcBef>
            </a:pPr>
            <a:r>
              <a:rPr sz="2400" dirty="0">
                <a:solidFill>
                  <a:srgbClr val="FF9700"/>
                </a:solidFill>
                <a:latin typeface="Noto Sans Symbols"/>
                <a:cs typeface="Noto Sans Symbols"/>
              </a:rPr>
              <a:t>▰ </a:t>
            </a:r>
            <a:r>
              <a:rPr sz="2400" b="1" spc="-185" dirty="0">
                <a:solidFill>
                  <a:srgbClr val="FF9700"/>
                </a:solidFill>
                <a:latin typeface="Trebuchet MS"/>
                <a:cs typeface="Trebuchet MS"/>
              </a:rPr>
              <a:t>Méthodologie </a:t>
            </a:r>
            <a:r>
              <a:rPr sz="2400" b="1" spc="-235" dirty="0">
                <a:solidFill>
                  <a:srgbClr val="FF9700"/>
                </a:solidFill>
                <a:latin typeface="Trebuchet MS"/>
                <a:cs typeface="Trebuchet MS"/>
              </a:rPr>
              <a:t>du</a:t>
            </a:r>
            <a:r>
              <a:rPr sz="2400" b="1" spc="-370" dirty="0">
                <a:solidFill>
                  <a:srgbClr val="FF9700"/>
                </a:solidFill>
                <a:latin typeface="Trebuchet MS"/>
                <a:cs typeface="Trebuchet MS"/>
              </a:rPr>
              <a:t> </a:t>
            </a:r>
            <a:r>
              <a:rPr sz="2400" b="1" spc="-210" dirty="0">
                <a:solidFill>
                  <a:srgbClr val="FF9700"/>
                </a:solidFill>
                <a:latin typeface="Trebuchet MS"/>
                <a:cs typeface="Trebuchet MS"/>
              </a:rPr>
              <a:t>travail</a:t>
            </a:r>
            <a:endParaRPr sz="2400" dirty="0">
              <a:latin typeface="Trebuchet MS"/>
              <a:cs typeface="Trebuchet MS"/>
            </a:endParaRPr>
          </a:p>
          <a:p>
            <a:pPr marL="12700">
              <a:lnSpc>
                <a:spcPct val="100000"/>
              </a:lnSpc>
              <a:spcBef>
                <a:spcPts val="1015"/>
              </a:spcBef>
            </a:pPr>
            <a:r>
              <a:rPr sz="2400" dirty="0">
                <a:solidFill>
                  <a:srgbClr val="FF9700"/>
                </a:solidFill>
                <a:latin typeface="Noto Sans Symbols"/>
                <a:cs typeface="Noto Sans Symbols"/>
              </a:rPr>
              <a:t>▰ </a:t>
            </a:r>
            <a:r>
              <a:rPr sz="2400" b="1" spc="-204" dirty="0">
                <a:solidFill>
                  <a:srgbClr val="FF9700"/>
                </a:solidFill>
                <a:latin typeface="Trebuchet MS"/>
                <a:cs typeface="Trebuchet MS"/>
              </a:rPr>
              <a:t>Integration</a:t>
            </a:r>
            <a:r>
              <a:rPr sz="2400" b="1" spc="-295" dirty="0">
                <a:solidFill>
                  <a:srgbClr val="FF9700"/>
                </a:solidFill>
                <a:latin typeface="Trebuchet MS"/>
                <a:cs typeface="Trebuchet MS"/>
              </a:rPr>
              <a:t> </a:t>
            </a:r>
            <a:r>
              <a:rPr lang="fr-MA" sz="2400" b="1" spc="-295" dirty="0">
                <a:solidFill>
                  <a:srgbClr val="FF9700"/>
                </a:solidFill>
                <a:latin typeface="Trebuchet MS"/>
                <a:cs typeface="Trebuchet MS"/>
              </a:rPr>
              <a:t>et le déploiement </a:t>
            </a:r>
            <a:r>
              <a:rPr sz="2400" b="1" spc="-229" dirty="0">
                <a:solidFill>
                  <a:srgbClr val="FF9700"/>
                </a:solidFill>
                <a:latin typeface="Trebuchet MS"/>
                <a:cs typeface="Trebuchet MS"/>
              </a:rPr>
              <a:t>continue</a:t>
            </a:r>
            <a:endParaRPr sz="2400" dirty="0">
              <a:latin typeface="Trebuchet MS"/>
              <a:cs typeface="Trebuchet MS"/>
            </a:endParaRPr>
          </a:p>
          <a:p>
            <a:pPr marL="12700">
              <a:lnSpc>
                <a:spcPct val="100000"/>
              </a:lnSpc>
              <a:spcBef>
                <a:spcPts val="994"/>
              </a:spcBef>
            </a:pPr>
            <a:r>
              <a:rPr sz="2400" dirty="0">
                <a:solidFill>
                  <a:srgbClr val="FF9700"/>
                </a:solidFill>
                <a:latin typeface="Noto Sans Symbols"/>
                <a:cs typeface="Noto Sans Symbols"/>
              </a:rPr>
              <a:t>▰</a:t>
            </a:r>
            <a:r>
              <a:rPr sz="2400" spc="-30" dirty="0">
                <a:solidFill>
                  <a:srgbClr val="FF9700"/>
                </a:solidFill>
                <a:latin typeface="Noto Sans Symbols"/>
                <a:cs typeface="Noto Sans Symbols"/>
              </a:rPr>
              <a:t> </a:t>
            </a:r>
            <a:r>
              <a:rPr sz="2400" b="1" spc="-185" dirty="0">
                <a:solidFill>
                  <a:srgbClr val="FF9700"/>
                </a:solidFill>
                <a:latin typeface="Trebuchet MS"/>
                <a:cs typeface="Trebuchet MS"/>
              </a:rPr>
              <a:t>Planning</a:t>
            </a:r>
            <a:endParaRPr sz="2400" dirty="0">
              <a:latin typeface="Trebuchet MS"/>
              <a:cs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365760" algn="ctr">
              <a:lnSpc>
                <a:spcPct val="100000"/>
              </a:lnSpc>
              <a:spcBef>
                <a:spcPts val="1805"/>
              </a:spcBef>
            </a:pPr>
            <a:r>
              <a:rPr sz="2000" spc="-5" dirty="0">
                <a:solidFill>
                  <a:srgbClr val="FFFFFF"/>
                </a:solidFill>
              </a:rPr>
              <a:t>Méthodologie </a:t>
            </a:r>
            <a:r>
              <a:rPr sz="2000" dirty="0">
                <a:solidFill>
                  <a:srgbClr val="FFFFFF"/>
                </a:solidFill>
              </a:rPr>
              <a:t>du travail :</a:t>
            </a:r>
            <a:r>
              <a:rPr sz="2000" spc="-50" dirty="0">
                <a:solidFill>
                  <a:srgbClr val="FFFFFF"/>
                </a:solidFill>
              </a:rPr>
              <a:t> </a:t>
            </a:r>
            <a:r>
              <a:rPr sz="2000" spc="-5" dirty="0"/>
              <a:t>Scrum</a:t>
            </a:r>
            <a:endParaRPr sz="2000"/>
          </a:p>
        </p:txBody>
      </p:sp>
      <p:sp>
        <p:nvSpPr>
          <p:cNvPr id="3" name="object 3"/>
          <p:cNvSpPr txBox="1"/>
          <p:nvPr/>
        </p:nvSpPr>
        <p:spPr>
          <a:xfrm>
            <a:off x="7775447" y="4646676"/>
            <a:ext cx="1369060" cy="304800"/>
          </a:xfrm>
          <a:prstGeom prst="rect">
            <a:avLst/>
          </a:prstGeom>
        </p:spPr>
        <p:txBody>
          <a:bodyPr vert="horz" wrap="square" lIns="0" tIns="49530" rIns="0" bIns="0" rtlCol="0">
            <a:spAutoFit/>
          </a:bodyPr>
          <a:lstStyle/>
          <a:p>
            <a:pPr marR="123189" algn="r">
              <a:lnSpc>
                <a:spcPct val="100000"/>
              </a:lnSpc>
              <a:spcBef>
                <a:spcPts val="390"/>
              </a:spcBef>
            </a:pPr>
            <a:r>
              <a:rPr sz="1200" b="1" spc="5" dirty="0">
                <a:solidFill>
                  <a:srgbClr val="FFFFFF"/>
                </a:solidFill>
                <a:latin typeface="Roboto Condensed"/>
                <a:cs typeface="Roboto Condensed"/>
              </a:rPr>
              <a:t>14</a:t>
            </a:r>
            <a:endParaRPr sz="1200">
              <a:latin typeface="Roboto Condensed"/>
              <a:cs typeface="Roboto Condensed"/>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52550"/>
            <a:ext cx="6705600" cy="304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81000"/>
            <a:ext cx="5434965" cy="539250"/>
          </a:xfrm>
          <a:prstGeom prst="rect">
            <a:avLst/>
          </a:prstGeom>
          <a:solidFill>
            <a:srgbClr val="3E5278"/>
          </a:solidFill>
        </p:spPr>
        <p:txBody>
          <a:bodyPr vert="horz" wrap="square" lIns="0" tIns="229235" rIns="0" bIns="0" rtlCol="0">
            <a:spAutoFit/>
          </a:bodyPr>
          <a:lstStyle/>
          <a:p>
            <a:pPr marL="12700">
              <a:lnSpc>
                <a:spcPct val="100000"/>
              </a:lnSpc>
              <a:spcBef>
                <a:spcPts val="1015"/>
              </a:spcBef>
            </a:pPr>
            <a:r>
              <a:rPr lang="fr-FR" sz="2000" b="1" spc="-204" dirty="0">
                <a:solidFill>
                  <a:schemeClr val="bg1"/>
                </a:solidFill>
                <a:latin typeface="Noto Sans Symbols"/>
                <a:cs typeface="Trebuchet MS"/>
              </a:rPr>
              <a:t> </a:t>
            </a:r>
            <a:r>
              <a:rPr lang="fr-FR" sz="2000" b="1" spc="-204" dirty="0" err="1">
                <a:solidFill>
                  <a:schemeClr val="bg1"/>
                </a:solidFill>
                <a:latin typeface="Trebuchet MS"/>
                <a:cs typeface="Trebuchet MS"/>
              </a:rPr>
              <a:t>ntegration</a:t>
            </a:r>
            <a:r>
              <a:rPr lang="fr-FR" sz="2000" b="1" spc="-295" dirty="0">
                <a:solidFill>
                  <a:schemeClr val="bg1"/>
                </a:solidFill>
                <a:latin typeface="Trebuchet MS"/>
                <a:cs typeface="Trebuchet MS"/>
              </a:rPr>
              <a:t> et le déploiement </a:t>
            </a:r>
            <a:r>
              <a:rPr lang="fr-FR" sz="2000" b="1" spc="-229" dirty="0">
                <a:solidFill>
                  <a:schemeClr val="bg1"/>
                </a:solidFill>
                <a:latin typeface="Trebuchet MS"/>
                <a:cs typeface="Trebuchet MS"/>
              </a:rPr>
              <a:t>continue</a:t>
            </a:r>
            <a:endParaRPr lang="fr-FR" sz="2000" dirty="0">
              <a:solidFill>
                <a:schemeClr val="bg1"/>
              </a:solidFill>
              <a:latin typeface="Trebuchet MS"/>
              <a:cs typeface="Trebuchet MS"/>
            </a:endParaRPr>
          </a:p>
        </p:txBody>
      </p:sp>
      <p:sp>
        <p:nvSpPr>
          <p:cNvPr id="4" name="object 4"/>
          <p:cNvSpPr txBox="1"/>
          <p:nvPr/>
        </p:nvSpPr>
        <p:spPr>
          <a:xfrm>
            <a:off x="7775447" y="4646676"/>
            <a:ext cx="1369060" cy="304800"/>
          </a:xfrm>
          <a:prstGeom prst="rect">
            <a:avLst/>
          </a:prstGeom>
          <a:solidFill>
            <a:srgbClr val="FF9700"/>
          </a:solidFill>
        </p:spPr>
        <p:txBody>
          <a:bodyPr vert="horz" wrap="square" lIns="0" tIns="49530" rIns="0" bIns="0" rtlCol="0">
            <a:spAutoFit/>
          </a:bodyPr>
          <a:lstStyle/>
          <a:p>
            <a:pPr marR="123189" algn="r">
              <a:lnSpc>
                <a:spcPct val="100000"/>
              </a:lnSpc>
              <a:spcBef>
                <a:spcPts val="390"/>
              </a:spcBef>
            </a:pPr>
            <a:r>
              <a:rPr sz="1200" b="1" spc="5" dirty="0">
                <a:solidFill>
                  <a:srgbClr val="FFFFFF"/>
                </a:solidFill>
                <a:latin typeface="Roboto Condensed"/>
                <a:cs typeface="Roboto Condensed"/>
              </a:rPr>
              <a:t>15</a:t>
            </a:r>
            <a:endParaRPr sz="1200">
              <a:latin typeface="Roboto Condensed"/>
              <a:cs typeface="Roboto Condensed"/>
            </a:endParaRPr>
          </a:p>
        </p:txBody>
      </p:sp>
      <p:sp>
        <p:nvSpPr>
          <p:cNvPr id="5" name="object 5"/>
          <p:cNvSpPr/>
          <p:nvPr/>
        </p:nvSpPr>
        <p:spPr>
          <a:xfrm>
            <a:off x="4191000" y="4827905"/>
            <a:ext cx="1123315" cy="315595"/>
          </a:xfrm>
          <a:custGeom>
            <a:avLst/>
            <a:gdLst/>
            <a:ahLst/>
            <a:cxnLst/>
            <a:rect l="l" t="t" r="r" b="b"/>
            <a:pathLst>
              <a:path w="1123314" h="315595">
                <a:moveTo>
                  <a:pt x="0" y="157734"/>
                </a:moveTo>
                <a:lnTo>
                  <a:pt x="17153" y="118897"/>
                </a:lnTo>
                <a:lnTo>
                  <a:pt x="65804" y="83584"/>
                </a:lnTo>
                <a:lnTo>
                  <a:pt x="100625" y="67619"/>
                </a:lnTo>
                <a:lnTo>
                  <a:pt x="141742" y="52978"/>
                </a:lnTo>
                <a:lnTo>
                  <a:pt x="188627" y="39810"/>
                </a:lnTo>
                <a:lnTo>
                  <a:pt x="240754" y="28261"/>
                </a:lnTo>
                <a:lnTo>
                  <a:pt x="297597" y="18481"/>
                </a:lnTo>
                <a:lnTo>
                  <a:pt x="358629" y="10617"/>
                </a:lnTo>
                <a:lnTo>
                  <a:pt x="423323" y="4817"/>
                </a:lnTo>
                <a:lnTo>
                  <a:pt x="491153" y="1229"/>
                </a:lnTo>
                <a:lnTo>
                  <a:pt x="561594" y="0"/>
                </a:lnTo>
                <a:lnTo>
                  <a:pt x="632034" y="1229"/>
                </a:lnTo>
                <a:lnTo>
                  <a:pt x="699864" y="4817"/>
                </a:lnTo>
                <a:lnTo>
                  <a:pt x="764558" y="10617"/>
                </a:lnTo>
                <a:lnTo>
                  <a:pt x="825590" y="18481"/>
                </a:lnTo>
                <a:lnTo>
                  <a:pt x="882433" y="28261"/>
                </a:lnTo>
                <a:lnTo>
                  <a:pt x="934560" y="39810"/>
                </a:lnTo>
                <a:lnTo>
                  <a:pt x="981445" y="52978"/>
                </a:lnTo>
                <a:lnTo>
                  <a:pt x="1022562" y="67619"/>
                </a:lnTo>
                <a:lnTo>
                  <a:pt x="1057383" y="83584"/>
                </a:lnTo>
                <a:lnTo>
                  <a:pt x="1106034" y="118897"/>
                </a:lnTo>
                <a:lnTo>
                  <a:pt x="1123188" y="157734"/>
                </a:lnTo>
                <a:lnTo>
                  <a:pt x="1118811" y="177519"/>
                </a:lnTo>
                <a:lnTo>
                  <a:pt x="1085383" y="214743"/>
                </a:lnTo>
                <a:lnTo>
                  <a:pt x="1022562" y="247850"/>
                </a:lnTo>
                <a:lnTo>
                  <a:pt x="981445" y="262491"/>
                </a:lnTo>
                <a:lnTo>
                  <a:pt x="934560" y="275659"/>
                </a:lnTo>
                <a:lnTo>
                  <a:pt x="882433" y="287207"/>
                </a:lnTo>
                <a:lnTo>
                  <a:pt x="825590" y="296987"/>
                </a:lnTo>
                <a:lnTo>
                  <a:pt x="764558" y="304850"/>
                </a:lnTo>
                <a:lnTo>
                  <a:pt x="699864" y="310650"/>
                </a:lnTo>
                <a:lnTo>
                  <a:pt x="632034" y="314239"/>
                </a:lnTo>
                <a:lnTo>
                  <a:pt x="561594" y="315468"/>
                </a:lnTo>
                <a:lnTo>
                  <a:pt x="491153" y="314239"/>
                </a:lnTo>
                <a:lnTo>
                  <a:pt x="423323" y="310650"/>
                </a:lnTo>
                <a:lnTo>
                  <a:pt x="358629" y="304850"/>
                </a:lnTo>
                <a:lnTo>
                  <a:pt x="297597" y="296987"/>
                </a:lnTo>
                <a:lnTo>
                  <a:pt x="240754" y="287207"/>
                </a:lnTo>
                <a:lnTo>
                  <a:pt x="188627" y="275659"/>
                </a:lnTo>
                <a:lnTo>
                  <a:pt x="141742" y="262491"/>
                </a:lnTo>
                <a:lnTo>
                  <a:pt x="100625" y="247850"/>
                </a:lnTo>
                <a:lnTo>
                  <a:pt x="65804" y="231885"/>
                </a:lnTo>
                <a:lnTo>
                  <a:pt x="17153" y="196572"/>
                </a:lnTo>
                <a:lnTo>
                  <a:pt x="0" y="157734"/>
                </a:lnTo>
                <a:close/>
              </a:path>
            </a:pathLst>
          </a:custGeom>
          <a:ln w="19812">
            <a:solidFill>
              <a:srgbClr val="285D87"/>
            </a:solidFill>
          </a:ln>
        </p:spPr>
        <p:txBody>
          <a:bodyPr wrap="square" lIns="0" tIns="0" rIns="0" bIns="0" rtlCol="0"/>
          <a:lstStyle/>
          <a:p>
            <a:endParaRPr/>
          </a:p>
        </p:txBody>
      </p:sp>
      <p:sp>
        <p:nvSpPr>
          <p:cNvPr id="6" name="object 6"/>
          <p:cNvSpPr txBox="1"/>
          <p:nvPr/>
        </p:nvSpPr>
        <p:spPr>
          <a:xfrm>
            <a:off x="4488940" y="4853178"/>
            <a:ext cx="5524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1D405D"/>
                </a:solidFill>
                <a:latin typeface="Arial"/>
                <a:cs typeface="Arial"/>
              </a:rPr>
              <a:t>testing</a:t>
            </a:r>
            <a:endParaRPr sz="1400" dirty="0">
              <a:latin typeface="Arial"/>
              <a:cs typeface="Arial"/>
            </a:endParaRPr>
          </a:p>
        </p:txBody>
      </p:sp>
      <p:sp>
        <p:nvSpPr>
          <p:cNvPr id="7" name="object 7"/>
          <p:cNvSpPr/>
          <p:nvPr/>
        </p:nvSpPr>
        <p:spPr>
          <a:xfrm>
            <a:off x="3491229" y="4453501"/>
            <a:ext cx="2522855" cy="515199"/>
          </a:xfrm>
          <a:custGeom>
            <a:avLst/>
            <a:gdLst/>
            <a:ahLst/>
            <a:cxnLst/>
            <a:rect l="l" t="t" r="r" b="b"/>
            <a:pathLst>
              <a:path w="2522854" h="525779">
                <a:moveTo>
                  <a:pt x="681355" y="505498"/>
                </a:moveTo>
                <a:lnTo>
                  <a:pt x="621411" y="504063"/>
                </a:lnTo>
                <a:lnTo>
                  <a:pt x="562102" y="499808"/>
                </a:lnTo>
                <a:lnTo>
                  <a:pt x="503682" y="493090"/>
                </a:lnTo>
                <a:lnTo>
                  <a:pt x="446786" y="483920"/>
                </a:lnTo>
                <a:lnTo>
                  <a:pt x="391668" y="472567"/>
                </a:lnTo>
                <a:lnTo>
                  <a:pt x="338963" y="459244"/>
                </a:lnTo>
                <a:lnTo>
                  <a:pt x="289179" y="444042"/>
                </a:lnTo>
                <a:lnTo>
                  <a:pt x="242570" y="427253"/>
                </a:lnTo>
                <a:lnTo>
                  <a:pt x="199898" y="409003"/>
                </a:lnTo>
                <a:lnTo>
                  <a:pt x="161417" y="389572"/>
                </a:lnTo>
                <a:lnTo>
                  <a:pt x="127762" y="369125"/>
                </a:lnTo>
                <a:lnTo>
                  <a:pt x="87503" y="337134"/>
                </a:lnTo>
                <a:lnTo>
                  <a:pt x="60833" y="304609"/>
                </a:lnTo>
                <a:lnTo>
                  <a:pt x="48971" y="274091"/>
                </a:lnTo>
                <a:lnTo>
                  <a:pt x="48844" y="273570"/>
                </a:lnTo>
                <a:lnTo>
                  <a:pt x="48780" y="272630"/>
                </a:lnTo>
                <a:lnTo>
                  <a:pt x="48120" y="263880"/>
                </a:lnTo>
                <a:lnTo>
                  <a:pt x="48006" y="86868"/>
                </a:lnTo>
                <a:lnTo>
                  <a:pt x="76200" y="86868"/>
                </a:lnTo>
                <a:lnTo>
                  <a:pt x="69850" y="74168"/>
                </a:lnTo>
                <a:lnTo>
                  <a:pt x="38100" y="10668"/>
                </a:lnTo>
                <a:lnTo>
                  <a:pt x="0" y="86868"/>
                </a:lnTo>
                <a:lnTo>
                  <a:pt x="28194" y="86868"/>
                </a:lnTo>
                <a:lnTo>
                  <a:pt x="28194" y="263880"/>
                </a:lnTo>
                <a:lnTo>
                  <a:pt x="29210" y="275691"/>
                </a:lnTo>
                <a:lnTo>
                  <a:pt x="29210" y="276174"/>
                </a:lnTo>
                <a:lnTo>
                  <a:pt x="29464" y="277152"/>
                </a:lnTo>
                <a:lnTo>
                  <a:pt x="44323" y="315658"/>
                </a:lnTo>
                <a:lnTo>
                  <a:pt x="74295" y="351904"/>
                </a:lnTo>
                <a:lnTo>
                  <a:pt x="117221" y="385826"/>
                </a:lnTo>
                <a:lnTo>
                  <a:pt x="152146" y="407098"/>
                </a:lnTo>
                <a:lnTo>
                  <a:pt x="191770" y="427101"/>
                </a:lnTo>
                <a:lnTo>
                  <a:pt x="235585" y="445808"/>
                </a:lnTo>
                <a:lnTo>
                  <a:pt x="283083" y="462927"/>
                </a:lnTo>
                <a:lnTo>
                  <a:pt x="333883" y="478396"/>
                </a:lnTo>
                <a:lnTo>
                  <a:pt x="387477" y="491934"/>
                </a:lnTo>
                <a:lnTo>
                  <a:pt x="443357" y="503440"/>
                </a:lnTo>
                <a:lnTo>
                  <a:pt x="501142" y="512749"/>
                </a:lnTo>
                <a:lnTo>
                  <a:pt x="560451" y="519557"/>
                </a:lnTo>
                <a:lnTo>
                  <a:pt x="620649" y="523875"/>
                </a:lnTo>
                <a:lnTo>
                  <a:pt x="681101" y="525297"/>
                </a:lnTo>
                <a:lnTo>
                  <a:pt x="681355" y="505498"/>
                </a:lnTo>
                <a:close/>
              </a:path>
              <a:path w="2522854" h="525779">
                <a:moveTo>
                  <a:pt x="1280160" y="86868"/>
                </a:moveTo>
                <a:lnTo>
                  <a:pt x="1273810" y="74168"/>
                </a:lnTo>
                <a:lnTo>
                  <a:pt x="1242060" y="10668"/>
                </a:lnTo>
                <a:lnTo>
                  <a:pt x="1203960" y="86868"/>
                </a:lnTo>
                <a:lnTo>
                  <a:pt x="1232154" y="86868"/>
                </a:lnTo>
                <a:lnTo>
                  <a:pt x="1232154" y="361467"/>
                </a:lnTo>
                <a:lnTo>
                  <a:pt x="1251966" y="361467"/>
                </a:lnTo>
                <a:lnTo>
                  <a:pt x="1251966" y="86868"/>
                </a:lnTo>
                <a:lnTo>
                  <a:pt x="1280160" y="86868"/>
                </a:lnTo>
                <a:close/>
              </a:path>
              <a:path w="2522854" h="525779">
                <a:moveTo>
                  <a:pt x="2522855" y="69672"/>
                </a:moveTo>
                <a:lnTo>
                  <a:pt x="2517114" y="61531"/>
                </a:lnTo>
                <a:lnTo>
                  <a:pt x="2473833" y="0"/>
                </a:lnTo>
                <a:lnTo>
                  <a:pt x="2447544" y="81026"/>
                </a:lnTo>
                <a:lnTo>
                  <a:pt x="2475077" y="76885"/>
                </a:lnTo>
                <a:lnTo>
                  <a:pt x="2475611" y="81026"/>
                </a:lnTo>
                <a:lnTo>
                  <a:pt x="2476754" y="99771"/>
                </a:lnTo>
                <a:lnTo>
                  <a:pt x="2477897" y="119748"/>
                </a:lnTo>
                <a:lnTo>
                  <a:pt x="2478659" y="140970"/>
                </a:lnTo>
                <a:lnTo>
                  <a:pt x="2479548" y="163029"/>
                </a:lnTo>
                <a:lnTo>
                  <a:pt x="2480183" y="185940"/>
                </a:lnTo>
                <a:lnTo>
                  <a:pt x="2480564" y="209346"/>
                </a:lnTo>
                <a:lnTo>
                  <a:pt x="2480945" y="256489"/>
                </a:lnTo>
                <a:lnTo>
                  <a:pt x="2480106" y="267817"/>
                </a:lnTo>
                <a:lnTo>
                  <a:pt x="2459609" y="310591"/>
                </a:lnTo>
                <a:lnTo>
                  <a:pt x="2425954" y="343763"/>
                </a:lnTo>
                <a:lnTo>
                  <a:pt x="2378329" y="375970"/>
                </a:lnTo>
                <a:lnTo>
                  <a:pt x="2339848" y="396392"/>
                </a:lnTo>
                <a:lnTo>
                  <a:pt x="2296414" y="415594"/>
                </a:lnTo>
                <a:lnTo>
                  <a:pt x="2248535" y="433514"/>
                </a:lnTo>
                <a:lnTo>
                  <a:pt x="2196973" y="449846"/>
                </a:lnTo>
                <a:lnTo>
                  <a:pt x="2142236" y="464413"/>
                </a:lnTo>
                <a:lnTo>
                  <a:pt x="2084578" y="477088"/>
                </a:lnTo>
                <a:lnTo>
                  <a:pt x="2024634" y="487502"/>
                </a:lnTo>
                <a:lnTo>
                  <a:pt x="1963039" y="495630"/>
                </a:lnTo>
                <a:lnTo>
                  <a:pt x="1900174" y="501319"/>
                </a:lnTo>
                <a:lnTo>
                  <a:pt x="1836547" y="504164"/>
                </a:lnTo>
                <a:lnTo>
                  <a:pt x="1804289" y="504545"/>
                </a:lnTo>
                <a:lnTo>
                  <a:pt x="1804543" y="524357"/>
                </a:lnTo>
                <a:lnTo>
                  <a:pt x="1869059" y="522922"/>
                </a:lnTo>
                <a:lnTo>
                  <a:pt x="1933194" y="518515"/>
                </a:lnTo>
                <a:lnTo>
                  <a:pt x="1996313" y="511619"/>
                </a:lnTo>
                <a:lnTo>
                  <a:pt x="2058162" y="502119"/>
                </a:lnTo>
                <a:lnTo>
                  <a:pt x="2117852" y="490423"/>
                </a:lnTo>
                <a:lnTo>
                  <a:pt x="2174875" y="476618"/>
                </a:lnTo>
                <a:lnTo>
                  <a:pt x="2229104" y="460870"/>
                </a:lnTo>
                <a:lnTo>
                  <a:pt x="2279777" y="443382"/>
                </a:lnTo>
                <a:lnTo>
                  <a:pt x="2326386" y="424421"/>
                </a:lnTo>
                <a:lnTo>
                  <a:pt x="2368677" y="404037"/>
                </a:lnTo>
                <a:lnTo>
                  <a:pt x="2405888" y="382308"/>
                </a:lnTo>
                <a:lnTo>
                  <a:pt x="2437892" y="359562"/>
                </a:lnTo>
                <a:lnTo>
                  <a:pt x="2474595" y="323583"/>
                </a:lnTo>
                <a:lnTo>
                  <a:pt x="2496185" y="285089"/>
                </a:lnTo>
                <a:lnTo>
                  <a:pt x="2497709" y="279006"/>
                </a:lnTo>
                <a:lnTo>
                  <a:pt x="2498039" y="277647"/>
                </a:lnTo>
                <a:lnTo>
                  <a:pt x="2499868" y="270141"/>
                </a:lnTo>
                <a:lnTo>
                  <a:pt x="2499969" y="268592"/>
                </a:lnTo>
                <a:lnTo>
                  <a:pt x="2500096" y="267004"/>
                </a:lnTo>
                <a:lnTo>
                  <a:pt x="2500757" y="258051"/>
                </a:lnTo>
                <a:lnTo>
                  <a:pt x="2500376" y="209181"/>
                </a:lnTo>
                <a:lnTo>
                  <a:pt x="2499360" y="162534"/>
                </a:lnTo>
                <a:lnTo>
                  <a:pt x="2497582" y="118948"/>
                </a:lnTo>
                <a:lnTo>
                  <a:pt x="2495423" y="79794"/>
                </a:lnTo>
                <a:lnTo>
                  <a:pt x="2494686" y="73926"/>
                </a:lnTo>
                <a:lnTo>
                  <a:pt x="2522855" y="69672"/>
                </a:lnTo>
                <a:close/>
              </a:path>
            </a:pathLst>
          </a:custGeom>
          <a:solidFill>
            <a:srgbClr val="1D405D"/>
          </a:solidFill>
        </p:spPr>
        <p:txBody>
          <a:bodyPr wrap="square" lIns="0" tIns="0" rIns="0" bIns="0" rtlCol="0"/>
          <a:lstStyle/>
          <a:p>
            <a:endParaRPr/>
          </a:p>
        </p:txBody>
      </p:sp>
      <p:sp>
        <p:nvSpPr>
          <p:cNvPr id="8" name="object 8"/>
          <p:cNvSpPr/>
          <p:nvPr/>
        </p:nvSpPr>
        <p:spPr>
          <a:xfrm>
            <a:off x="6411467" y="0"/>
            <a:ext cx="90805" cy="12700"/>
          </a:xfrm>
          <a:custGeom>
            <a:avLst/>
            <a:gdLst/>
            <a:ahLst/>
            <a:cxnLst/>
            <a:rect l="l" t="t" r="r" b="b"/>
            <a:pathLst>
              <a:path w="90804" h="12700">
                <a:moveTo>
                  <a:pt x="0" y="0"/>
                </a:moveTo>
                <a:lnTo>
                  <a:pt x="16601" y="545"/>
                </a:lnTo>
                <a:lnTo>
                  <a:pt x="31083" y="1984"/>
                </a:lnTo>
                <a:lnTo>
                  <a:pt x="41326" y="4018"/>
                </a:lnTo>
                <a:lnTo>
                  <a:pt x="45212" y="6350"/>
                </a:lnTo>
                <a:lnTo>
                  <a:pt x="49097" y="8681"/>
                </a:lnTo>
                <a:lnTo>
                  <a:pt x="59340" y="10715"/>
                </a:lnTo>
                <a:lnTo>
                  <a:pt x="73822" y="12154"/>
                </a:lnTo>
                <a:lnTo>
                  <a:pt x="90424" y="12700"/>
                </a:lnTo>
              </a:path>
            </a:pathLst>
          </a:custGeom>
          <a:ln w="9144">
            <a:solidFill>
              <a:srgbClr val="357DB8"/>
            </a:solidFill>
          </a:ln>
        </p:spPr>
        <p:txBody>
          <a:bodyPr wrap="square" lIns="0" tIns="0" rIns="0" bIns="0" rtlCol="0"/>
          <a:lstStyle/>
          <a:p>
            <a:endParaRPr/>
          </a:p>
        </p:txBody>
      </p:sp>
      <p:pic>
        <p:nvPicPr>
          <p:cNvPr id="16" name="Image 15">
            <a:extLst>
              <a:ext uri="{FF2B5EF4-FFF2-40B4-BE49-F238E27FC236}">
                <a16:creationId xmlns:a16="http://schemas.microsoft.com/office/drawing/2014/main" id="{88651B94-E878-46EF-9518-EDBFD4ACF0BB}"/>
              </a:ext>
            </a:extLst>
          </p:cNvPr>
          <p:cNvPicPr>
            <a:picLocks noChangeAspect="1"/>
          </p:cNvPicPr>
          <p:nvPr/>
        </p:nvPicPr>
        <p:blipFill>
          <a:blip r:embed="rId2"/>
          <a:stretch>
            <a:fillRect/>
          </a:stretch>
        </p:blipFill>
        <p:spPr>
          <a:xfrm>
            <a:off x="259840" y="1542901"/>
            <a:ext cx="8458200" cy="290732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79" y="179654"/>
            <a:ext cx="322326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9600"/>
                </a:solidFill>
                <a:latin typeface="Arial"/>
                <a:cs typeface="Arial"/>
              </a:rPr>
              <a:t>Planification du</a:t>
            </a:r>
            <a:r>
              <a:rPr sz="2400" spc="-130" dirty="0">
                <a:solidFill>
                  <a:srgbClr val="FF9600"/>
                </a:solidFill>
                <a:latin typeface="Arial"/>
                <a:cs typeface="Arial"/>
              </a:rPr>
              <a:t> </a:t>
            </a:r>
            <a:r>
              <a:rPr sz="2400" dirty="0">
                <a:solidFill>
                  <a:srgbClr val="FF9600"/>
                </a:solidFill>
                <a:latin typeface="Arial"/>
                <a:cs typeface="Arial"/>
              </a:rPr>
              <a:t>projet</a:t>
            </a:r>
            <a:endParaRPr sz="2400">
              <a:latin typeface="Arial"/>
              <a:cs typeface="Arial"/>
            </a:endParaRPr>
          </a:p>
        </p:txBody>
      </p:sp>
      <p:sp>
        <p:nvSpPr>
          <p:cNvPr id="4" name="object 4"/>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16</a:t>
            </a:fld>
            <a:endParaRPr sz="1200">
              <a:latin typeface="Roboto Condensed"/>
              <a:cs typeface="Roboto Condensed"/>
            </a:endParaRPr>
          </a:p>
        </p:txBody>
      </p:sp>
      <p:sp>
        <p:nvSpPr>
          <p:cNvPr id="24" name="object 4">
            <a:extLst>
              <a:ext uri="{FF2B5EF4-FFF2-40B4-BE49-F238E27FC236}">
                <a16:creationId xmlns:a16="http://schemas.microsoft.com/office/drawing/2014/main" id="{3C310573-F7D5-4548-A0C6-ECF18F0AC008}"/>
              </a:ext>
            </a:extLst>
          </p:cNvPr>
          <p:cNvSpPr/>
          <p:nvPr/>
        </p:nvSpPr>
        <p:spPr>
          <a:xfrm>
            <a:off x="228600" y="2637998"/>
            <a:ext cx="8748802" cy="70060"/>
          </a:xfrm>
          <a:custGeom>
            <a:avLst/>
            <a:gdLst/>
            <a:ahLst/>
            <a:cxnLst/>
            <a:rect l="l" t="t" r="r" b="b"/>
            <a:pathLst>
              <a:path w="7651750">
                <a:moveTo>
                  <a:pt x="0" y="0"/>
                </a:moveTo>
                <a:lnTo>
                  <a:pt x="7651750" y="0"/>
                </a:lnTo>
              </a:path>
            </a:pathLst>
          </a:custGeom>
          <a:ln w="76200">
            <a:solidFill>
              <a:srgbClr val="D9D9D9"/>
            </a:solidFill>
          </a:ln>
        </p:spPr>
        <p:txBody>
          <a:bodyPr wrap="square" lIns="0" tIns="0" rIns="0" bIns="0" rtlCol="0"/>
          <a:lstStyle/>
          <a:p>
            <a:endParaRPr dirty="0"/>
          </a:p>
        </p:txBody>
      </p:sp>
      <p:sp>
        <p:nvSpPr>
          <p:cNvPr id="25" name="object 7">
            <a:extLst>
              <a:ext uri="{FF2B5EF4-FFF2-40B4-BE49-F238E27FC236}">
                <a16:creationId xmlns:a16="http://schemas.microsoft.com/office/drawing/2014/main" id="{9378DB86-FB46-4097-A77F-BA759E5FBEC9}"/>
              </a:ext>
            </a:extLst>
          </p:cNvPr>
          <p:cNvSpPr/>
          <p:nvPr/>
        </p:nvSpPr>
        <p:spPr>
          <a:xfrm>
            <a:off x="2661762" y="2500637"/>
            <a:ext cx="307975" cy="319349"/>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dirty="0"/>
          </a:p>
        </p:txBody>
      </p:sp>
      <p:sp>
        <p:nvSpPr>
          <p:cNvPr id="26" name="object 8">
            <a:extLst>
              <a:ext uri="{FF2B5EF4-FFF2-40B4-BE49-F238E27FC236}">
                <a16:creationId xmlns:a16="http://schemas.microsoft.com/office/drawing/2014/main" id="{6B6AB9F0-5922-425A-9B89-E96B58E0D6A3}"/>
              </a:ext>
            </a:extLst>
          </p:cNvPr>
          <p:cNvSpPr txBox="1"/>
          <p:nvPr/>
        </p:nvSpPr>
        <p:spPr>
          <a:xfrm>
            <a:off x="2751364" y="2528511"/>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dirty="0">
              <a:latin typeface="Arial"/>
              <a:cs typeface="Arial"/>
            </a:endParaRPr>
          </a:p>
        </p:txBody>
      </p:sp>
      <p:sp>
        <p:nvSpPr>
          <p:cNvPr id="27" name="object 9">
            <a:extLst>
              <a:ext uri="{FF2B5EF4-FFF2-40B4-BE49-F238E27FC236}">
                <a16:creationId xmlns:a16="http://schemas.microsoft.com/office/drawing/2014/main" id="{EB663CD3-2FE5-4412-9285-ADDEB4A2369B}"/>
              </a:ext>
            </a:extLst>
          </p:cNvPr>
          <p:cNvSpPr/>
          <p:nvPr/>
        </p:nvSpPr>
        <p:spPr>
          <a:xfrm>
            <a:off x="4109983" y="2452052"/>
            <a:ext cx="304800" cy="319349"/>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dirty="0"/>
          </a:p>
        </p:txBody>
      </p:sp>
      <p:sp>
        <p:nvSpPr>
          <p:cNvPr id="28" name="object 10">
            <a:extLst>
              <a:ext uri="{FF2B5EF4-FFF2-40B4-BE49-F238E27FC236}">
                <a16:creationId xmlns:a16="http://schemas.microsoft.com/office/drawing/2014/main" id="{A0EE24CF-4699-44B5-BB8B-677A60CA44D9}"/>
              </a:ext>
            </a:extLst>
          </p:cNvPr>
          <p:cNvSpPr txBox="1"/>
          <p:nvPr/>
        </p:nvSpPr>
        <p:spPr>
          <a:xfrm>
            <a:off x="4199835" y="249202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dirty="0">
              <a:latin typeface="Arial"/>
              <a:cs typeface="Arial"/>
            </a:endParaRPr>
          </a:p>
        </p:txBody>
      </p:sp>
      <p:sp>
        <p:nvSpPr>
          <p:cNvPr id="29" name="object 11">
            <a:extLst>
              <a:ext uri="{FF2B5EF4-FFF2-40B4-BE49-F238E27FC236}">
                <a16:creationId xmlns:a16="http://schemas.microsoft.com/office/drawing/2014/main" id="{74D10D7F-A0F8-40CF-9332-4A2C4D4F4B1E}"/>
              </a:ext>
            </a:extLst>
          </p:cNvPr>
          <p:cNvSpPr/>
          <p:nvPr/>
        </p:nvSpPr>
        <p:spPr>
          <a:xfrm>
            <a:off x="5532597" y="2478323"/>
            <a:ext cx="304800" cy="319349"/>
          </a:xfrm>
          <a:custGeom>
            <a:avLst/>
            <a:gdLst/>
            <a:ahLst/>
            <a:cxnLst/>
            <a:rect l="l" t="t" r="r" b="b"/>
            <a:pathLst>
              <a:path w="306704" h="304800">
                <a:moveTo>
                  <a:pt x="153162" y="0"/>
                </a:moveTo>
                <a:lnTo>
                  <a:pt x="112394" y="5461"/>
                </a:lnTo>
                <a:lnTo>
                  <a:pt x="75818" y="20827"/>
                </a:lnTo>
                <a:lnTo>
                  <a:pt x="44830" y="44576"/>
                </a:lnTo>
                <a:lnTo>
                  <a:pt x="20954" y="75437"/>
                </a:lnTo>
                <a:lnTo>
                  <a:pt x="5461" y="111759"/>
                </a:lnTo>
                <a:lnTo>
                  <a:pt x="0" y="152272"/>
                </a:lnTo>
                <a:lnTo>
                  <a:pt x="5461" y="192658"/>
                </a:lnTo>
                <a:lnTo>
                  <a:pt x="20954" y="229107"/>
                </a:lnTo>
                <a:lnTo>
                  <a:pt x="44830" y="259841"/>
                </a:lnTo>
                <a:lnTo>
                  <a:pt x="75818" y="283718"/>
                </a:lnTo>
                <a:lnTo>
                  <a:pt x="112394" y="299084"/>
                </a:lnTo>
                <a:lnTo>
                  <a:pt x="153162" y="304545"/>
                </a:lnTo>
                <a:lnTo>
                  <a:pt x="193928" y="299084"/>
                </a:lnTo>
                <a:lnTo>
                  <a:pt x="230504" y="283718"/>
                </a:lnTo>
                <a:lnTo>
                  <a:pt x="261492" y="259841"/>
                </a:lnTo>
                <a:lnTo>
                  <a:pt x="285368" y="229107"/>
                </a:lnTo>
                <a:lnTo>
                  <a:pt x="300863" y="192658"/>
                </a:lnTo>
                <a:lnTo>
                  <a:pt x="306324" y="152272"/>
                </a:lnTo>
                <a:lnTo>
                  <a:pt x="300863" y="111759"/>
                </a:lnTo>
                <a:lnTo>
                  <a:pt x="285368" y="75437"/>
                </a:lnTo>
                <a:lnTo>
                  <a:pt x="261492" y="44576"/>
                </a:lnTo>
                <a:lnTo>
                  <a:pt x="230504" y="20827"/>
                </a:lnTo>
                <a:lnTo>
                  <a:pt x="193928" y="5461"/>
                </a:lnTo>
                <a:lnTo>
                  <a:pt x="153162" y="0"/>
                </a:lnTo>
                <a:close/>
              </a:path>
            </a:pathLst>
          </a:custGeom>
          <a:solidFill>
            <a:srgbClr val="89AB42"/>
          </a:solidFill>
        </p:spPr>
        <p:txBody>
          <a:bodyPr wrap="square" lIns="0" tIns="0" rIns="0" bIns="0" rtlCol="0"/>
          <a:lstStyle/>
          <a:p>
            <a:endParaRPr dirty="0"/>
          </a:p>
        </p:txBody>
      </p:sp>
      <p:sp>
        <p:nvSpPr>
          <p:cNvPr id="30" name="object 12">
            <a:extLst>
              <a:ext uri="{FF2B5EF4-FFF2-40B4-BE49-F238E27FC236}">
                <a16:creationId xmlns:a16="http://schemas.microsoft.com/office/drawing/2014/main" id="{C9EF6086-63BD-44CC-AC2D-DDD1E140E283}"/>
              </a:ext>
            </a:extLst>
          </p:cNvPr>
          <p:cNvSpPr txBox="1"/>
          <p:nvPr/>
        </p:nvSpPr>
        <p:spPr>
          <a:xfrm>
            <a:off x="5625307" y="2528511"/>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dirty="0">
              <a:latin typeface="Arial"/>
              <a:cs typeface="Arial"/>
            </a:endParaRPr>
          </a:p>
        </p:txBody>
      </p:sp>
      <p:sp>
        <p:nvSpPr>
          <p:cNvPr id="31" name="object 13">
            <a:extLst>
              <a:ext uri="{FF2B5EF4-FFF2-40B4-BE49-F238E27FC236}">
                <a16:creationId xmlns:a16="http://schemas.microsoft.com/office/drawing/2014/main" id="{B0EC6A94-A06C-4DDA-9C5D-88FEDF0DDBED}"/>
              </a:ext>
            </a:extLst>
          </p:cNvPr>
          <p:cNvSpPr/>
          <p:nvPr/>
        </p:nvSpPr>
        <p:spPr>
          <a:xfrm>
            <a:off x="6861629" y="2452052"/>
            <a:ext cx="306705" cy="32876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dirty="0"/>
          </a:p>
        </p:txBody>
      </p:sp>
      <p:sp>
        <p:nvSpPr>
          <p:cNvPr id="32" name="object 14">
            <a:extLst>
              <a:ext uri="{FF2B5EF4-FFF2-40B4-BE49-F238E27FC236}">
                <a16:creationId xmlns:a16="http://schemas.microsoft.com/office/drawing/2014/main" id="{6C647E08-879F-41AF-A69E-01896AB1C3A9}"/>
              </a:ext>
            </a:extLst>
          </p:cNvPr>
          <p:cNvSpPr txBox="1"/>
          <p:nvPr/>
        </p:nvSpPr>
        <p:spPr>
          <a:xfrm>
            <a:off x="6952433" y="2493956"/>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dirty="0">
              <a:latin typeface="Arial"/>
              <a:cs typeface="Arial"/>
            </a:endParaRPr>
          </a:p>
        </p:txBody>
      </p:sp>
      <p:sp>
        <p:nvSpPr>
          <p:cNvPr id="33" name="object 15">
            <a:extLst>
              <a:ext uri="{FF2B5EF4-FFF2-40B4-BE49-F238E27FC236}">
                <a16:creationId xmlns:a16="http://schemas.microsoft.com/office/drawing/2014/main" id="{E31CB7B8-FD13-4C22-B93D-B261F2E46A20}"/>
              </a:ext>
            </a:extLst>
          </p:cNvPr>
          <p:cNvSpPr/>
          <p:nvPr/>
        </p:nvSpPr>
        <p:spPr>
          <a:xfrm>
            <a:off x="8318404" y="2455955"/>
            <a:ext cx="304800" cy="32876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dirty="0"/>
          </a:p>
        </p:txBody>
      </p:sp>
      <p:sp>
        <p:nvSpPr>
          <p:cNvPr id="34" name="object 16">
            <a:extLst>
              <a:ext uri="{FF2B5EF4-FFF2-40B4-BE49-F238E27FC236}">
                <a16:creationId xmlns:a16="http://schemas.microsoft.com/office/drawing/2014/main" id="{3FED7060-7094-4D0E-AC81-D1CC602D413D}"/>
              </a:ext>
            </a:extLst>
          </p:cNvPr>
          <p:cNvSpPr txBox="1"/>
          <p:nvPr/>
        </p:nvSpPr>
        <p:spPr>
          <a:xfrm>
            <a:off x="8408256" y="2500637"/>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dirty="0">
              <a:latin typeface="Arial"/>
              <a:cs typeface="Arial"/>
            </a:endParaRPr>
          </a:p>
        </p:txBody>
      </p:sp>
      <p:sp>
        <p:nvSpPr>
          <p:cNvPr id="35" name="object 18">
            <a:extLst>
              <a:ext uri="{FF2B5EF4-FFF2-40B4-BE49-F238E27FC236}">
                <a16:creationId xmlns:a16="http://schemas.microsoft.com/office/drawing/2014/main" id="{E6972A9D-5EFF-4A89-A8E0-427165D951DB}"/>
              </a:ext>
            </a:extLst>
          </p:cNvPr>
          <p:cNvSpPr txBox="1"/>
          <p:nvPr/>
        </p:nvSpPr>
        <p:spPr>
          <a:xfrm>
            <a:off x="2042745" y="2991458"/>
            <a:ext cx="1559306" cy="1141338"/>
          </a:xfrm>
          <a:prstGeom prst="rect">
            <a:avLst/>
          </a:prstGeom>
        </p:spPr>
        <p:txBody>
          <a:bodyPr vert="horz" wrap="square" lIns="0" tIns="12700" rIns="0" bIns="0" rtlCol="0">
            <a:spAutoFit/>
          </a:bodyPr>
          <a:lstStyle/>
          <a:p>
            <a:pPr marL="279400" marR="5080" indent="-266700" algn="ctr">
              <a:lnSpc>
                <a:spcPct val="100000"/>
              </a:lnSpc>
              <a:spcBef>
                <a:spcPts val="100"/>
              </a:spcBef>
            </a:pPr>
            <a:r>
              <a:rPr lang="fr-FR" sz="1400" b="1" dirty="0">
                <a:solidFill>
                  <a:srgbClr val="8981D2"/>
                </a:solidFill>
                <a:latin typeface="Arial" panose="020B0604020202020204" pitchFamily="34" charset="0"/>
                <a:ea typeface="Times New Roman" panose="02020603050405020304" pitchFamily="18" charset="0"/>
                <a:cs typeface="Arial" panose="020B0604020202020204" pitchFamily="34" charset="0"/>
              </a:rPr>
              <a:t>Mise en</a:t>
            </a:r>
          </a:p>
          <a:p>
            <a:pPr marL="279400" marR="5080" indent="-266700" algn="ctr">
              <a:lnSpc>
                <a:spcPct val="100000"/>
              </a:lnSpc>
              <a:spcBef>
                <a:spcPts val="100"/>
              </a:spcBef>
            </a:pPr>
            <a:r>
              <a:rPr lang="fr-FR" sz="1400" b="1" dirty="0">
                <a:solidFill>
                  <a:srgbClr val="8981D2"/>
                </a:solidFill>
                <a:latin typeface="Arial" panose="020B0604020202020204" pitchFamily="34" charset="0"/>
                <a:ea typeface="Times New Roman" panose="02020603050405020304" pitchFamily="18" charset="0"/>
                <a:cs typeface="Arial" panose="020B0604020202020204" pitchFamily="34" charset="0"/>
              </a:rPr>
              <a:t>place du</a:t>
            </a:r>
          </a:p>
          <a:p>
            <a:pPr marL="279400" marR="5080" indent="-266700" algn="ctr">
              <a:lnSpc>
                <a:spcPct val="100000"/>
              </a:lnSpc>
              <a:spcBef>
                <a:spcPts val="100"/>
              </a:spcBef>
            </a:pPr>
            <a:r>
              <a:rPr lang="fr-FR" sz="1400" b="1" dirty="0">
                <a:solidFill>
                  <a:srgbClr val="8981D2"/>
                </a:solidFill>
                <a:latin typeface="Arial" panose="020B0604020202020204" pitchFamily="34" charset="0"/>
                <a:ea typeface="Times New Roman" panose="02020603050405020304" pitchFamily="18" charset="0"/>
                <a:cs typeface="Arial" panose="020B0604020202020204" pitchFamily="34" charset="0"/>
              </a:rPr>
              <a:t>Pipeline De</a:t>
            </a:r>
          </a:p>
          <a:p>
            <a:pPr marL="279400" marR="5080" indent="-266700" algn="ctr">
              <a:lnSpc>
                <a:spcPct val="100000"/>
              </a:lnSpc>
              <a:spcBef>
                <a:spcPts val="100"/>
              </a:spcBef>
            </a:pPr>
            <a:r>
              <a:rPr lang="fr-FR" sz="1400" b="1" dirty="0">
                <a:solidFill>
                  <a:srgbClr val="8981D2"/>
                </a:solidFill>
                <a:latin typeface="Arial" panose="020B0604020202020204" pitchFamily="34" charset="0"/>
                <a:ea typeface="Times New Roman" panose="02020603050405020304" pitchFamily="18" charset="0"/>
                <a:cs typeface="Arial" panose="020B0604020202020204" pitchFamily="34" charset="0"/>
              </a:rPr>
              <a:t>livraison</a:t>
            </a:r>
          </a:p>
          <a:p>
            <a:pPr marL="279400" marR="5080" indent="-266700" algn="ctr">
              <a:lnSpc>
                <a:spcPct val="100000"/>
              </a:lnSpc>
              <a:spcBef>
                <a:spcPts val="100"/>
              </a:spcBef>
            </a:pPr>
            <a:r>
              <a:rPr lang="fr-FR" sz="1400" b="1" dirty="0">
                <a:solidFill>
                  <a:srgbClr val="8981D2"/>
                </a:solidFill>
                <a:latin typeface="Arial" panose="020B0604020202020204" pitchFamily="34" charset="0"/>
                <a:ea typeface="Times New Roman" panose="02020603050405020304" pitchFamily="18" charset="0"/>
                <a:cs typeface="Arial" panose="020B0604020202020204" pitchFamily="34" charset="0"/>
              </a:rPr>
              <a:t>continue</a:t>
            </a:r>
            <a:endParaRPr lang="en-US" sz="1400" b="1" dirty="0">
              <a:solidFill>
                <a:srgbClr val="8981D2"/>
              </a:solidFill>
              <a:latin typeface="Arial" panose="020B0604020202020204" pitchFamily="34" charset="0"/>
              <a:cs typeface="Arial" panose="020B0604020202020204" pitchFamily="34" charset="0"/>
            </a:endParaRPr>
          </a:p>
        </p:txBody>
      </p:sp>
      <p:sp>
        <p:nvSpPr>
          <p:cNvPr id="37" name="object 21">
            <a:extLst>
              <a:ext uri="{FF2B5EF4-FFF2-40B4-BE49-F238E27FC236}">
                <a16:creationId xmlns:a16="http://schemas.microsoft.com/office/drawing/2014/main" id="{35AEA9AC-3BFB-4E9A-A761-3D6E5C734691}"/>
              </a:ext>
            </a:extLst>
          </p:cNvPr>
          <p:cNvSpPr txBox="1"/>
          <p:nvPr/>
        </p:nvSpPr>
        <p:spPr>
          <a:xfrm>
            <a:off x="5007131" y="2957085"/>
            <a:ext cx="1297686" cy="659155"/>
          </a:xfrm>
          <a:prstGeom prst="rect">
            <a:avLst/>
          </a:prstGeom>
        </p:spPr>
        <p:txBody>
          <a:bodyPr vert="horz" wrap="square" lIns="0" tIns="12700" rIns="0" bIns="0" rtlCol="0">
            <a:spAutoFit/>
          </a:bodyPr>
          <a:lstStyle/>
          <a:p>
            <a:pPr marL="12700" algn="ctr">
              <a:lnSpc>
                <a:spcPct val="100000"/>
              </a:lnSpc>
              <a:spcBef>
                <a:spcPts val="100"/>
              </a:spcBef>
            </a:pPr>
            <a:r>
              <a:rPr lang="fr-FR" sz="1400" b="1" dirty="0">
                <a:solidFill>
                  <a:schemeClr val="accent3">
                    <a:lumMod val="75000"/>
                  </a:schemeClr>
                </a:solidFill>
                <a:effectLst/>
                <a:latin typeface="Arial" panose="020B0604020202020204" pitchFamily="34" charset="0"/>
                <a:ea typeface="Times New Roman" panose="02020603050405020304" pitchFamily="18" charset="0"/>
                <a:cs typeface="Arial" panose="020B0604020202020204" pitchFamily="34" charset="0"/>
              </a:rPr>
              <a:t>Réaliser un pipeline en tant que code</a:t>
            </a:r>
            <a:endParaRPr sz="1400" b="1" dirty="0">
              <a:solidFill>
                <a:schemeClr val="accent3">
                  <a:lumMod val="75000"/>
                </a:schemeClr>
              </a:solidFill>
              <a:latin typeface="Arial" panose="020B0604020202020204" pitchFamily="34" charset="0"/>
              <a:cs typeface="Arial" panose="020B0604020202020204" pitchFamily="34" charset="0"/>
            </a:endParaRPr>
          </a:p>
        </p:txBody>
      </p:sp>
      <p:sp>
        <p:nvSpPr>
          <p:cNvPr id="38" name="object 22">
            <a:extLst>
              <a:ext uri="{FF2B5EF4-FFF2-40B4-BE49-F238E27FC236}">
                <a16:creationId xmlns:a16="http://schemas.microsoft.com/office/drawing/2014/main" id="{9EAEDEFA-CE94-47A0-AA5D-D3C824A160B8}"/>
              </a:ext>
            </a:extLst>
          </p:cNvPr>
          <p:cNvSpPr txBox="1"/>
          <p:nvPr/>
        </p:nvSpPr>
        <p:spPr>
          <a:xfrm>
            <a:off x="6202502" y="1520305"/>
            <a:ext cx="1405275" cy="659155"/>
          </a:xfrm>
          <a:prstGeom prst="rect">
            <a:avLst/>
          </a:prstGeom>
        </p:spPr>
        <p:txBody>
          <a:bodyPr vert="horz" wrap="square" lIns="0" tIns="12700" rIns="0" bIns="0" rtlCol="0">
            <a:spAutoFit/>
          </a:bodyPr>
          <a:lstStyle/>
          <a:p>
            <a:pPr marL="12700" algn="ctr">
              <a:lnSpc>
                <a:spcPct val="100000"/>
              </a:lnSpc>
              <a:spcBef>
                <a:spcPts val="100"/>
              </a:spcBef>
            </a:pPr>
            <a:r>
              <a:rPr lang="fr-FR" sz="1400" b="1" dirty="0">
                <a:solidFill>
                  <a:srgbClr val="D69F39"/>
                </a:solidFill>
                <a:latin typeface="Arial" panose="020B0604020202020204" pitchFamily="34" charset="0"/>
                <a:ea typeface="Times New Roman" panose="02020603050405020304" pitchFamily="18" charset="0"/>
                <a:cs typeface="Arial" panose="020B0604020202020204" pitchFamily="34" charset="0"/>
              </a:rPr>
              <a:t>Déployer le projet en préproduction </a:t>
            </a:r>
            <a:endParaRPr sz="1400" b="1" dirty="0">
              <a:solidFill>
                <a:srgbClr val="D69F39"/>
              </a:solidFill>
              <a:latin typeface="Arial" panose="020B0604020202020204" pitchFamily="34" charset="0"/>
              <a:ea typeface="Times New Roman" panose="02020603050405020304" pitchFamily="18" charset="0"/>
              <a:cs typeface="Arial" panose="020B0604020202020204" pitchFamily="34" charset="0"/>
            </a:endParaRPr>
          </a:p>
        </p:txBody>
      </p:sp>
      <p:sp>
        <p:nvSpPr>
          <p:cNvPr id="40" name="object 18">
            <a:extLst>
              <a:ext uri="{FF2B5EF4-FFF2-40B4-BE49-F238E27FC236}">
                <a16:creationId xmlns:a16="http://schemas.microsoft.com/office/drawing/2014/main" id="{09EFA720-735D-4620-B5C4-B4EE0EB1B03C}"/>
              </a:ext>
            </a:extLst>
          </p:cNvPr>
          <p:cNvSpPr txBox="1"/>
          <p:nvPr/>
        </p:nvSpPr>
        <p:spPr>
          <a:xfrm>
            <a:off x="814733" y="1525066"/>
            <a:ext cx="1426415" cy="913070"/>
          </a:xfrm>
          <a:prstGeom prst="rect">
            <a:avLst/>
          </a:prstGeom>
        </p:spPr>
        <p:txBody>
          <a:bodyPr vert="horz" wrap="square" lIns="0" tIns="12700" rIns="0" bIns="0" rtlCol="0">
            <a:spAutoFit/>
          </a:bodyPr>
          <a:lstStyle/>
          <a:p>
            <a:pPr marL="279400" marR="5080" indent="-266700" algn="ctr">
              <a:lnSpc>
                <a:spcPct val="100000"/>
              </a:lnSpc>
              <a:spcBef>
                <a:spcPts val="100"/>
              </a:spcBef>
            </a:pPr>
            <a:r>
              <a:rPr lang="fr-F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Etude des</a:t>
            </a:r>
          </a:p>
          <a:p>
            <a:pPr marL="279400" marR="5080" indent="-266700" algn="ctr">
              <a:lnSpc>
                <a:spcPct val="100000"/>
              </a:lnSpc>
              <a:spcBef>
                <a:spcPts val="100"/>
              </a:spcBef>
            </a:pPr>
            <a:r>
              <a:rPr lang="fr-F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solutions</a:t>
            </a:r>
          </a:p>
          <a:p>
            <a:pPr marL="279400" marR="5080" indent="-266700" algn="ctr">
              <a:lnSpc>
                <a:spcPct val="100000"/>
              </a:lnSpc>
              <a:spcBef>
                <a:spcPts val="100"/>
              </a:spcBef>
            </a:pPr>
            <a:r>
              <a:rPr lang="fr-F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techniques</a:t>
            </a:r>
          </a:p>
          <a:p>
            <a:pPr marL="279400" marR="5080" indent="-266700" algn="ctr">
              <a:lnSpc>
                <a:spcPct val="100000"/>
              </a:lnSpc>
              <a:spcBef>
                <a:spcPts val="100"/>
              </a:spcBef>
            </a:pPr>
            <a:r>
              <a:rPr lang="fr-F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rPr>
              <a:t>possibles</a:t>
            </a:r>
            <a:endParaRPr sz="1400" b="1"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1" name="object 7">
            <a:extLst>
              <a:ext uri="{FF2B5EF4-FFF2-40B4-BE49-F238E27FC236}">
                <a16:creationId xmlns:a16="http://schemas.microsoft.com/office/drawing/2014/main" id="{2BEAA5A0-5E73-4BAB-899E-42D1B3EC7652}"/>
              </a:ext>
            </a:extLst>
          </p:cNvPr>
          <p:cNvSpPr/>
          <p:nvPr/>
        </p:nvSpPr>
        <p:spPr>
          <a:xfrm>
            <a:off x="1385158" y="2448819"/>
            <a:ext cx="307975" cy="319087"/>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A97024"/>
          </a:solidFill>
        </p:spPr>
        <p:txBody>
          <a:bodyPr wrap="square" lIns="0" tIns="0" rIns="0" bIns="0" rtlCol="0"/>
          <a:lstStyle/>
          <a:p>
            <a:endParaRPr dirty="0"/>
          </a:p>
        </p:txBody>
      </p:sp>
      <p:sp>
        <p:nvSpPr>
          <p:cNvPr id="42" name="object 8">
            <a:extLst>
              <a:ext uri="{FF2B5EF4-FFF2-40B4-BE49-F238E27FC236}">
                <a16:creationId xmlns:a16="http://schemas.microsoft.com/office/drawing/2014/main" id="{DC0CE59F-75D1-4A6C-BB3B-A3179E75BC9C}"/>
              </a:ext>
            </a:extLst>
          </p:cNvPr>
          <p:cNvSpPr txBox="1"/>
          <p:nvPr/>
        </p:nvSpPr>
        <p:spPr>
          <a:xfrm>
            <a:off x="1465394" y="2469121"/>
            <a:ext cx="125095"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solidFill>
                  <a:schemeClr val="bg1"/>
                </a:solidFill>
                <a:latin typeface="Arial"/>
                <a:cs typeface="Arial"/>
              </a:rPr>
              <a:t>1</a:t>
            </a:r>
            <a:endParaRPr sz="1400" dirty="0">
              <a:solidFill>
                <a:schemeClr val="bg1"/>
              </a:solidFill>
              <a:latin typeface="Arial"/>
              <a:cs typeface="Arial"/>
            </a:endParaRPr>
          </a:p>
        </p:txBody>
      </p:sp>
      <p:sp>
        <p:nvSpPr>
          <p:cNvPr id="43" name="object 17">
            <a:extLst>
              <a:ext uri="{FF2B5EF4-FFF2-40B4-BE49-F238E27FC236}">
                <a16:creationId xmlns:a16="http://schemas.microsoft.com/office/drawing/2014/main" id="{4A29B91C-A3DF-4085-8D83-CDA0DFF16217}"/>
              </a:ext>
            </a:extLst>
          </p:cNvPr>
          <p:cNvSpPr txBox="1"/>
          <p:nvPr/>
        </p:nvSpPr>
        <p:spPr>
          <a:xfrm>
            <a:off x="-117843" y="2767906"/>
            <a:ext cx="1113084" cy="394980"/>
          </a:xfrm>
          <a:prstGeom prst="rect">
            <a:avLst/>
          </a:prstGeom>
        </p:spPr>
        <p:txBody>
          <a:bodyPr vert="horz" wrap="square" lIns="0" tIns="12700" rIns="0" bIns="0" rtlCol="0">
            <a:spAutoFit/>
          </a:bodyPr>
          <a:lstStyle/>
          <a:p>
            <a:pPr marL="76200" marR="5080" indent="-64135" algn="ctr">
              <a:lnSpc>
                <a:spcPct val="100000"/>
              </a:lnSpc>
              <a:spcBef>
                <a:spcPts val="100"/>
              </a:spcBef>
            </a:pPr>
            <a:r>
              <a:rPr lang="en-US" sz="1200" b="1" spc="-10" dirty="0">
                <a:latin typeface="Arial"/>
                <a:cs typeface="Arial"/>
              </a:rPr>
              <a:t>Formation</a:t>
            </a:r>
          </a:p>
          <a:p>
            <a:pPr marL="76200" marR="5080" indent="-64135" algn="ctr">
              <a:lnSpc>
                <a:spcPct val="100000"/>
              </a:lnSpc>
              <a:spcBef>
                <a:spcPts val="100"/>
              </a:spcBef>
            </a:pPr>
            <a:r>
              <a:rPr lang="en-US" sz="1200" b="1" spc="-10" dirty="0">
                <a:latin typeface="Arial"/>
                <a:cs typeface="Arial"/>
              </a:rPr>
              <a:t>DevOps</a:t>
            </a:r>
            <a:endParaRPr sz="1200" dirty="0">
              <a:latin typeface="Arial"/>
              <a:cs typeface="Arial"/>
            </a:endParaRPr>
          </a:p>
        </p:txBody>
      </p:sp>
      <p:sp>
        <p:nvSpPr>
          <p:cNvPr id="44" name="object 20">
            <a:extLst>
              <a:ext uri="{FF2B5EF4-FFF2-40B4-BE49-F238E27FC236}">
                <a16:creationId xmlns:a16="http://schemas.microsoft.com/office/drawing/2014/main" id="{C5D13355-D6BE-4B24-8B8E-AF0CABD9F51D}"/>
              </a:ext>
            </a:extLst>
          </p:cNvPr>
          <p:cNvSpPr txBox="1"/>
          <p:nvPr/>
        </p:nvSpPr>
        <p:spPr>
          <a:xfrm>
            <a:off x="3420182" y="1544302"/>
            <a:ext cx="1559306" cy="874598"/>
          </a:xfrm>
          <a:prstGeom prst="rect">
            <a:avLst/>
          </a:prstGeom>
        </p:spPr>
        <p:txBody>
          <a:bodyPr vert="horz" wrap="square" lIns="0" tIns="12700" rIns="0" bIns="0" rtlCol="0">
            <a:spAutoFit/>
          </a:bodyPr>
          <a:lstStyle/>
          <a:p>
            <a:pPr marL="119380" marR="5080" indent="-106680" algn="ctr">
              <a:lnSpc>
                <a:spcPct val="100000"/>
              </a:lnSpc>
              <a:spcBef>
                <a:spcPts val="100"/>
              </a:spcBef>
            </a:pPr>
            <a:r>
              <a:rPr lang="fr-FR" sz="1400" b="1" dirty="0">
                <a:solidFill>
                  <a:schemeClr val="accent5"/>
                </a:solidFill>
                <a:latin typeface="Arial" panose="020B0604020202020204" pitchFamily="34" charset="0"/>
                <a:ea typeface="Times New Roman" panose="02020603050405020304" pitchFamily="18" charset="0"/>
                <a:cs typeface="Arial" panose="020B0604020202020204" pitchFamily="34" charset="0"/>
              </a:rPr>
              <a:t>l’installation des outils interne en utilisant les helm</a:t>
            </a:r>
            <a:endParaRPr sz="1400" b="1" dirty="0">
              <a:solidFill>
                <a:schemeClr val="accent5"/>
              </a:solidFill>
              <a:latin typeface="Arial" panose="020B0604020202020204" pitchFamily="34" charset="0"/>
              <a:cs typeface="Arial" panose="020B0604020202020204" pitchFamily="34" charset="0"/>
            </a:endParaRPr>
          </a:p>
        </p:txBody>
      </p:sp>
      <p:sp>
        <p:nvSpPr>
          <p:cNvPr id="46" name="object 22">
            <a:extLst>
              <a:ext uri="{FF2B5EF4-FFF2-40B4-BE49-F238E27FC236}">
                <a16:creationId xmlns:a16="http://schemas.microsoft.com/office/drawing/2014/main" id="{8D470482-22A2-444B-9E3E-50ECF7CFBD2C}"/>
              </a:ext>
            </a:extLst>
          </p:cNvPr>
          <p:cNvSpPr txBox="1"/>
          <p:nvPr/>
        </p:nvSpPr>
        <p:spPr>
          <a:xfrm>
            <a:off x="7705618" y="2965396"/>
            <a:ext cx="1405275" cy="659155"/>
          </a:xfrm>
          <a:prstGeom prst="rect">
            <a:avLst/>
          </a:prstGeom>
        </p:spPr>
        <p:txBody>
          <a:bodyPr vert="horz" wrap="square" lIns="0" tIns="12700" rIns="0" bIns="0" rtlCol="0">
            <a:spAutoFit/>
          </a:bodyPr>
          <a:lstStyle/>
          <a:p>
            <a:pPr marL="12700" algn="ctr">
              <a:lnSpc>
                <a:spcPct val="100000"/>
              </a:lnSpc>
              <a:spcBef>
                <a:spcPts val="100"/>
              </a:spcBef>
            </a:pPr>
            <a:r>
              <a:rPr lang="fr-FR" sz="1400" b="1" dirty="0">
                <a:solidFill>
                  <a:srgbClr val="3981B8"/>
                </a:solidFill>
                <a:effectLst/>
                <a:latin typeface="Arial" panose="020B0604020202020204" pitchFamily="34" charset="0"/>
                <a:ea typeface="Times New Roman" panose="02020603050405020304" pitchFamily="18" charset="0"/>
                <a:cs typeface="Arial" panose="020B0604020202020204" pitchFamily="34" charset="0"/>
              </a:rPr>
              <a:t>Déployer le projet en production </a:t>
            </a:r>
            <a:endParaRPr sz="1400" b="1" dirty="0">
              <a:solidFill>
                <a:srgbClr val="3981B8"/>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6"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1+#ppt_w/2"/>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1+#ppt_w/2"/>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additive="base">
                                        <p:cTn id="77" dur="500" fill="hold"/>
                                        <p:tgtEl>
                                          <p:spTgt spid="38"/>
                                        </p:tgtEl>
                                        <p:attrNameLst>
                                          <p:attrName>ppt_x</p:attrName>
                                        </p:attrNameLst>
                                      </p:cBhvr>
                                      <p:tavLst>
                                        <p:tav tm="0">
                                          <p:val>
                                            <p:strVal val="1+#ppt_w/2"/>
                                          </p:val>
                                        </p:tav>
                                        <p:tav tm="100000">
                                          <p:val>
                                            <p:strVal val="#ppt_x"/>
                                          </p:val>
                                        </p:tav>
                                      </p:tavLst>
                                    </p:anim>
                                    <p:anim calcmode="lin" valueType="num">
                                      <p:cBhvr additive="base">
                                        <p:cTn id="78" dur="500" fill="hold"/>
                                        <p:tgtEl>
                                          <p:spTgt spid="38"/>
                                        </p:tgtEl>
                                        <p:attrNameLst>
                                          <p:attrName>ppt_y</p:attrName>
                                        </p:attrNameLst>
                                      </p:cBhvr>
                                      <p:tavLst>
                                        <p:tav tm="0">
                                          <p:val>
                                            <p:strVal val="1+#ppt_h/2"/>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500" fill="hold"/>
                                        <p:tgtEl>
                                          <p:spTgt spid="43"/>
                                        </p:tgtEl>
                                        <p:attrNameLst>
                                          <p:attrName>ppt_x</p:attrName>
                                        </p:attrNameLst>
                                      </p:cBhvr>
                                      <p:tavLst>
                                        <p:tav tm="0">
                                          <p:val>
                                            <p:strVal val="0-#ppt_w/2"/>
                                          </p:val>
                                        </p:tav>
                                        <p:tav tm="100000">
                                          <p:val>
                                            <p:strVal val="#ppt_x"/>
                                          </p:val>
                                        </p:tav>
                                      </p:tavLst>
                                    </p:anim>
                                    <p:anim calcmode="lin" valueType="num">
                                      <p:cBhvr additive="base">
                                        <p:cTn id="82" dur="500" fill="hold"/>
                                        <p:tgtEl>
                                          <p:spTgt spid="43"/>
                                        </p:tgtEl>
                                        <p:attrNameLst>
                                          <p:attrName>ppt_y</p:attrName>
                                        </p:attrNameLst>
                                      </p:cBhvr>
                                      <p:tavLst>
                                        <p:tav tm="0">
                                          <p:val>
                                            <p:strVal val="#ppt_y"/>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 calcmode="lin" valueType="num">
                                      <p:cBhvr additive="base">
                                        <p:cTn id="85" dur="500" fill="hold"/>
                                        <p:tgtEl>
                                          <p:spTgt spid="44"/>
                                        </p:tgtEl>
                                        <p:attrNameLst>
                                          <p:attrName>ppt_x</p:attrName>
                                        </p:attrNameLst>
                                      </p:cBhvr>
                                      <p:tavLst>
                                        <p:tav tm="0">
                                          <p:val>
                                            <p:strVal val="#ppt_x"/>
                                          </p:val>
                                        </p:tav>
                                        <p:tav tm="100000">
                                          <p:val>
                                            <p:strVal val="#ppt_x"/>
                                          </p:val>
                                        </p:tav>
                                      </p:tavLst>
                                    </p:anim>
                                    <p:anim calcmode="lin" valueType="num">
                                      <p:cBhvr additive="base">
                                        <p:cTn id="86" dur="500" fill="hold"/>
                                        <p:tgtEl>
                                          <p:spTgt spid="44"/>
                                        </p:tgtEl>
                                        <p:attrNameLst>
                                          <p:attrName>ppt_y</p:attrName>
                                        </p:attrNameLst>
                                      </p:cBhvr>
                                      <p:tavLst>
                                        <p:tav tm="0">
                                          <p:val>
                                            <p:strVal val="1+#ppt_h/2"/>
                                          </p:val>
                                        </p:tav>
                                        <p:tav tm="100000">
                                          <p:val>
                                            <p:strVal val="#ppt_y"/>
                                          </p:val>
                                        </p:tav>
                                      </p:tavLst>
                                    </p:anim>
                                  </p:childTnLst>
                                </p:cTn>
                              </p:par>
                              <p:par>
                                <p:cTn id="87" presetID="2" presetClass="entr" presetSubtype="6"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fill="hold"/>
                                        <p:tgtEl>
                                          <p:spTgt spid="46"/>
                                        </p:tgtEl>
                                        <p:attrNameLst>
                                          <p:attrName>ppt_x</p:attrName>
                                        </p:attrNameLst>
                                      </p:cBhvr>
                                      <p:tavLst>
                                        <p:tav tm="0">
                                          <p:val>
                                            <p:strVal val="1+#ppt_w/2"/>
                                          </p:val>
                                        </p:tav>
                                        <p:tav tm="100000">
                                          <p:val>
                                            <p:strVal val="#ppt_x"/>
                                          </p:val>
                                        </p:tav>
                                      </p:tavLst>
                                    </p:anim>
                                    <p:anim calcmode="lin" valueType="num">
                                      <p:cBhvr additive="base">
                                        <p:cTn id="9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29" grpId="0" animBg="1"/>
      <p:bldP spid="30" grpId="0"/>
      <p:bldP spid="31" grpId="0" animBg="1"/>
      <p:bldP spid="32" grpId="0"/>
      <p:bldP spid="33" grpId="0" animBg="1"/>
      <p:bldP spid="34" grpId="0"/>
      <p:bldP spid="35" grpId="0"/>
      <p:bldP spid="37" grpId="0"/>
      <p:bldP spid="38" grpId="0"/>
      <p:bldP spid="40" grpId="0"/>
      <p:bldP spid="41" grpId="0" animBg="1"/>
      <p:bldP spid="42" grpId="0"/>
      <p:bldP spid="43" grpId="0"/>
      <p:bldP spid="44"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597153"/>
            <a:ext cx="180467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Analyse </a:t>
            </a:r>
            <a:r>
              <a:rPr sz="2000" dirty="0">
                <a:solidFill>
                  <a:srgbClr val="FFFFFF"/>
                </a:solidFill>
              </a:rPr>
              <a:t>du</a:t>
            </a:r>
            <a:r>
              <a:rPr sz="2000" spc="-65" dirty="0">
                <a:solidFill>
                  <a:srgbClr val="FFFFFF"/>
                </a:solidFill>
              </a:rPr>
              <a:t> </a:t>
            </a:r>
            <a:r>
              <a:rPr sz="2000" spc="-5" dirty="0">
                <a:solidFill>
                  <a:srgbClr val="FFFFFF"/>
                </a:solidFill>
              </a:rPr>
              <a:t>projet</a:t>
            </a:r>
            <a:endParaRPr sz="200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1610995" cy="0"/>
            </a:xfrm>
            <a:custGeom>
              <a:avLst/>
              <a:gdLst/>
              <a:ahLst/>
              <a:cxnLst/>
              <a:rect l="l" t="t" r="r" b="b"/>
              <a:pathLst>
                <a:path w="1610995">
                  <a:moveTo>
                    <a:pt x="0" y="0"/>
                  </a:moveTo>
                  <a:lnTo>
                    <a:pt x="243840" y="0"/>
                  </a:lnTo>
                </a:path>
                <a:path w="1610995">
                  <a:moveTo>
                    <a:pt x="345948" y="0"/>
                  </a:moveTo>
                  <a:lnTo>
                    <a:pt x="1610868"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6" name="object 6"/>
            <p:cNvSpPr/>
            <p:nvPr/>
          </p:nvSpPr>
          <p:spPr>
            <a:xfrm>
              <a:off x="2418588" y="2410967"/>
              <a:ext cx="5939155" cy="0"/>
            </a:xfrm>
            <a:custGeom>
              <a:avLst/>
              <a:gdLst/>
              <a:ahLst/>
              <a:cxnLst/>
              <a:rect l="l" t="t" r="r" b="b"/>
              <a:pathLst>
                <a:path w="5939155">
                  <a:moveTo>
                    <a:pt x="0" y="0"/>
                  </a:moveTo>
                  <a:lnTo>
                    <a:pt x="2766060" y="0"/>
                  </a:lnTo>
                </a:path>
                <a:path w="5939155">
                  <a:moveTo>
                    <a:pt x="2868168" y="0"/>
                  </a:moveTo>
                  <a:lnTo>
                    <a:pt x="4102608" y="0"/>
                  </a:lnTo>
                </a:path>
                <a:path w="5939155">
                  <a:moveTo>
                    <a:pt x="4206240" y="0"/>
                  </a:moveTo>
                  <a:lnTo>
                    <a:pt x="5547360" y="0"/>
                  </a:lnTo>
                </a:path>
                <a:path w="5939155">
                  <a:moveTo>
                    <a:pt x="5650992" y="0"/>
                  </a:moveTo>
                  <a:lnTo>
                    <a:pt x="5938773" y="0"/>
                  </a:lnTo>
                </a:path>
              </a:pathLst>
            </a:custGeom>
            <a:ln w="76200">
              <a:solidFill>
                <a:srgbClr val="D9D9D9"/>
              </a:solidFill>
            </a:ln>
          </p:spPr>
          <p:txBody>
            <a:bodyPr wrap="square" lIns="0" tIns="0" rIns="0" bIns="0" rtlCol="0"/>
            <a:lstStyle/>
            <a:p>
              <a:endParaRPr/>
            </a:p>
          </p:txBody>
        </p:sp>
      </p:gr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4"/>
            <a:ext cx="304800" cy="304800"/>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6" name="object 16"/>
          <p:cNvSpPr/>
          <p:nvPr/>
        </p:nvSpPr>
        <p:spPr>
          <a:xfrm>
            <a:off x="7865364" y="2258567"/>
            <a:ext cx="304800" cy="303530"/>
          </a:xfrm>
          <a:custGeom>
            <a:avLst/>
            <a:gdLst/>
            <a:ahLst/>
            <a:cxnLst/>
            <a:rect l="l" t="t" r="r" b="b"/>
            <a:pathLst>
              <a:path w="304800" h="303530">
                <a:moveTo>
                  <a:pt x="304800" y="151511"/>
                </a:moveTo>
                <a:lnTo>
                  <a:pt x="299339" y="111252"/>
                </a:lnTo>
                <a:lnTo>
                  <a:pt x="283972" y="75057"/>
                </a:lnTo>
                <a:lnTo>
                  <a:pt x="260223" y="44323"/>
                </a:lnTo>
                <a:lnTo>
                  <a:pt x="229362" y="20701"/>
                </a:lnTo>
                <a:lnTo>
                  <a:pt x="192913" y="5461"/>
                </a:lnTo>
                <a:lnTo>
                  <a:pt x="152400" y="0"/>
                </a:lnTo>
                <a:lnTo>
                  <a:pt x="111887" y="5461"/>
                </a:lnTo>
                <a:lnTo>
                  <a:pt x="75438" y="20701"/>
                </a:lnTo>
                <a:lnTo>
                  <a:pt x="44577" y="44323"/>
                </a:lnTo>
                <a:lnTo>
                  <a:pt x="20828" y="75057"/>
                </a:lnTo>
                <a:lnTo>
                  <a:pt x="5461" y="111252"/>
                </a:lnTo>
                <a:lnTo>
                  <a:pt x="0" y="151511"/>
                </a:lnTo>
                <a:lnTo>
                  <a:pt x="5461" y="191770"/>
                </a:lnTo>
                <a:lnTo>
                  <a:pt x="20828" y="227965"/>
                </a:lnTo>
                <a:lnTo>
                  <a:pt x="44577" y="258572"/>
                </a:lnTo>
                <a:lnTo>
                  <a:pt x="75438" y="282321"/>
                </a:lnTo>
                <a:lnTo>
                  <a:pt x="111887" y="297561"/>
                </a:lnTo>
                <a:lnTo>
                  <a:pt x="152400" y="303022"/>
                </a:lnTo>
                <a:lnTo>
                  <a:pt x="192913" y="297561"/>
                </a:lnTo>
                <a:lnTo>
                  <a:pt x="229362" y="282321"/>
                </a:lnTo>
                <a:lnTo>
                  <a:pt x="260223" y="258572"/>
                </a:lnTo>
                <a:lnTo>
                  <a:pt x="283972" y="227965"/>
                </a:lnTo>
                <a:lnTo>
                  <a:pt x="299339" y="191770"/>
                </a:lnTo>
                <a:lnTo>
                  <a:pt x="304800" y="151511"/>
                </a:lnTo>
                <a:close/>
              </a:path>
            </a:pathLst>
          </a:custGeom>
          <a:solidFill>
            <a:srgbClr val="BEBEBE"/>
          </a:solidFill>
        </p:spPr>
        <p:txBody>
          <a:bodyPr wrap="square" lIns="0" tIns="0" rIns="0" bIns="0" rtlCol="0"/>
          <a:lstStyle/>
          <a:p>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0" name="object 20"/>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55A7B5"/>
                </a:solidFill>
                <a:latin typeface="Arial"/>
                <a:cs typeface="Arial"/>
              </a:rPr>
              <a:t>Analyse  </a:t>
            </a:r>
            <a:r>
              <a:rPr sz="1400" b="1" spc="-5" dirty="0">
                <a:solidFill>
                  <a:srgbClr val="55A7B5"/>
                </a:solidFill>
                <a:latin typeface="Arial"/>
                <a:cs typeface="Arial"/>
              </a:rPr>
              <a:t>du</a:t>
            </a:r>
            <a:r>
              <a:rPr sz="1400" b="1" spc="-105" dirty="0">
                <a:solidFill>
                  <a:srgbClr val="55A7B5"/>
                </a:solidFill>
                <a:latin typeface="Arial"/>
                <a:cs typeface="Arial"/>
              </a:rPr>
              <a:t> </a:t>
            </a:r>
            <a:r>
              <a:rPr sz="1400" b="1" spc="-5" dirty="0">
                <a:solidFill>
                  <a:srgbClr val="55A7B5"/>
                </a:solidFill>
                <a:latin typeface="Arial"/>
                <a:cs typeface="Arial"/>
              </a:rPr>
              <a:t>projet</a:t>
            </a:r>
            <a:endParaRPr sz="1400">
              <a:latin typeface="Arial"/>
              <a:cs typeface="Arial"/>
            </a:endParaRPr>
          </a:p>
        </p:txBody>
      </p:sp>
      <p:sp>
        <p:nvSpPr>
          <p:cNvPr id="21" name="object 21"/>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a:latin typeface="Arial"/>
              <a:cs typeface="Arial"/>
            </a:endParaRPr>
          </a:p>
        </p:txBody>
      </p:sp>
      <p:sp>
        <p:nvSpPr>
          <p:cNvPr id="22" name="object 22"/>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3" name="object 23"/>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28" name="object 28"/>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9" name="object 29"/>
          <p:cNvGrpSpPr/>
          <p:nvPr/>
        </p:nvGrpSpPr>
        <p:grpSpPr>
          <a:xfrm>
            <a:off x="3651503" y="2854451"/>
            <a:ext cx="329565" cy="294640"/>
            <a:chOff x="3651503" y="2854451"/>
            <a:chExt cx="329565" cy="294640"/>
          </a:xfrm>
        </p:grpSpPr>
        <p:sp>
          <p:nvSpPr>
            <p:cNvPr id="30" name="object 30"/>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516C82"/>
              </a:solidFill>
            </a:ln>
          </p:spPr>
          <p:txBody>
            <a:bodyPr wrap="square" lIns="0" tIns="0" rIns="0" bIns="0" rtlCol="0"/>
            <a:lstStyle/>
            <a:p>
              <a:endParaRPr/>
            </a:p>
          </p:txBody>
        </p:sp>
        <p:sp>
          <p:nvSpPr>
            <p:cNvPr id="31" name="object 31"/>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6411467"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grpSp>
        <p:nvGrpSpPr>
          <p:cNvPr id="36" name="object 36"/>
          <p:cNvGrpSpPr/>
          <p:nvPr/>
        </p:nvGrpSpPr>
        <p:grpSpPr>
          <a:xfrm>
            <a:off x="381012" y="627887"/>
            <a:ext cx="330835" cy="295910"/>
            <a:chOff x="381012" y="627887"/>
            <a:chExt cx="330835" cy="295910"/>
          </a:xfrm>
        </p:grpSpPr>
        <p:sp>
          <p:nvSpPr>
            <p:cNvPr id="37" name="object 37"/>
            <p:cNvSpPr/>
            <p:nvPr/>
          </p:nvSpPr>
          <p:spPr>
            <a:xfrm>
              <a:off x="387108" y="633983"/>
              <a:ext cx="318770" cy="283845"/>
            </a:xfrm>
            <a:custGeom>
              <a:avLst/>
              <a:gdLst/>
              <a:ahLst/>
              <a:cxnLst/>
              <a:rect l="l" t="t" r="r" b="b"/>
              <a:pathLst>
                <a:path w="318770" h="283844">
                  <a:moveTo>
                    <a:pt x="309270" y="19812"/>
                  </a:moveTo>
                  <a:lnTo>
                    <a:pt x="9232" y="19812"/>
                  </a:lnTo>
                  <a:lnTo>
                    <a:pt x="7378" y="19812"/>
                  </a:lnTo>
                  <a:lnTo>
                    <a:pt x="5537" y="20319"/>
                  </a:lnTo>
                  <a:lnTo>
                    <a:pt x="3695" y="21208"/>
                  </a:lnTo>
                  <a:lnTo>
                    <a:pt x="2324" y="22605"/>
                  </a:lnTo>
                  <a:lnTo>
                    <a:pt x="1384" y="24002"/>
                  </a:lnTo>
                  <a:lnTo>
                    <a:pt x="457" y="25273"/>
                  </a:lnTo>
                  <a:lnTo>
                    <a:pt x="0" y="27177"/>
                  </a:lnTo>
                  <a:lnTo>
                    <a:pt x="0" y="28955"/>
                  </a:lnTo>
                  <a:lnTo>
                    <a:pt x="0" y="211836"/>
                  </a:lnTo>
                  <a:lnTo>
                    <a:pt x="0" y="213613"/>
                  </a:lnTo>
                  <a:lnTo>
                    <a:pt x="457" y="215391"/>
                  </a:lnTo>
                  <a:lnTo>
                    <a:pt x="7378" y="220471"/>
                  </a:lnTo>
                  <a:lnTo>
                    <a:pt x="9232" y="220979"/>
                  </a:lnTo>
                  <a:lnTo>
                    <a:pt x="309270" y="220979"/>
                  </a:lnTo>
                  <a:lnTo>
                    <a:pt x="311111" y="220471"/>
                  </a:lnTo>
                  <a:lnTo>
                    <a:pt x="312953" y="220090"/>
                  </a:lnTo>
                  <a:lnTo>
                    <a:pt x="318503" y="213613"/>
                  </a:lnTo>
                  <a:lnTo>
                    <a:pt x="318503" y="211836"/>
                  </a:lnTo>
                  <a:lnTo>
                    <a:pt x="318503" y="28955"/>
                  </a:lnTo>
                  <a:lnTo>
                    <a:pt x="318503" y="27177"/>
                  </a:lnTo>
                  <a:lnTo>
                    <a:pt x="318033" y="25273"/>
                  </a:lnTo>
                  <a:lnTo>
                    <a:pt x="317119" y="24002"/>
                  </a:lnTo>
                  <a:lnTo>
                    <a:pt x="316191" y="22605"/>
                  </a:lnTo>
                  <a:lnTo>
                    <a:pt x="314807" y="21208"/>
                  </a:lnTo>
                  <a:lnTo>
                    <a:pt x="312953" y="20319"/>
                  </a:lnTo>
                  <a:lnTo>
                    <a:pt x="311111" y="19812"/>
                  </a:lnTo>
                  <a:lnTo>
                    <a:pt x="309270" y="19812"/>
                  </a:lnTo>
                  <a:close/>
                </a:path>
                <a:path w="318770" h="283844">
                  <a:moveTo>
                    <a:pt x="167614" y="19812"/>
                  </a:moveTo>
                  <a:lnTo>
                    <a:pt x="167614" y="9651"/>
                  </a:lnTo>
                  <a:lnTo>
                    <a:pt x="167614" y="7746"/>
                  </a:lnTo>
                  <a:lnTo>
                    <a:pt x="166712" y="5841"/>
                  </a:lnTo>
                  <a:lnTo>
                    <a:pt x="166242" y="4317"/>
                  </a:lnTo>
                  <a:lnTo>
                    <a:pt x="164871" y="2920"/>
                  </a:lnTo>
                  <a:lnTo>
                    <a:pt x="163499" y="1524"/>
                  </a:lnTo>
                  <a:lnTo>
                    <a:pt x="162128" y="1015"/>
                  </a:lnTo>
                  <a:lnTo>
                    <a:pt x="160312" y="0"/>
                  </a:lnTo>
                  <a:lnTo>
                    <a:pt x="158470" y="0"/>
                  </a:lnTo>
                  <a:lnTo>
                    <a:pt x="156654" y="0"/>
                  </a:lnTo>
                  <a:lnTo>
                    <a:pt x="154812" y="1015"/>
                  </a:lnTo>
                  <a:lnTo>
                    <a:pt x="153441" y="1524"/>
                  </a:lnTo>
                  <a:lnTo>
                    <a:pt x="152082" y="2920"/>
                  </a:lnTo>
                  <a:lnTo>
                    <a:pt x="150710" y="4317"/>
                  </a:lnTo>
                  <a:lnTo>
                    <a:pt x="150253" y="5841"/>
                  </a:lnTo>
                  <a:lnTo>
                    <a:pt x="149339" y="7746"/>
                  </a:lnTo>
                  <a:lnTo>
                    <a:pt x="149339" y="9651"/>
                  </a:lnTo>
                  <a:lnTo>
                    <a:pt x="149339" y="19812"/>
                  </a:lnTo>
                </a:path>
                <a:path w="318770" h="283844">
                  <a:moveTo>
                    <a:pt x="74739" y="220979"/>
                  </a:moveTo>
                  <a:lnTo>
                    <a:pt x="49707" y="269875"/>
                  </a:lnTo>
                  <a:lnTo>
                    <a:pt x="49225" y="271271"/>
                  </a:lnTo>
                  <a:lnTo>
                    <a:pt x="48755" y="273176"/>
                  </a:lnTo>
                  <a:lnTo>
                    <a:pt x="48755" y="275081"/>
                  </a:lnTo>
                  <a:lnTo>
                    <a:pt x="49225" y="276860"/>
                  </a:lnTo>
                  <a:lnTo>
                    <a:pt x="50164" y="278256"/>
                  </a:lnTo>
                  <a:lnTo>
                    <a:pt x="51117" y="280162"/>
                  </a:lnTo>
                  <a:lnTo>
                    <a:pt x="52539" y="281050"/>
                  </a:lnTo>
                  <a:lnTo>
                    <a:pt x="53949" y="282448"/>
                  </a:lnTo>
                  <a:lnTo>
                    <a:pt x="56324" y="282955"/>
                  </a:lnTo>
                  <a:lnTo>
                    <a:pt x="58204" y="283463"/>
                  </a:lnTo>
                  <a:lnTo>
                    <a:pt x="61036" y="282955"/>
                  </a:lnTo>
                  <a:lnTo>
                    <a:pt x="63398" y="282066"/>
                  </a:lnTo>
                  <a:lnTo>
                    <a:pt x="65303" y="280162"/>
                  </a:lnTo>
                  <a:lnTo>
                    <a:pt x="66713" y="278256"/>
                  </a:lnTo>
                  <a:lnTo>
                    <a:pt x="95999" y="220979"/>
                  </a:lnTo>
                </a:path>
                <a:path w="318770" h="283844">
                  <a:moveTo>
                    <a:pt x="222503" y="220979"/>
                  </a:moveTo>
                  <a:lnTo>
                    <a:pt x="250837" y="278256"/>
                  </a:lnTo>
                  <a:lnTo>
                    <a:pt x="252209" y="280162"/>
                  </a:lnTo>
                  <a:lnTo>
                    <a:pt x="254025" y="282066"/>
                  </a:lnTo>
                  <a:lnTo>
                    <a:pt x="256311" y="282955"/>
                  </a:lnTo>
                  <a:lnTo>
                    <a:pt x="259054" y="283463"/>
                  </a:lnTo>
                  <a:lnTo>
                    <a:pt x="260896" y="282955"/>
                  </a:lnTo>
                  <a:lnTo>
                    <a:pt x="263169" y="282448"/>
                  </a:lnTo>
                  <a:lnTo>
                    <a:pt x="264528" y="281050"/>
                  </a:lnTo>
                  <a:lnTo>
                    <a:pt x="265925" y="280162"/>
                  </a:lnTo>
                  <a:lnTo>
                    <a:pt x="266827" y="278256"/>
                  </a:lnTo>
                  <a:lnTo>
                    <a:pt x="267741" y="276860"/>
                  </a:lnTo>
                  <a:lnTo>
                    <a:pt x="268198" y="275081"/>
                  </a:lnTo>
                  <a:lnTo>
                    <a:pt x="268198" y="273176"/>
                  </a:lnTo>
                  <a:lnTo>
                    <a:pt x="267741" y="271271"/>
                  </a:lnTo>
                  <a:lnTo>
                    <a:pt x="267296" y="269875"/>
                  </a:lnTo>
                  <a:lnTo>
                    <a:pt x="243078" y="220979"/>
                  </a:lnTo>
                </a:path>
                <a:path w="318770" h="283844">
                  <a:moveTo>
                    <a:pt x="18287" y="202691"/>
                  </a:moveTo>
                  <a:lnTo>
                    <a:pt x="298665" y="202691"/>
                  </a:lnTo>
                  <a:lnTo>
                    <a:pt x="298665" y="38112"/>
                  </a:lnTo>
                  <a:lnTo>
                    <a:pt x="18287" y="38112"/>
                  </a:lnTo>
                  <a:lnTo>
                    <a:pt x="18287" y="202691"/>
                  </a:lnTo>
                  <a:close/>
                </a:path>
              </a:pathLst>
            </a:custGeom>
            <a:ln w="12192">
              <a:solidFill>
                <a:srgbClr val="FF9700"/>
              </a:solidFill>
            </a:ln>
          </p:spPr>
          <p:txBody>
            <a:bodyPr wrap="square" lIns="0" tIns="0" rIns="0" bIns="0" rtlCol="0"/>
            <a:lstStyle/>
            <a:p>
              <a:endParaRPr/>
            </a:p>
          </p:txBody>
        </p:sp>
        <p:sp>
          <p:nvSpPr>
            <p:cNvPr id="38" name="object 38"/>
            <p:cNvSpPr/>
            <p:nvPr/>
          </p:nvSpPr>
          <p:spPr>
            <a:xfrm>
              <a:off x="446544" y="702563"/>
              <a:ext cx="192011" cy="103632"/>
            </a:xfrm>
            <a:prstGeom prst="rect">
              <a:avLst/>
            </a:prstGeom>
            <a:blipFill>
              <a:blip r:embed="rId6" cstate="print"/>
              <a:stretch>
                <a:fillRect/>
              </a:stretch>
            </a:blipFill>
          </p:spPr>
          <p:txBody>
            <a:bodyPr wrap="square" lIns="0" tIns="0" rIns="0" bIns="0" rtlCol="0"/>
            <a:lstStyle/>
            <a:p>
              <a:endParaRPr/>
            </a:p>
          </p:txBody>
        </p:sp>
      </p:grpSp>
      <p:sp>
        <p:nvSpPr>
          <p:cNvPr id="39" name="object 39"/>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17</a:t>
            </a:fld>
            <a:endParaRPr sz="1200">
              <a:latin typeface="Roboto Condensed"/>
              <a:cs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3</a:t>
            </a:r>
            <a:endParaRPr sz="9600"/>
          </a:p>
        </p:txBody>
      </p:sp>
      <p:sp>
        <p:nvSpPr>
          <p:cNvPr id="10" name="object 10"/>
          <p:cNvSpPr txBox="1"/>
          <p:nvPr/>
        </p:nvSpPr>
        <p:spPr>
          <a:xfrm>
            <a:off x="309778" y="1768855"/>
            <a:ext cx="4290695"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Analyse </a:t>
            </a:r>
            <a:r>
              <a:rPr sz="4800" b="1" dirty="0">
                <a:solidFill>
                  <a:srgbClr val="1D405D"/>
                </a:solidFill>
                <a:latin typeface="Roboto Condensed"/>
                <a:cs typeface="Roboto Condensed"/>
              </a:rPr>
              <a:t>du</a:t>
            </a:r>
            <a:r>
              <a:rPr sz="4800" b="1" spc="-75" dirty="0">
                <a:solidFill>
                  <a:srgbClr val="1D405D"/>
                </a:solidFill>
                <a:latin typeface="Roboto Condensed"/>
                <a:cs typeface="Roboto Condensed"/>
              </a:rPr>
              <a:t> </a:t>
            </a:r>
            <a:r>
              <a:rPr sz="4800" b="1" spc="-5" dirty="0">
                <a:solidFill>
                  <a:srgbClr val="1D405D"/>
                </a:solidFill>
                <a:latin typeface="Roboto Condensed"/>
                <a:cs typeface="Roboto Condensed"/>
              </a:rPr>
              <a:t>projet</a:t>
            </a:r>
            <a:endParaRPr sz="4800">
              <a:latin typeface="Roboto Condensed"/>
              <a:cs typeface="Roboto Condensed"/>
            </a:endParaRPr>
          </a:p>
        </p:txBody>
      </p:sp>
      <p:sp>
        <p:nvSpPr>
          <p:cNvPr id="11" name="object 11"/>
          <p:cNvSpPr txBox="1"/>
          <p:nvPr/>
        </p:nvSpPr>
        <p:spPr>
          <a:xfrm>
            <a:off x="385978" y="3316579"/>
            <a:ext cx="4328160" cy="1013460"/>
          </a:xfrm>
          <a:prstGeom prst="rect">
            <a:avLst/>
          </a:prstGeom>
        </p:spPr>
        <p:txBody>
          <a:bodyPr vert="horz" wrap="square" lIns="0" tIns="140335" rIns="0" bIns="0" rtlCol="0">
            <a:spAutoFit/>
          </a:bodyPr>
          <a:lstStyle/>
          <a:p>
            <a:pPr marL="12700">
              <a:lnSpc>
                <a:spcPct val="100000"/>
              </a:lnSpc>
              <a:spcBef>
                <a:spcPts val="1105"/>
              </a:spcBef>
            </a:pPr>
            <a:r>
              <a:rPr sz="2400" dirty="0">
                <a:solidFill>
                  <a:srgbClr val="FF9700"/>
                </a:solidFill>
                <a:latin typeface="Noto Sans Symbols"/>
                <a:cs typeface="Noto Sans Symbols"/>
              </a:rPr>
              <a:t>▰ </a:t>
            </a:r>
            <a:r>
              <a:rPr sz="2400" b="1" spc="-210" dirty="0">
                <a:solidFill>
                  <a:srgbClr val="FF9700"/>
                </a:solidFill>
                <a:latin typeface="Trebuchet MS"/>
                <a:cs typeface="Trebuchet MS"/>
              </a:rPr>
              <a:t>Définition </a:t>
            </a:r>
            <a:r>
              <a:rPr sz="2400" b="1" spc="-145" dirty="0">
                <a:solidFill>
                  <a:srgbClr val="FF9700"/>
                </a:solidFill>
                <a:latin typeface="Trebuchet MS"/>
                <a:cs typeface="Trebuchet MS"/>
              </a:rPr>
              <a:t>des</a:t>
            </a:r>
            <a:r>
              <a:rPr sz="2400" b="1" spc="-305" dirty="0">
                <a:solidFill>
                  <a:srgbClr val="FF9700"/>
                </a:solidFill>
                <a:latin typeface="Trebuchet MS"/>
                <a:cs typeface="Trebuchet MS"/>
              </a:rPr>
              <a:t> </a:t>
            </a:r>
            <a:r>
              <a:rPr sz="2400" b="1" spc="-195" dirty="0">
                <a:solidFill>
                  <a:srgbClr val="FF9700"/>
                </a:solidFill>
                <a:latin typeface="Trebuchet MS"/>
                <a:cs typeface="Trebuchet MS"/>
              </a:rPr>
              <a:t>acteurs</a:t>
            </a:r>
            <a:endParaRPr sz="2400">
              <a:latin typeface="Trebuchet MS"/>
              <a:cs typeface="Trebuchet MS"/>
            </a:endParaRPr>
          </a:p>
          <a:p>
            <a:pPr marL="12700">
              <a:lnSpc>
                <a:spcPct val="100000"/>
              </a:lnSpc>
              <a:spcBef>
                <a:spcPts val="1010"/>
              </a:spcBef>
            </a:pPr>
            <a:r>
              <a:rPr sz="2400" dirty="0">
                <a:solidFill>
                  <a:srgbClr val="FF9700"/>
                </a:solidFill>
                <a:latin typeface="Noto Sans Symbols"/>
                <a:cs typeface="Noto Sans Symbols"/>
              </a:rPr>
              <a:t>▰ </a:t>
            </a:r>
            <a:r>
              <a:rPr sz="2400" b="1" spc="-180" dirty="0">
                <a:solidFill>
                  <a:srgbClr val="FF9700"/>
                </a:solidFill>
                <a:latin typeface="Trebuchet MS"/>
                <a:cs typeface="Trebuchet MS"/>
              </a:rPr>
              <a:t>Diagrammes </a:t>
            </a:r>
            <a:r>
              <a:rPr sz="2400" b="1" spc="-145" dirty="0">
                <a:solidFill>
                  <a:srgbClr val="FF9700"/>
                </a:solidFill>
                <a:latin typeface="Trebuchet MS"/>
                <a:cs typeface="Trebuchet MS"/>
              </a:rPr>
              <a:t>des </a:t>
            </a:r>
            <a:r>
              <a:rPr sz="2400" b="1" spc="-70" dirty="0">
                <a:solidFill>
                  <a:srgbClr val="FF9700"/>
                </a:solidFill>
                <a:latin typeface="Trebuchet MS"/>
                <a:cs typeface="Trebuchet MS"/>
              </a:rPr>
              <a:t>cas</a:t>
            </a:r>
            <a:r>
              <a:rPr sz="2400" b="1" spc="-440" dirty="0">
                <a:solidFill>
                  <a:srgbClr val="FF9700"/>
                </a:solidFill>
                <a:latin typeface="Trebuchet MS"/>
                <a:cs typeface="Trebuchet MS"/>
              </a:rPr>
              <a:t> </a:t>
            </a:r>
            <a:r>
              <a:rPr sz="2400" b="1" spc="-210" dirty="0">
                <a:solidFill>
                  <a:srgbClr val="FF9700"/>
                </a:solidFill>
                <a:latin typeface="Trebuchet MS"/>
                <a:cs typeface="Trebuchet MS"/>
              </a:rPr>
              <a:t>d’utilisation</a:t>
            </a:r>
            <a:endParaRPr sz="24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dirty="0">
                <a:solidFill>
                  <a:srgbClr val="FFFFFF"/>
                </a:solidFill>
              </a:rPr>
              <a:t>Définition des</a:t>
            </a:r>
            <a:r>
              <a:rPr sz="2000" spc="-15" dirty="0">
                <a:solidFill>
                  <a:srgbClr val="FFFFFF"/>
                </a:solidFill>
              </a:rPr>
              <a:t> </a:t>
            </a:r>
            <a:r>
              <a:rPr sz="2000" spc="-5" dirty="0">
                <a:solidFill>
                  <a:srgbClr val="FFFFFF"/>
                </a:solidFill>
              </a:rPr>
              <a:t>acteurs</a:t>
            </a:r>
            <a:endParaRPr sz="2000"/>
          </a:p>
        </p:txBody>
      </p:sp>
      <p:sp>
        <p:nvSpPr>
          <p:cNvPr id="23" name="object 23"/>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19</a:t>
            </a:fld>
            <a:endParaRPr dirty="0"/>
          </a:p>
        </p:txBody>
      </p:sp>
      <p:sp>
        <p:nvSpPr>
          <p:cNvPr id="31" name="object 3">
            <a:extLst>
              <a:ext uri="{FF2B5EF4-FFF2-40B4-BE49-F238E27FC236}">
                <a16:creationId xmlns:a16="http://schemas.microsoft.com/office/drawing/2014/main" id="{E69B4E97-B685-4DFD-B537-086D3A6BE85C}"/>
              </a:ext>
            </a:extLst>
          </p:cNvPr>
          <p:cNvSpPr/>
          <p:nvPr/>
        </p:nvSpPr>
        <p:spPr>
          <a:xfrm>
            <a:off x="976122" y="2918267"/>
            <a:ext cx="753110" cy="664845"/>
          </a:xfrm>
          <a:custGeom>
            <a:avLst/>
            <a:gdLst/>
            <a:ahLst/>
            <a:cxnLst/>
            <a:rect l="l" t="t" r="r" b="b"/>
            <a:pathLst>
              <a:path w="753110" h="664844">
                <a:moveTo>
                  <a:pt x="464184" y="442975"/>
                </a:moveTo>
                <a:lnTo>
                  <a:pt x="448564" y="441959"/>
                </a:lnTo>
                <a:lnTo>
                  <a:pt x="448564" y="396620"/>
                </a:lnTo>
                <a:lnTo>
                  <a:pt x="464184" y="387603"/>
                </a:lnTo>
                <a:lnTo>
                  <a:pt x="479806" y="377570"/>
                </a:lnTo>
                <a:lnTo>
                  <a:pt x="494284" y="366521"/>
                </a:lnTo>
                <a:lnTo>
                  <a:pt x="508634" y="354330"/>
                </a:lnTo>
                <a:lnTo>
                  <a:pt x="520700" y="340232"/>
                </a:lnTo>
                <a:lnTo>
                  <a:pt x="531494" y="325246"/>
                </a:lnTo>
                <a:lnTo>
                  <a:pt x="542416" y="310133"/>
                </a:lnTo>
                <a:lnTo>
                  <a:pt x="550799" y="292988"/>
                </a:lnTo>
                <a:lnTo>
                  <a:pt x="554355" y="294005"/>
                </a:lnTo>
                <a:lnTo>
                  <a:pt x="561594" y="294005"/>
                </a:lnTo>
                <a:lnTo>
                  <a:pt x="567690" y="290956"/>
                </a:lnTo>
                <a:lnTo>
                  <a:pt x="590422" y="253745"/>
                </a:lnTo>
                <a:lnTo>
                  <a:pt x="592836" y="242696"/>
                </a:lnTo>
                <a:lnTo>
                  <a:pt x="594106" y="232537"/>
                </a:lnTo>
                <a:lnTo>
                  <a:pt x="592836" y="222503"/>
                </a:lnTo>
                <a:lnTo>
                  <a:pt x="591693" y="214502"/>
                </a:lnTo>
                <a:lnTo>
                  <a:pt x="572389" y="186308"/>
                </a:lnTo>
                <a:lnTo>
                  <a:pt x="576072" y="171195"/>
                </a:lnTo>
                <a:lnTo>
                  <a:pt x="577215" y="157099"/>
                </a:lnTo>
                <a:lnTo>
                  <a:pt x="577215" y="144018"/>
                </a:lnTo>
                <a:lnTo>
                  <a:pt x="577215" y="131952"/>
                </a:lnTo>
                <a:lnTo>
                  <a:pt x="576072" y="119887"/>
                </a:lnTo>
                <a:lnTo>
                  <a:pt x="573659" y="108712"/>
                </a:lnTo>
                <a:lnTo>
                  <a:pt x="569976" y="98678"/>
                </a:lnTo>
                <a:lnTo>
                  <a:pt x="566419" y="88645"/>
                </a:lnTo>
                <a:lnTo>
                  <a:pt x="561594" y="79501"/>
                </a:lnTo>
                <a:lnTo>
                  <a:pt x="556768" y="70484"/>
                </a:lnTo>
                <a:lnTo>
                  <a:pt x="550799" y="62356"/>
                </a:lnTo>
                <a:lnTo>
                  <a:pt x="543560" y="55371"/>
                </a:lnTo>
                <a:lnTo>
                  <a:pt x="536321" y="48259"/>
                </a:lnTo>
                <a:lnTo>
                  <a:pt x="529082" y="42290"/>
                </a:lnTo>
                <a:lnTo>
                  <a:pt x="513461" y="31241"/>
                </a:lnTo>
                <a:lnTo>
                  <a:pt x="495427" y="23240"/>
                </a:lnTo>
                <a:lnTo>
                  <a:pt x="477393" y="15112"/>
                </a:lnTo>
                <a:lnTo>
                  <a:pt x="423291" y="3048"/>
                </a:lnTo>
                <a:lnTo>
                  <a:pt x="390778" y="0"/>
                </a:lnTo>
                <a:lnTo>
                  <a:pt x="376428" y="0"/>
                </a:lnTo>
                <a:lnTo>
                  <a:pt x="359537" y="1015"/>
                </a:lnTo>
                <a:lnTo>
                  <a:pt x="345186" y="4063"/>
                </a:lnTo>
                <a:lnTo>
                  <a:pt x="333121" y="7112"/>
                </a:lnTo>
                <a:lnTo>
                  <a:pt x="322325" y="12064"/>
                </a:lnTo>
                <a:lnTo>
                  <a:pt x="312674" y="16128"/>
                </a:lnTo>
                <a:lnTo>
                  <a:pt x="305434" y="22098"/>
                </a:lnTo>
                <a:lnTo>
                  <a:pt x="298196" y="27177"/>
                </a:lnTo>
                <a:lnTo>
                  <a:pt x="293446" y="32257"/>
                </a:lnTo>
                <a:lnTo>
                  <a:pt x="274193" y="35306"/>
                </a:lnTo>
                <a:lnTo>
                  <a:pt x="256171" y="40258"/>
                </a:lnTo>
                <a:lnTo>
                  <a:pt x="215290" y="63500"/>
                </a:lnTo>
                <a:lnTo>
                  <a:pt x="192417" y="94614"/>
                </a:lnTo>
                <a:lnTo>
                  <a:pt x="181609" y="128905"/>
                </a:lnTo>
                <a:lnTo>
                  <a:pt x="179184" y="140969"/>
                </a:lnTo>
                <a:lnTo>
                  <a:pt x="179184" y="153034"/>
                </a:lnTo>
                <a:lnTo>
                  <a:pt x="179184" y="164083"/>
                </a:lnTo>
                <a:lnTo>
                  <a:pt x="181609" y="185293"/>
                </a:lnTo>
                <a:lnTo>
                  <a:pt x="181609" y="186308"/>
                </a:lnTo>
                <a:lnTo>
                  <a:pt x="175590" y="188340"/>
                </a:lnTo>
                <a:lnTo>
                  <a:pt x="170802" y="192277"/>
                </a:lnTo>
                <a:lnTo>
                  <a:pt x="158750" y="232537"/>
                </a:lnTo>
                <a:lnTo>
                  <a:pt x="159931" y="242696"/>
                </a:lnTo>
                <a:lnTo>
                  <a:pt x="174396" y="279907"/>
                </a:lnTo>
                <a:lnTo>
                  <a:pt x="191236" y="294005"/>
                </a:lnTo>
                <a:lnTo>
                  <a:pt x="198450" y="294005"/>
                </a:lnTo>
                <a:lnTo>
                  <a:pt x="202056" y="292988"/>
                </a:lnTo>
                <a:lnTo>
                  <a:pt x="210451" y="310133"/>
                </a:lnTo>
                <a:lnTo>
                  <a:pt x="221259" y="325246"/>
                </a:lnTo>
                <a:lnTo>
                  <a:pt x="258533" y="366521"/>
                </a:lnTo>
                <a:lnTo>
                  <a:pt x="304291" y="396620"/>
                </a:lnTo>
                <a:lnTo>
                  <a:pt x="304291" y="440944"/>
                </a:lnTo>
                <a:lnTo>
                  <a:pt x="278980" y="442975"/>
                </a:lnTo>
                <a:lnTo>
                  <a:pt x="250139" y="447039"/>
                </a:lnTo>
                <a:lnTo>
                  <a:pt x="222491" y="451993"/>
                </a:lnTo>
                <a:lnTo>
                  <a:pt x="168376" y="464057"/>
                </a:lnTo>
                <a:lnTo>
                  <a:pt x="121462" y="481202"/>
                </a:lnTo>
                <a:lnTo>
                  <a:pt x="80581" y="502284"/>
                </a:lnTo>
                <a:lnTo>
                  <a:pt x="46913" y="526541"/>
                </a:lnTo>
                <a:lnTo>
                  <a:pt x="13233" y="570864"/>
                </a:lnTo>
                <a:lnTo>
                  <a:pt x="0" y="623188"/>
                </a:lnTo>
                <a:lnTo>
                  <a:pt x="2425" y="625220"/>
                </a:lnTo>
                <a:lnTo>
                  <a:pt x="12052" y="629157"/>
                </a:lnTo>
                <a:lnTo>
                  <a:pt x="20446" y="632206"/>
                </a:lnTo>
                <a:lnTo>
                  <a:pt x="31254" y="636269"/>
                </a:lnTo>
                <a:lnTo>
                  <a:pt x="44488" y="640333"/>
                </a:lnTo>
                <a:lnTo>
                  <a:pt x="62560" y="643255"/>
                </a:lnTo>
                <a:lnTo>
                  <a:pt x="84188" y="647319"/>
                </a:lnTo>
                <a:lnTo>
                  <a:pt x="109423" y="651382"/>
                </a:lnTo>
                <a:lnTo>
                  <a:pt x="139496" y="654431"/>
                </a:lnTo>
                <a:lnTo>
                  <a:pt x="175590" y="658368"/>
                </a:lnTo>
                <a:lnTo>
                  <a:pt x="216471" y="660400"/>
                </a:lnTo>
                <a:lnTo>
                  <a:pt x="262140" y="662432"/>
                </a:lnTo>
                <a:lnTo>
                  <a:pt x="315087" y="663447"/>
                </a:lnTo>
                <a:lnTo>
                  <a:pt x="375158" y="664463"/>
                </a:lnTo>
                <a:lnTo>
                  <a:pt x="434086" y="663447"/>
                </a:lnTo>
                <a:lnTo>
                  <a:pt x="487044" y="662432"/>
                </a:lnTo>
                <a:lnTo>
                  <a:pt x="533908" y="660400"/>
                </a:lnTo>
                <a:lnTo>
                  <a:pt x="574802" y="658368"/>
                </a:lnTo>
                <a:lnTo>
                  <a:pt x="610869" y="654431"/>
                </a:lnTo>
                <a:lnTo>
                  <a:pt x="640969" y="651382"/>
                </a:lnTo>
                <a:lnTo>
                  <a:pt x="667385" y="647319"/>
                </a:lnTo>
                <a:lnTo>
                  <a:pt x="689102" y="643255"/>
                </a:lnTo>
                <a:lnTo>
                  <a:pt x="707135" y="640333"/>
                </a:lnTo>
                <a:lnTo>
                  <a:pt x="721614" y="636269"/>
                </a:lnTo>
                <a:lnTo>
                  <a:pt x="732409" y="632206"/>
                </a:lnTo>
                <a:lnTo>
                  <a:pt x="740791" y="629157"/>
                </a:lnTo>
                <a:lnTo>
                  <a:pt x="749172" y="625220"/>
                </a:lnTo>
                <a:lnTo>
                  <a:pt x="752855" y="623188"/>
                </a:lnTo>
                <a:lnTo>
                  <a:pt x="740791" y="568832"/>
                </a:lnTo>
                <a:lnTo>
                  <a:pt x="707135" y="523494"/>
                </a:lnTo>
                <a:lnTo>
                  <a:pt x="673480" y="499363"/>
                </a:lnTo>
                <a:lnTo>
                  <a:pt x="632587" y="479170"/>
                </a:lnTo>
                <a:lnTo>
                  <a:pt x="583184" y="463169"/>
                </a:lnTo>
                <a:lnTo>
                  <a:pt x="526796" y="450976"/>
                </a:lnTo>
                <a:lnTo>
                  <a:pt x="464184" y="442975"/>
                </a:lnTo>
                <a:close/>
              </a:path>
            </a:pathLst>
          </a:custGeom>
          <a:ln w="19812">
            <a:solidFill>
              <a:srgbClr val="FF9700"/>
            </a:solidFill>
          </a:ln>
        </p:spPr>
        <p:txBody>
          <a:bodyPr wrap="square" lIns="0" tIns="0" rIns="0" bIns="0" rtlCol="0"/>
          <a:lstStyle/>
          <a:p>
            <a:endParaRPr/>
          </a:p>
        </p:txBody>
      </p:sp>
      <p:sp>
        <p:nvSpPr>
          <p:cNvPr id="32" name="object 4">
            <a:extLst>
              <a:ext uri="{FF2B5EF4-FFF2-40B4-BE49-F238E27FC236}">
                <a16:creationId xmlns:a16="http://schemas.microsoft.com/office/drawing/2014/main" id="{B0061DB9-E8C2-4069-AB8F-8D7E9A8B28E5}"/>
              </a:ext>
            </a:extLst>
          </p:cNvPr>
          <p:cNvSpPr txBox="1"/>
          <p:nvPr/>
        </p:nvSpPr>
        <p:spPr>
          <a:xfrm>
            <a:off x="732815" y="3608894"/>
            <a:ext cx="1388745" cy="228268"/>
          </a:xfrm>
          <a:prstGeom prst="rect">
            <a:avLst/>
          </a:prstGeom>
        </p:spPr>
        <p:txBody>
          <a:bodyPr vert="horz" wrap="square" lIns="0" tIns="12700" rIns="0" bIns="0" rtlCol="0">
            <a:spAutoFit/>
          </a:bodyPr>
          <a:lstStyle/>
          <a:p>
            <a:pPr marL="12700">
              <a:lnSpc>
                <a:spcPct val="100000"/>
              </a:lnSpc>
              <a:spcBef>
                <a:spcPts val="100"/>
              </a:spcBef>
            </a:pPr>
            <a:r>
              <a:rPr lang="fr-MA" sz="1400" dirty="0">
                <a:solidFill>
                  <a:srgbClr val="1D405D"/>
                </a:solidFill>
                <a:latin typeface="Arial"/>
                <a:cs typeface="Arial"/>
              </a:rPr>
              <a:t>Chef de projet</a:t>
            </a:r>
            <a:endParaRPr sz="1400" dirty="0">
              <a:latin typeface="Arial"/>
              <a:cs typeface="Arial"/>
            </a:endParaRPr>
          </a:p>
        </p:txBody>
      </p:sp>
      <p:sp>
        <p:nvSpPr>
          <p:cNvPr id="33" name="object 5">
            <a:extLst>
              <a:ext uri="{FF2B5EF4-FFF2-40B4-BE49-F238E27FC236}">
                <a16:creationId xmlns:a16="http://schemas.microsoft.com/office/drawing/2014/main" id="{44FFFF7D-9048-48B3-A32C-9B29D25D0AED}"/>
              </a:ext>
            </a:extLst>
          </p:cNvPr>
          <p:cNvSpPr/>
          <p:nvPr/>
        </p:nvSpPr>
        <p:spPr>
          <a:xfrm>
            <a:off x="2724150" y="2918267"/>
            <a:ext cx="753110" cy="664845"/>
          </a:xfrm>
          <a:custGeom>
            <a:avLst/>
            <a:gdLst/>
            <a:ahLst/>
            <a:cxnLst/>
            <a:rect l="l" t="t" r="r" b="b"/>
            <a:pathLst>
              <a:path w="753110" h="664844">
                <a:moveTo>
                  <a:pt x="464185" y="442975"/>
                </a:moveTo>
                <a:lnTo>
                  <a:pt x="448563" y="441959"/>
                </a:lnTo>
                <a:lnTo>
                  <a:pt x="448563" y="396620"/>
                </a:lnTo>
                <a:lnTo>
                  <a:pt x="464185" y="387603"/>
                </a:lnTo>
                <a:lnTo>
                  <a:pt x="479806" y="377570"/>
                </a:lnTo>
                <a:lnTo>
                  <a:pt x="494283" y="366521"/>
                </a:lnTo>
                <a:lnTo>
                  <a:pt x="508635" y="354330"/>
                </a:lnTo>
                <a:lnTo>
                  <a:pt x="520700" y="340232"/>
                </a:lnTo>
                <a:lnTo>
                  <a:pt x="531495" y="325246"/>
                </a:lnTo>
                <a:lnTo>
                  <a:pt x="542416" y="310133"/>
                </a:lnTo>
                <a:lnTo>
                  <a:pt x="550799" y="292988"/>
                </a:lnTo>
                <a:lnTo>
                  <a:pt x="554354" y="294005"/>
                </a:lnTo>
                <a:lnTo>
                  <a:pt x="561594" y="294005"/>
                </a:lnTo>
                <a:lnTo>
                  <a:pt x="567689" y="290956"/>
                </a:lnTo>
                <a:lnTo>
                  <a:pt x="590423" y="253745"/>
                </a:lnTo>
                <a:lnTo>
                  <a:pt x="592836" y="242696"/>
                </a:lnTo>
                <a:lnTo>
                  <a:pt x="594105" y="232537"/>
                </a:lnTo>
                <a:lnTo>
                  <a:pt x="592836" y="222503"/>
                </a:lnTo>
                <a:lnTo>
                  <a:pt x="591692" y="214502"/>
                </a:lnTo>
                <a:lnTo>
                  <a:pt x="572388" y="186308"/>
                </a:lnTo>
                <a:lnTo>
                  <a:pt x="576072" y="171195"/>
                </a:lnTo>
                <a:lnTo>
                  <a:pt x="577214" y="157099"/>
                </a:lnTo>
                <a:lnTo>
                  <a:pt x="577214" y="144018"/>
                </a:lnTo>
                <a:lnTo>
                  <a:pt x="577214" y="131952"/>
                </a:lnTo>
                <a:lnTo>
                  <a:pt x="576072" y="119887"/>
                </a:lnTo>
                <a:lnTo>
                  <a:pt x="573659" y="108712"/>
                </a:lnTo>
                <a:lnTo>
                  <a:pt x="569976" y="98678"/>
                </a:lnTo>
                <a:lnTo>
                  <a:pt x="566420" y="88645"/>
                </a:lnTo>
                <a:lnTo>
                  <a:pt x="561594" y="79501"/>
                </a:lnTo>
                <a:lnTo>
                  <a:pt x="556767" y="70484"/>
                </a:lnTo>
                <a:lnTo>
                  <a:pt x="550799" y="62356"/>
                </a:lnTo>
                <a:lnTo>
                  <a:pt x="543560" y="55371"/>
                </a:lnTo>
                <a:lnTo>
                  <a:pt x="536321" y="48259"/>
                </a:lnTo>
                <a:lnTo>
                  <a:pt x="529082" y="42290"/>
                </a:lnTo>
                <a:lnTo>
                  <a:pt x="513461" y="31241"/>
                </a:lnTo>
                <a:lnTo>
                  <a:pt x="495426" y="23240"/>
                </a:lnTo>
                <a:lnTo>
                  <a:pt x="477393" y="15112"/>
                </a:lnTo>
                <a:lnTo>
                  <a:pt x="423291" y="3048"/>
                </a:lnTo>
                <a:lnTo>
                  <a:pt x="390779" y="0"/>
                </a:lnTo>
                <a:lnTo>
                  <a:pt x="376427" y="0"/>
                </a:lnTo>
                <a:lnTo>
                  <a:pt x="359537" y="1015"/>
                </a:lnTo>
                <a:lnTo>
                  <a:pt x="345186" y="4063"/>
                </a:lnTo>
                <a:lnTo>
                  <a:pt x="333120" y="7112"/>
                </a:lnTo>
                <a:lnTo>
                  <a:pt x="322325" y="12064"/>
                </a:lnTo>
                <a:lnTo>
                  <a:pt x="312674" y="16128"/>
                </a:lnTo>
                <a:lnTo>
                  <a:pt x="305435" y="22098"/>
                </a:lnTo>
                <a:lnTo>
                  <a:pt x="298195" y="27177"/>
                </a:lnTo>
                <a:lnTo>
                  <a:pt x="293497" y="32257"/>
                </a:lnTo>
                <a:lnTo>
                  <a:pt x="274193" y="35306"/>
                </a:lnTo>
                <a:lnTo>
                  <a:pt x="256158" y="40258"/>
                </a:lnTo>
                <a:lnTo>
                  <a:pt x="215264" y="63500"/>
                </a:lnTo>
                <a:lnTo>
                  <a:pt x="192405" y="94614"/>
                </a:lnTo>
                <a:lnTo>
                  <a:pt x="181610" y="128905"/>
                </a:lnTo>
                <a:lnTo>
                  <a:pt x="179197" y="140969"/>
                </a:lnTo>
                <a:lnTo>
                  <a:pt x="179197" y="153034"/>
                </a:lnTo>
                <a:lnTo>
                  <a:pt x="179197" y="164083"/>
                </a:lnTo>
                <a:lnTo>
                  <a:pt x="181610" y="185293"/>
                </a:lnTo>
                <a:lnTo>
                  <a:pt x="181610" y="186308"/>
                </a:lnTo>
                <a:lnTo>
                  <a:pt x="175641" y="188340"/>
                </a:lnTo>
                <a:lnTo>
                  <a:pt x="170814" y="192277"/>
                </a:lnTo>
                <a:lnTo>
                  <a:pt x="158750" y="232537"/>
                </a:lnTo>
                <a:lnTo>
                  <a:pt x="159893" y="242696"/>
                </a:lnTo>
                <a:lnTo>
                  <a:pt x="174370" y="279907"/>
                </a:lnTo>
                <a:lnTo>
                  <a:pt x="191262" y="294005"/>
                </a:lnTo>
                <a:lnTo>
                  <a:pt x="198500" y="294005"/>
                </a:lnTo>
                <a:lnTo>
                  <a:pt x="202056" y="292988"/>
                </a:lnTo>
                <a:lnTo>
                  <a:pt x="210438" y="310133"/>
                </a:lnTo>
                <a:lnTo>
                  <a:pt x="221233" y="325246"/>
                </a:lnTo>
                <a:lnTo>
                  <a:pt x="258572" y="366521"/>
                </a:lnTo>
                <a:lnTo>
                  <a:pt x="304292" y="396620"/>
                </a:lnTo>
                <a:lnTo>
                  <a:pt x="304292" y="440944"/>
                </a:lnTo>
                <a:lnTo>
                  <a:pt x="279019" y="442975"/>
                </a:lnTo>
                <a:lnTo>
                  <a:pt x="250189" y="447039"/>
                </a:lnTo>
                <a:lnTo>
                  <a:pt x="222504" y="451993"/>
                </a:lnTo>
                <a:lnTo>
                  <a:pt x="168401" y="464057"/>
                </a:lnTo>
                <a:lnTo>
                  <a:pt x="121412" y="481202"/>
                </a:lnTo>
                <a:lnTo>
                  <a:pt x="80644" y="502284"/>
                </a:lnTo>
                <a:lnTo>
                  <a:pt x="46862" y="526541"/>
                </a:lnTo>
                <a:lnTo>
                  <a:pt x="13207" y="570864"/>
                </a:lnTo>
                <a:lnTo>
                  <a:pt x="0" y="623188"/>
                </a:lnTo>
                <a:lnTo>
                  <a:pt x="2412" y="625220"/>
                </a:lnTo>
                <a:lnTo>
                  <a:pt x="12064" y="629157"/>
                </a:lnTo>
                <a:lnTo>
                  <a:pt x="20447" y="632206"/>
                </a:lnTo>
                <a:lnTo>
                  <a:pt x="31242" y="636269"/>
                </a:lnTo>
                <a:lnTo>
                  <a:pt x="44450" y="640333"/>
                </a:lnTo>
                <a:lnTo>
                  <a:pt x="62611" y="643255"/>
                </a:lnTo>
                <a:lnTo>
                  <a:pt x="84200" y="647319"/>
                </a:lnTo>
                <a:lnTo>
                  <a:pt x="109474" y="651382"/>
                </a:lnTo>
                <a:lnTo>
                  <a:pt x="139445" y="654431"/>
                </a:lnTo>
                <a:lnTo>
                  <a:pt x="175641" y="658368"/>
                </a:lnTo>
                <a:lnTo>
                  <a:pt x="216407" y="660400"/>
                </a:lnTo>
                <a:lnTo>
                  <a:pt x="262127" y="662432"/>
                </a:lnTo>
                <a:lnTo>
                  <a:pt x="315087" y="663447"/>
                </a:lnTo>
                <a:lnTo>
                  <a:pt x="375157" y="664463"/>
                </a:lnTo>
                <a:lnTo>
                  <a:pt x="434086" y="663447"/>
                </a:lnTo>
                <a:lnTo>
                  <a:pt x="487044" y="662432"/>
                </a:lnTo>
                <a:lnTo>
                  <a:pt x="533908" y="660400"/>
                </a:lnTo>
                <a:lnTo>
                  <a:pt x="574801" y="658368"/>
                </a:lnTo>
                <a:lnTo>
                  <a:pt x="610870" y="654431"/>
                </a:lnTo>
                <a:lnTo>
                  <a:pt x="640969" y="651382"/>
                </a:lnTo>
                <a:lnTo>
                  <a:pt x="667385" y="647319"/>
                </a:lnTo>
                <a:lnTo>
                  <a:pt x="689101" y="643255"/>
                </a:lnTo>
                <a:lnTo>
                  <a:pt x="707136" y="640333"/>
                </a:lnTo>
                <a:lnTo>
                  <a:pt x="721613" y="636269"/>
                </a:lnTo>
                <a:lnTo>
                  <a:pt x="732409" y="632206"/>
                </a:lnTo>
                <a:lnTo>
                  <a:pt x="740790" y="629157"/>
                </a:lnTo>
                <a:lnTo>
                  <a:pt x="749173" y="625220"/>
                </a:lnTo>
                <a:lnTo>
                  <a:pt x="752855" y="623188"/>
                </a:lnTo>
                <a:lnTo>
                  <a:pt x="740790" y="568832"/>
                </a:lnTo>
                <a:lnTo>
                  <a:pt x="707136" y="523494"/>
                </a:lnTo>
                <a:lnTo>
                  <a:pt x="673480" y="499363"/>
                </a:lnTo>
                <a:lnTo>
                  <a:pt x="632587" y="479170"/>
                </a:lnTo>
                <a:lnTo>
                  <a:pt x="583184" y="463169"/>
                </a:lnTo>
                <a:lnTo>
                  <a:pt x="526795" y="450976"/>
                </a:lnTo>
                <a:lnTo>
                  <a:pt x="464185" y="442975"/>
                </a:lnTo>
                <a:close/>
              </a:path>
            </a:pathLst>
          </a:custGeom>
          <a:ln w="19812">
            <a:solidFill>
              <a:srgbClr val="FF9700"/>
            </a:solidFill>
          </a:ln>
        </p:spPr>
        <p:txBody>
          <a:bodyPr wrap="square" lIns="0" tIns="0" rIns="0" bIns="0" rtlCol="0"/>
          <a:lstStyle/>
          <a:p>
            <a:endParaRPr/>
          </a:p>
        </p:txBody>
      </p:sp>
      <p:sp>
        <p:nvSpPr>
          <p:cNvPr id="34" name="object 6">
            <a:extLst>
              <a:ext uri="{FF2B5EF4-FFF2-40B4-BE49-F238E27FC236}">
                <a16:creationId xmlns:a16="http://schemas.microsoft.com/office/drawing/2014/main" id="{9C81E97A-3042-490E-8A68-A16F11EEFADD}"/>
              </a:ext>
            </a:extLst>
          </p:cNvPr>
          <p:cNvSpPr txBox="1"/>
          <p:nvPr/>
        </p:nvSpPr>
        <p:spPr>
          <a:xfrm>
            <a:off x="2806071" y="3620832"/>
            <a:ext cx="1388745" cy="228268"/>
          </a:xfrm>
          <a:prstGeom prst="rect">
            <a:avLst/>
          </a:prstGeom>
        </p:spPr>
        <p:txBody>
          <a:bodyPr vert="horz" wrap="square" lIns="0" tIns="12700" rIns="0" bIns="0" rtlCol="0">
            <a:spAutoFit/>
          </a:bodyPr>
          <a:lstStyle/>
          <a:p>
            <a:pPr marL="12700">
              <a:lnSpc>
                <a:spcPct val="100000"/>
              </a:lnSpc>
              <a:spcBef>
                <a:spcPts val="100"/>
              </a:spcBef>
            </a:pPr>
            <a:r>
              <a:rPr lang="fr-MA" sz="1400" dirty="0">
                <a:solidFill>
                  <a:srgbClr val="1D405D"/>
                </a:solidFill>
                <a:latin typeface="Arial"/>
                <a:cs typeface="Arial"/>
              </a:rPr>
              <a:t>Testeur</a:t>
            </a:r>
            <a:endParaRPr sz="1400" dirty="0">
              <a:latin typeface="Arial"/>
              <a:cs typeface="Arial"/>
            </a:endParaRPr>
          </a:p>
        </p:txBody>
      </p:sp>
      <p:sp>
        <p:nvSpPr>
          <p:cNvPr id="35" name="object 7">
            <a:extLst>
              <a:ext uri="{FF2B5EF4-FFF2-40B4-BE49-F238E27FC236}">
                <a16:creationId xmlns:a16="http://schemas.microsoft.com/office/drawing/2014/main" id="{019AE834-D2D9-4467-8920-CBDEFE1EF51A}"/>
              </a:ext>
            </a:extLst>
          </p:cNvPr>
          <p:cNvSpPr/>
          <p:nvPr/>
        </p:nvSpPr>
        <p:spPr>
          <a:xfrm>
            <a:off x="4382261" y="2918267"/>
            <a:ext cx="753110" cy="664845"/>
          </a:xfrm>
          <a:custGeom>
            <a:avLst/>
            <a:gdLst/>
            <a:ahLst/>
            <a:cxnLst/>
            <a:rect l="l" t="t" r="r" b="b"/>
            <a:pathLst>
              <a:path w="753110" h="664844">
                <a:moveTo>
                  <a:pt x="464185" y="442975"/>
                </a:moveTo>
                <a:lnTo>
                  <a:pt x="448563" y="441959"/>
                </a:lnTo>
                <a:lnTo>
                  <a:pt x="448563" y="396620"/>
                </a:lnTo>
                <a:lnTo>
                  <a:pt x="464185" y="387603"/>
                </a:lnTo>
                <a:lnTo>
                  <a:pt x="479805" y="377570"/>
                </a:lnTo>
                <a:lnTo>
                  <a:pt x="494284" y="366521"/>
                </a:lnTo>
                <a:lnTo>
                  <a:pt x="508635" y="354330"/>
                </a:lnTo>
                <a:lnTo>
                  <a:pt x="520700" y="340232"/>
                </a:lnTo>
                <a:lnTo>
                  <a:pt x="531495" y="325246"/>
                </a:lnTo>
                <a:lnTo>
                  <a:pt x="542416" y="310133"/>
                </a:lnTo>
                <a:lnTo>
                  <a:pt x="550799" y="292988"/>
                </a:lnTo>
                <a:lnTo>
                  <a:pt x="554354" y="294005"/>
                </a:lnTo>
                <a:lnTo>
                  <a:pt x="561593" y="294005"/>
                </a:lnTo>
                <a:lnTo>
                  <a:pt x="567689" y="290956"/>
                </a:lnTo>
                <a:lnTo>
                  <a:pt x="590423" y="253745"/>
                </a:lnTo>
                <a:lnTo>
                  <a:pt x="592836" y="242696"/>
                </a:lnTo>
                <a:lnTo>
                  <a:pt x="594105" y="232537"/>
                </a:lnTo>
                <a:lnTo>
                  <a:pt x="592836" y="222503"/>
                </a:lnTo>
                <a:lnTo>
                  <a:pt x="591692" y="214502"/>
                </a:lnTo>
                <a:lnTo>
                  <a:pt x="572388" y="186308"/>
                </a:lnTo>
                <a:lnTo>
                  <a:pt x="576072" y="171195"/>
                </a:lnTo>
                <a:lnTo>
                  <a:pt x="577214" y="157099"/>
                </a:lnTo>
                <a:lnTo>
                  <a:pt x="577214" y="144018"/>
                </a:lnTo>
                <a:lnTo>
                  <a:pt x="577214" y="131952"/>
                </a:lnTo>
                <a:lnTo>
                  <a:pt x="576072" y="119887"/>
                </a:lnTo>
                <a:lnTo>
                  <a:pt x="573659" y="108712"/>
                </a:lnTo>
                <a:lnTo>
                  <a:pt x="569976" y="98678"/>
                </a:lnTo>
                <a:lnTo>
                  <a:pt x="566420" y="88645"/>
                </a:lnTo>
                <a:lnTo>
                  <a:pt x="561593" y="79501"/>
                </a:lnTo>
                <a:lnTo>
                  <a:pt x="556767" y="70484"/>
                </a:lnTo>
                <a:lnTo>
                  <a:pt x="550799" y="62356"/>
                </a:lnTo>
                <a:lnTo>
                  <a:pt x="543560" y="55371"/>
                </a:lnTo>
                <a:lnTo>
                  <a:pt x="536321" y="48259"/>
                </a:lnTo>
                <a:lnTo>
                  <a:pt x="529082" y="42290"/>
                </a:lnTo>
                <a:lnTo>
                  <a:pt x="513461" y="31241"/>
                </a:lnTo>
                <a:lnTo>
                  <a:pt x="495426" y="23240"/>
                </a:lnTo>
                <a:lnTo>
                  <a:pt x="477392" y="15112"/>
                </a:lnTo>
                <a:lnTo>
                  <a:pt x="423290" y="3048"/>
                </a:lnTo>
                <a:lnTo>
                  <a:pt x="390778" y="0"/>
                </a:lnTo>
                <a:lnTo>
                  <a:pt x="376427" y="0"/>
                </a:lnTo>
                <a:lnTo>
                  <a:pt x="359537" y="1015"/>
                </a:lnTo>
                <a:lnTo>
                  <a:pt x="345186" y="4063"/>
                </a:lnTo>
                <a:lnTo>
                  <a:pt x="333121" y="7112"/>
                </a:lnTo>
                <a:lnTo>
                  <a:pt x="322325" y="12064"/>
                </a:lnTo>
                <a:lnTo>
                  <a:pt x="312674" y="16128"/>
                </a:lnTo>
                <a:lnTo>
                  <a:pt x="305435" y="22098"/>
                </a:lnTo>
                <a:lnTo>
                  <a:pt x="298196" y="27177"/>
                </a:lnTo>
                <a:lnTo>
                  <a:pt x="293497" y="32257"/>
                </a:lnTo>
                <a:lnTo>
                  <a:pt x="274192" y="35306"/>
                </a:lnTo>
                <a:lnTo>
                  <a:pt x="256159" y="40258"/>
                </a:lnTo>
                <a:lnTo>
                  <a:pt x="215264" y="63500"/>
                </a:lnTo>
                <a:lnTo>
                  <a:pt x="192404" y="94614"/>
                </a:lnTo>
                <a:lnTo>
                  <a:pt x="181610" y="128905"/>
                </a:lnTo>
                <a:lnTo>
                  <a:pt x="179197" y="140969"/>
                </a:lnTo>
                <a:lnTo>
                  <a:pt x="179197" y="153034"/>
                </a:lnTo>
                <a:lnTo>
                  <a:pt x="179197" y="164083"/>
                </a:lnTo>
                <a:lnTo>
                  <a:pt x="181610" y="185293"/>
                </a:lnTo>
                <a:lnTo>
                  <a:pt x="181610" y="186308"/>
                </a:lnTo>
                <a:lnTo>
                  <a:pt x="175640" y="188340"/>
                </a:lnTo>
                <a:lnTo>
                  <a:pt x="170814" y="192277"/>
                </a:lnTo>
                <a:lnTo>
                  <a:pt x="158750" y="232537"/>
                </a:lnTo>
                <a:lnTo>
                  <a:pt x="159892" y="242696"/>
                </a:lnTo>
                <a:lnTo>
                  <a:pt x="174371" y="279907"/>
                </a:lnTo>
                <a:lnTo>
                  <a:pt x="191262" y="294005"/>
                </a:lnTo>
                <a:lnTo>
                  <a:pt x="198500" y="294005"/>
                </a:lnTo>
                <a:lnTo>
                  <a:pt x="202057" y="292988"/>
                </a:lnTo>
                <a:lnTo>
                  <a:pt x="210438" y="310133"/>
                </a:lnTo>
                <a:lnTo>
                  <a:pt x="221234" y="325246"/>
                </a:lnTo>
                <a:lnTo>
                  <a:pt x="258572" y="366521"/>
                </a:lnTo>
                <a:lnTo>
                  <a:pt x="304291" y="396620"/>
                </a:lnTo>
                <a:lnTo>
                  <a:pt x="304291" y="440944"/>
                </a:lnTo>
                <a:lnTo>
                  <a:pt x="279018" y="442975"/>
                </a:lnTo>
                <a:lnTo>
                  <a:pt x="250189" y="447039"/>
                </a:lnTo>
                <a:lnTo>
                  <a:pt x="222503" y="451993"/>
                </a:lnTo>
                <a:lnTo>
                  <a:pt x="168401" y="464057"/>
                </a:lnTo>
                <a:lnTo>
                  <a:pt x="121412" y="481202"/>
                </a:lnTo>
                <a:lnTo>
                  <a:pt x="80645" y="502284"/>
                </a:lnTo>
                <a:lnTo>
                  <a:pt x="46862" y="526541"/>
                </a:lnTo>
                <a:lnTo>
                  <a:pt x="13208" y="570864"/>
                </a:lnTo>
                <a:lnTo>
                  <a:pt x="0" y="623188"/>
                </a:lnTo>
                <a:lnTo>
                  <a:pt x="2412" y="625220"/>
                </a:lnTo>
                <a:lnTo>
                  <a:pt x="12064" y="629157"/>
                </a:lnTo>
                <a:lnTo>
                  <a:pt x="20447" y="632206"/>
                </a:lnTo>
                <a:lnTo>
                  <a:pt x="31241" y="636269"/>
                </a:lnTo>
                <a:lnTo>
                  <a:pt x="44450" y="640333"/>
                </a:lnTo>
                <a:lnTo>
                  <a:pt x="62611" y="643255"/>
                </a:lnTo>
                <a:lnTo>
                  <a:pt x="84200" y="647319"/>
                </a:lnTo>
                <a:lnTo>
                  <a:pt x="109474" y="651382"/>
                </a:lnTo>
                <a:lnTo>
                  <a:pt x="139446" y="654431"/>
                </a:lnTo>
                <a:lnTo>
                  <a:pt x="175640" y="658368"/>
                </a:lnTo>
                <a:lnTo>
                  <a:pt x="216408" y="660400"/>
                </a:lnTo>
                <a:lnTo>
                  <a:pt x="262127" y="662432"/>
                </a:lnTo>
                <a:lnTo>
                  <a:pt x="315087" y="663447"/>
                </a:lnTo>
                <a:lnTo>
                  <a:pt x="375158" y="664463"/>
                </a:lnTo>
                <a:lnTo>
                  <a:pt x="434086" y="663447"/>
                </a:lnTo>
                <a:lnTo>
                  <a:pt x="487045" y="662432"/>
                </a:lnTo>
                <a:lnTo>
                  <a:pt x="533908" y="660400"/>
                </a:lnTo>
                <a:lnTo>
                  <a:pt x="574801" y="658368"/>
                </a:lnTo>
                <a:lnTo>
                  <a:pt x="610870" y="654431"/>
                </a:lnTo>
                <a:lnTo>
                  <a:pt x="640968" y="651382"/>
                </a:lnTo>
                <a:lnTo>
                  <a:pt x="667385" y="647319"/>
                </a:lnTo>
                <a:lnTo>
                  <a:pt x="689101" y="643255"/>
                </a:lnTo>
                <a:lnTo>
                  <a:pt x="707136" y="640333"/>
                </a:lnTo>
                <a:lnTo>
                  <a:pt x="721487" y="636269"/>
                </a:lnTo>
                <a:lnTo>
                  <a:pt x="732409" y="632206"/>
                </a:lnTo>
                <a:lnTo>
                  <a:pt x="740790" y="629157"/>
                </a:lnTo>
                <a:lnTo>
                  <a:pt x="749173" y="625220"/>
                </a:lnTo>
                <a:lnTo>
                  <a:pt x="752855" y="623188"/>
                </a:lnTo>
                <a:lnTo>
                  <a:pt x="740790" y="568832"/>
                </a:lnTo>
                <a:lnTo>
                  <a:pt x="707136" y="523494"/>
                </a:lnTo>
                <a:lnTo>
                  <a:pt x="673480" y="499363"/>
                </a:lnTo>
                <a:lnTo>
                  <a:pt x="632587" y="479170"/>
                </a:lnTo>
                <a:lnTo>
                  <a:pt x="583184" y="463169"/>
                </a:lnTo>
                <a:lnTo>
                  <a:pt x="526796" y="450976"/>
                </a:lnTo>
                <a:lnTo>
                  <a:pt x="464185" y="442975"/>
                </a:lnTo>
                <a:close/>
              </a:path>
            </a:pathLst>
          </a:custGeom>
          <a:ln w="19812">
            <a:solidFill>
              <a:srgbClr val="FF9700"/>
            </a:solidFill>
          </a:ln>
        </p:spPr>
        <p:txBody>
          <a:bodyPr wrap="square" lIns="0" tIns="0" rIns="0" bIns="0" rtlCol="0"/>
          <a:lstStyle/>
          <a:p>
            <a:endParaRPr/>
          </a:p>
        </p:txBody>
      </p:sp>
      <p:sp>
        <p:nvSpPr>
          <p:cNvPr id="36" name="object 8">
            <a:extLst>
              <a:ext uri="{FF2B5EF4-FFF2-40B4-BE49-F238E27FC236}">
                <a16:creationId xmlns:a16="http://schemas.microsoft.com/office/drawing/2014/main" id="{7AF6AA1A-C23B-447B-9D9A-C70CAE76D326}"/>
              </a:ext>
            </a:extLst>
          </p:cNvPr>
          <p:cNvSpPr txBox="1"/>
          <p:nvPr/>
        </p:nvSpPr>
        <p:spPr>
          <a:xfrm>
            <a:off x="4305045" y="3608894"/>
            <a:ext cx="1129919" cy="228268"/>
          </a:xfrm>
          <a:prstGeom prst="rect">
            <a:avLst/>
          </a:prstGeom>
        </p:spPr>
        <p:txBody>
          <a:bodyPr vert="horz" wrap="square" lIns="0" tIns="12700" rIns="0" bIns="0" rtlCol="0">
            <a:spAutoFit/>
          </a:bodyPr>
          <a:lstStyle/>
          <a:p>
            <a:pPr marL="12700">
              <a:lnSpc>
                <a:spcPct val="100000"/>
              </a:lnSpc>
              <a:spcBef>
                <a:spcPts val="100"/>
              </a:spcBef>
            </a:pPr>
            <a:r>
              <a:rPr lang="fr-MA" sz="1400" spc="-5" dirty="0">
                <a:solidFill>
                  <a:srgbClr val="1D405D"/>
                </a:solidFill>
                <a:latin typeface="Arial"/>
                <a:cs typeface="Arial"/>
              </a:rPr>
              <a:t>Développeur</a:t>
            </a:r>
            <a:endParaRPr sz="1400" dirty="0">
              <a:latin typeface="Arial"/>
              <a:cs typeface="Arial"/>
            </a:endParaRPr>
          </a:p>
        </p:txBody>
      </p:sp>
      <p:sp>
        <p:nvSpPr>
          <p:cNvPr id="37" name="object 9">
            <a:extLst>
              <a:ext uri="{FF2B5EF4-FFF2-40B4-BE49-F238E27FC236}">
                <a16:creationId xmlns:a16="http://schemas.microsoft.com/office/drawing/2014/main" id="{72666FA8-53C3-4039-987C-03B5FEBA464E}"/>
              </a:ext>
            </a:extLst>
          </p:cNvPr>
          <p:cNvSpPr/>
          <p:nvPr/>
        </p:nvSpPr>
        <p:spPr>
          <a:xfrm>
            <a:off x="5919978" y="2918267"/>
            <a:ext cx="753110" cy="664845"/>
          </a:xfrm>
          <a:custGeom>
            <a:avLst/>
            <a:gdLst/>
            <a:ahLst/>
            <a:cxnLst/>
            <a:rect l="l" t="t" r="r" b="b"/>
            <a:pathLst>
              <a:path w="753109" h="664844">
                <a:moveTo>
                  <a:pt x="464185" y="442975"/>
                </a:moveTo>
                <a:lnTo>
                  <a:pt x="448563" y="441959"/>
                </a:lnTo>
                <a:lnTo>
                  <a:pt x="448563" y="396620"/>
                </a:lnTo>
                <a:lnTo>
                  <a:pt x="464185" y="387603"/>
                </a:lnTo>
                <a:lnTo>
                  <a:pt x="479806" y="377570"/>
                </a:lnTo>
                <a:lnTo>
                  <a:pt x="494284" y="366521"/>
                </a:lnTo>
                <a:lnTo>
                  <a:pt x="508635" y="354330"/>
                </a:lnTo>
                <a:lnTo>
                  <a:pt x="520700" y="340232"/>
                </a:lnTo>
                <a:lnTo>
                  <a:pt x="531495" y="325246"/>
                </a:lnTo>
                <a:lnTo>
                  <a:pt x="542417" y="310133"/>
                </a:lnTo>
                <a:lnTo>
                  <a:pt x="550799" y="292988"/>
                </a:lnTo>
                <a:lnTo>
                  <a:pt x="554355" y="294005"/>
                </a:lnTo>
                <a:lnTo>
                  <a:pt x="561594" y="294005"/>
                </a:lnTo>
                <a:lnTo>
                  <a:pt x="567689" y="290956"/>
                </a:lnTo>
                <a:lnTo>
                  <a:pt x="590423" y="253745"/>
                </a:lnTo>
                <a:lnTo>
                  <a:pt x="592836" y="242696"/>
                </a:lnTo>
                <a:lnTo>
                  <a:pt x="594105" y="232537"/>
                </a:lnTo>
                <a:lnTo>
                  <a:pt x="592836" y="222503"/>
                </a:lnTo>
                <a:lnTo>
                  <a:pt x="591693" y="214502"/>
                </a:lnTo>
                <a:lnTo>
                  <a:pt x="572388" y="186308"/>
                </a:lnTo>
                <a:lnTo>
                  <a:pt x="576072" y="171195"/>
                </a:lnTo>
                <a:lnTo>
                  <a:pt x="577214" y="157099"/>
                </a:lnTo>
                <a:lnTo>
                  <a:pt x="577214" y="144018"/>
                </a:lnTo>
                <a:lnTo>
                  <a:pt x="577214" y="131952"/>
                </a:lnTo>
                <a:lnTo>
                  <a:pt x="576072" y="119887"/>
                </a:lnTo>
                <a:lnTo>
                  <a:pt x="573659" y="108712"/>
                </a:lnTo>
                <a:lnTo>
                  <a:pt x="569976" y="98678"/>
                </a:lnTo>
                <a:lnTo>
                  <a:pt x="566420" y="88645"/>
                </a:lnTo>
                <a:lnTo>
                  <a:pt x="561594" y="79501"/>
                </a:lnTo>
                <a:lnTo>
                  <a:pt x="556768" y="70484"/>
                </a:lnTo>
                <a:lnTo>
                  <a:pt x="550799" y="62356"/>
                </a:lnTo>
                <a:lnTo>
                  <a:pt x="543560" y="55371"/>
                </a:lnTo>
                <a:lnTo>
                  <a:pt x="536321" y="48259"/>
                </a:lnTo>
                <a:lnTo>
                  <a:pt x="529082" y="42290"/>
                </a:lnTo>
                <a:lnTo>
                  <a:pt x="513461" y="31241"/>
                </a:lnTo>
                <a:lnTo>
                  <a:pt x="495426" y="23240"/>
                </a:lnTo>
                <a:lnTo>
                  <a:pt x="477393" y="15112"/>
                </a:lnTo>
                <a:lnTo>
                  <a:pt x="423291" y="3048"/>
                </a:lnTo>
                <a:lnTo>
                  <a:pt x="390779" y="0"/>
                </a:lnTo>
                <a:lnTo>
                  <a:pt x="376427" y="0"/>
                </a:lnTo>
                <a:lnTo>
                  <a:pt x="359537" y="1015"/>
                </a:lnTo>
                <a:lnTo>
                  <a:pt x="345186" y="4063"/>
                </a:lnTo>
                <a:lnTo>
                  <a:pt x="333121" y="7112"/>
                </a:lnTo>
                <a:lnTo>
                  <a:pt x="322325" y="12064"/>
                </a:lnTo>
                <a:lnTo>
                  <a:pt x="312674" y="16128"/>
                </a:lnTo>
                <a:lnTo>
                  <a:pt x="305435" y="22098"/>
                </a:lnTo>
                <a:lnTo>
                  <a:pt x="298196" y="27177"/>
                </a:lnTo>
                <a:lnTo>
                  <a:pt x="293497" y="32257"/>
                </a:lnTo>
                <a:lnTo>
                  <a:pt x="274193" y="35306"/>
                </a:lnTo>
                <a:lnTo>
                  <a:pt x="256159" y="40258"/>
                </a:lnTo>
                <a:lnTo>
                  <a:pt x="215264" y="63500"/>
                </a:lnTo>
                <a:lnTo>
                  <a:pt x="192405" y="94614"/>
                </a:lnTo>
                <a:lnTo>
                  <a:pt x="181610" y="128905"/>
                </a:lnTo>
                <a:lnTo>
                  <a:pt x="179197" y="140969"/>
                </a:lnTo>
                <a:lnTo>
                  <a:pt x="179197" y="153034"/>
                </a:lnTo>
                <a:lnTo>
                  <a:pt x="179197" y="164083"/>
                </a:lnTo>
                <a:lnTo>
                  <a:pt x="181610" y="185293"/>
                </a:lnTo>
                <a:lnTo>
                  <a:pt x="181610" y="186308"/>
                </a:lnTo>
                <a:lnTo>
                  <a:pt x="175641" y="188340"/>
                </a:lnTo>
                <a:lnTo>
                  <a:pt x="170814" y="192277"/>
                </a:lnTo>
                <a:lnTo>
                  <a:pt x="158750" y="232537"/>
                </a:lnTo>
                <a:lnTo>
                  <a:pt x="159893" y="242696"/>
                </a:lnTo>
                <a:lnTo>
                  <a:pt x="174371" y="279907"/>
                </a:lnTo>
                <a:lnTo>
                  <a:pt x="191262" y="294005"/>
                </a:lnTo>
                <a:lnTo>
                  <a:pt x="198500" y="294005"/>
                </a:lnTo>
                <a:lnTo>
                  <a:pt x="202057" y="292988"/>
                </a:lnTo>
                <a:lnTo>
                  <a:pt x="210438" y="310133"/>
                </a:lnTo>
                <a:lnTo>
                  <a:pt x="221234" y="325246"/>
                </a:lnTo>
                <a:lnTo>
                  <a:pt x="258572" y="366521"/>
                </a:lnTo>
                <a:lnTo>
                  <a:pt x="304292" y="396620"/>
                </a:lnTo>
                <a:lnTo>
                  <a:pt x="304292" y="440944"/>
                </a:lnTo>
                <a:lnTo>
                  <a:pt x="279019" y="442975"/>
                </a:lnTo>
                <a:lnTo>
                  <a:pt x="250189" y="447039"/>
                </a:lnTo>
                <a:lnTo>
                  <a:pt x="222504" y="451993"/>
                </a:lnTo>
                <a:lnTo>
                  <a:pt x="168401" y="464057"/>
                </a:lnTo>
                <a:lnTo>
                  <a:pt x="121412" y="481202"/>
                </a:lnTo>
                <a:lnTo>
                  <a:pt x="80645" y="502284"/>
                </a:lnTo>
                <a:lnTo>
                  <a:pt x="46862" y="526541"/>
                </a:lnTo>
                <a:lnTo>
                  <a:pt x="13208" y="570864"/>
                </a:lnTo>
                <a:lnTo>
                  <a:pt x="0" y="623188"/>
                </a:lnTo>
                <a:lnTo>
                  <a:pt x="2412" y="625220"/>
                </a:lnTo>
                <a:lnTo>
                  <a:pt x="12064" y="629157"/>
                </a:lnTo>
                <a:lnTo>
                  <a:pt x="20447" y="632206"/>
                </a:lnTo>
                <a:lnTo>
                  <a:pt x="31242" y="636269"/>
                </a:lnTo>
                <a:lnTo>
                  <a:pt x="44450" y="640333"/>
                </a:lnTo>
                <a:lnTo>
                  <a:pt x="62611" y="643255"/>
                </a:lnTo>
                <a:lnTo>
                  <a:pt x="84200" y="647319"/>
                </a:lnTo>
                <a:lnTo>
                  <a:pt x="109474" y="651382"/>
                </a:lnTo>
                <a:lnTo>
                  <a:pt x="139446" y="654431"/>
                </a:lnTo>
                <a:lnTo>
                  <a:pt x="175641" y="658368"/>
                </a:lnTo>
                <a:lnTo>
                  <a:pt x="216408" y="660400"/>
                </a:lnTo>
                <a:lnTo>
                  <a:pt x="262127" y="662432"/>
                </a:lnTo>
                <a:lnTo>
                  <a:pt x="315087" y="663447"/>
                </a:lnTo>
                <a:lnTo>
                  <a:pt x="375158" y="664463"/>
                </a:lnTo>
                <a:lnTo>
                  <a:pt x="434086" y="663447"/>
                </a:lnTo>
                <a:lnTo>
                  <a:pt x="487045" y="662432"/>
                </a:lnTo>
                <a:lnTo>
                  <a:pt x="533908" y="660400"/>
                </a:lnTo>
                <a:lnTo>
                  <a:pt x="574801" y="658368"/>
                </a:lnTo>
                <a:lnTo>
                  <a:pt x="610870" y="654431"/>
                </a:lnTo>
                <a:lnTo>
                  <a:pt x="640969" y="651382"/>
                </a:lnTo>
                <a:lnTo>
                  <a:pt x="667385" y="647319"/>
                </a:lnTo>
                <a:lnTo>
                  <a:pt x="689101" y="643255"/>
                </a:lnTo>
                <a:lnTo>
                  <a:pt x="707136" y="640333"/>
                </a:lnTo>
                <a:lnTo>
                  <a:pt x="721614" y="636269"/>
                </a:lnTo>
                <a:lnTo>
                  <a:pt x="732408" y="632206"/>
                </a:lnTo>
                <a:lnTo>
                  <a:pt x="740791" y="629157"/>
                </a:lnTo>
                <a:lnTo>
                  <a:pt x="749173" y="625220"/>
                </a:lnTo>
                <a:lnTo>
                  <a:pt x="752855" y="623188"/>
                </a:lnTo>
                <a:lnTo>
                  <a:pt x="740791" y="568832"/>
                </a:lnTo>
                <a:lnTo>
                  <a:pt x="707136" y="523494"/>
                </a:lnTo>
                <a:lnTo>
                  <a:pt x="673480" y="499363"/>
                </a:lnTo>
                <a:lnTo>
                  <a:pt x="632587" y="479170"/>
                </a:lnTo>
                <a:lnTo>
                  <a:pt x="583183" y="463169"/>
                </a:lnTo>
                <a:lnTo>
                  <a:pt x="526796" y="450976"/>
                </a:lnTo>
                <a:lnTo>
                  <a:pt x="464185" y="442975"/>
                </a:lnTo>
                <a:close/>
              </a:path>
            </a:pathLst>
          </a:custGeom>
          <a:ln w="19812">
            <a:solidFill>
              <a:srgbClr val="FF9700"/>
            </a:solidFill>
          </a:ln>
        </p:spPr>
        <p:txBody>
          <a:bodyPr wrap="square" lIns="0" tIns="0" rIns="0" bIns="0" rtlCol="0"/>
          <a:lstStyle/>
          <a:p>
            <a:endParaRPr/>
          </a:p>
        </p:txBody>
      </p:sp>
      <p:sp>
        <p:nvSpPr>
          <p:cNvPr id="38" name="object 10">
            <a:extLst>
              <a:ext uri="{FF2B5EF4-FFF2-40B4-BE49-F238E27FC236}">
                <a16:creationId xmlns:a16="http://schemas.microsoft.com/office/drawing/2014/main" id="{42122ADD-B024-45A2-94A9-E6FBE7E10D35}"/>
              </a:ext>
            </a:extLst>
          </p:cNvPr>
          <p:cNvSpPr txBox="1"/>
          <p:nvPr/>
        </p:nvSpPr>
        <p:spPr>
          <a:xfrm>
            <a:off x="5923279" y="3608894"/>
            <a:ext cx="746760" cy="228268"/>
          </a:xfrm>
          <a:prstGeom prst="rect">
            <a:avLst/>
          </a:prstGeom>
        </p:spPr>
        <p:txBody>
          <a:bodyPr vert="horz" wrap="square" lIns="0" tIns="12700" rIns="0" bIns="0" rtlCol="0">
            <a:spAutoFit/>
          </a:bodyPr>
          <a:lstStyle/>
          <a:p>
            <a:pPr marL="12700">
              <a:lnSpc>
                <a:spcPct val="100000"/>
              </a:lnSpc>
              <a:spcBef>
                <a:spcPts val="100"/>
              </a:spcBef>
            </a:pPr>
            <a:r>
              <a:rPr lang="fr-FR" sz="1400" spc="-5" dirty="0">
                <a:solidFill>
                  <a:srgbClr val="1D405D"/>
                </a:solidFill>
                <a:latin typeface="Arial"/>
                <a:cs typeface="Arial"/>
              </a:rPr>
              <a:t>Devops </a:t>
            </a:r>
            <a:endParaRPr sz="1400" spc="-5" dirty="0">
              <a:solidFill>
                <a:srgbClr val="1D405D"/>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28018-2B4F-477E-9339-A05C65D54C3B}"/>
              </a:ext>
            </a:extLst>
          </p:cNvPr>
          <p:cNvSpPr>
            <a:spLocks noGrp="1"/>
          </p:cNvSpPr>
          <p:nvPr>
            <p:ph type="title"/>
          </p:nvPr>
        </p:nvSpPr>
        <p:spPr>
          <a:xfrm>
            <a:off x="2034032" y="1798777"/>
            <a:ext cx="5075935" cy="923330"/>
          </a:xfrm>
        </p:spPr>
        <p:txBody>
          <a:bodyPr/>
          <a:lstStyle/>
          <a:p>
            <a:r>
              <a:rPr lang="fr-MA" dirty="0"/>
              <a:t>Introduction</a:t>
            </a:r>
            <a:endParaRPr lang="fr-FR" dirty="0"/>
          </a:p>
        </p:txBody>
      </p:sp>
    </p:spTree>
    <p:extLst>
      <p:ext uri="{BB962C8B-B14F-4D97-AF65-F5344CB8AC3E}">
        <p14:creationId xmlns:p14="http://schemas.microsoft.com/office/powerpoint/2010/main" val="1636982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241935" algn="ctr">
              <a:lnSpc>
                <a:spcPct val="100000"/>
              </a:lnSpc>
              <a:spcBef>
                <a:spcPts val="1805"/>
              </a:spcBef>
            </a:pPr>
            <a:r>
              <a:rPr sz="2000" dirty="0">
                <a:solidFill>
                  <a:srgbClr val="FFFFFF"/>
                </a:solidFill>
              </a:rPr>
              <a:t>Diagrammes des cas</a:t>
            </a:r>
            <a:r>
              <a:rPr sz="2000" spc="-25" dirty="0">
                <a:solidFill>
                  <a:srgbClr val="FFFFFF"/>
                </a:solidFill>
              </a:rPr>
              <a:t> </a:t>
            </a:r>
            <a:r>
              <a:rPr sz="2000" spc="-5" dirty="0">
                <a:solidFill>
                  <a:srgbClr val="FFFFFF"/>
                </a:solidFill>
              </a:rPr>
              <a:t>d’utilisation</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20</a:t>
            </a:fld>
            <a:endParaRPr dirty="0"/>
          </a:p>
        </p:txBody>
      </p:sp>
      <p:pic>
        <p:nvPicPr>
          <p:cNvPr id="6" name="Image 5">
            <a:extLst>
              <a:ext uri="{FF2B5EF4-FFF2-40B4-BE49-F238E27FC236}">
                <a16:creationId xmlns:a16="http://schemas.microsoft.com/office/drawing/2014/main" id="{A38C7D55-72E4-411C-A5FE-D37217C20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28750"/>
            <a:ext cx="6781800" cy="313762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241935" algn="ctr">
              <a:lnSpc>
                <a:spcPct val="100000"/>
              </a:lnSpc>
              <a:spcBef>
                <a:spcPts val="1805"/>
              </a:spcBef>
            </a:pPr>
            <a:r>
              <a:rPr sz="2000" dirty="0">
                <a:solidFill>
                  <a:srgbClr val="FFFFFF"/>
                </a:solidFill>
              </a:rPr>
              <a:t>Diagrammes des cas</a:t>
            </a:r>
            <a:r>
              <a:rPr sz="2000" spc="-25" dirty="0">
                <a:solidFill>
                  <a:srgbClr val="FFFFFF"/>
                </a:solidFill>
              </a:rPr>
              <a:t> </a:t>
            </a:r>
            <a:r>
              <a:rPr sz="2000" spc="-5" dirty="0">
                <a:solidFill>
                  <a:srgbClr val="FFFFFF"/>
                </a:solidFill>
              </a:rPr>
              <a:t>d’utilisation</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21</a:t>
            </a:fld>
            <a:endParaRPr dirty="0"/>
          </a:p>
        </p:txBody>
      </p:sp>
      <p:pic>
        <p:nvPicPr>
          <p:cNvPr id="6" name="Image 5">
            <a:extLst>
              <a:ext uri="{FF2B5EF4-FFF2-40B4-BE49-F238E27FC236}">
                <a16:creationId xmlns:a16="http://schemas.microsoft.com/office/drawing/2014/main" id="{186F49FD-7B5C-4726-84D7-4F00506F0D83}"/>
              </a:ext>
            </a:extLst>
          </p:cNvPr>
          <p:cNvPicPr>
            <a:picLocks noChangeAspect="1"/>
          </p:cNvPicPr>
          <p:nvPr/>
        </p:nvPicPr>
        <p:blipFill rotWithShape="1">
          <a:blip r:embed="rId2">
            <a:extLst>
              <a:ext uri="{28A0092B-C50C-407E-A947-70E740481C1C}">
                <a14:useLocalDpi xmlns:a14="http://schemas.microsoft.com/office/drawing/2010/main" val="0"/>
              </a:ext>
            </a:extLst>
          </a:blip>
          <a:srcRect l="1031" b="1969"/>
          <a:stretch/>
        </p:blipFill>
        <p:spPr>
          <a:xfrm>
            <a:off x="76200" y="1352552"/>
            <a:ext cx="7543800" cy="32431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241935" algn="ctr">
              <a:lnSpc>
                <a:spcPct val="100000"/>
              </a:lnSpc>
              <a:spcBef>
                <a:spcPts val="1805"/>
              </a:spcBef>
            </a:pPr>
            <a:r>
              <a:rPr sz="2000" dirty="0">
                <a:solidFill>
                  <a:srgbClr val="FFFFFF"/>
                </a:solidFill>
              </a:rPr>
              <a:t>Diagrammes des cas</a:t>
            </a:r>
            <a:r>
              <a:rPr sz="2000" spc="-25" dirty="0">
                <a:solidFill>
                  <a:srgbClr val="FFFFFF"/>
                </a:solidFill>
              </a:rPr>
              <a:t> </a:t>
            </a:r>
            <a:r>
              <a:rPr sz="2000" spc="-5" dirty="0">
                <a:solidFill>
                  <a:srgbClr val="FFFFFF"/>
                </a:solidFill>
              </a:rPr>
              <a:t>d’utilisation</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22</a:t>
            </a:fld>
            <a:endParaRPr dirty="0"/>
          </a:p>
        </p:txBody>
      </p:sp>
      <p:pic>
        <p:nvPicPr>
          <p:cNvPr id="5" name="Image 4">
            <a:extLst>
              <a:ext uri="{FF2B5EF4-FFF2-40B4-BE49-F238E27FC236}">
                <a16:creationId xmlns:a16="http://schemas.microsoft.com/office/drawing/2014/main" id="{404E8179-626D-413E-B9E3-3AA01841F2D2}"/>
              </a:ext>
            </a:extLst>
          </p:cNvPr>
          <p:cNvPicPr>
            <a:picLocks noChangeAspect="1"/>
          </p:cNvPicPr>
          <p:nvPr/>
        </p:nvPicPr>
        <p:blipFill rotWithShape="1">
          <a:blip r:embed="rId2">
            <a:extLst>
              <a:ext uri="{28A0092B-C50C-407E-A947-70E740481C1C}">
                <a14:useLocalDpi xmlns:a14="http://schemas.microsoft.com/office/drawing/2010/main" val="0"/>
              </a:ext>
            </a:extLst>
          </a:blip>
          <a:srcRect t="2564" b="2564"/>
          <a:stretch/>
        </p:blipFill>
        <p:spPr>
          <a:xfrm>
            <a:off x="131417" y="1352550"/>
            <a:ext cx="8688860" cy="3124200"/>
          </a:xfrm>
          <a:prstGeom prst="rect">
            <a:avLst/>
          </a:prstGeom>
        </p:spPr>
      </p:pic>
    </p:spTree>
    <p:extLst>
      <p:ext uri="{BB962C8B-B14F-4D97-AF65-F5344CB8AC3E}">
        <p14:creationId xmlns:p14="http://schemas.microsoft.com/office/powerpoint/2010/main" val="242230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597153"/>
            <a:ext cx="214820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Conception </a:t>
            </a:r>
            <a:r>
              <a:rPr sz="2000" dirty="0">
                <a:solidFill>
                  <a:srgbClr val="FFFFFF"/>
                </a:solidFill>
              </a:rPr>
              <a:t>du</a:t>
            </a:r>
            <a:r>
              <a:rPr sz="2000" spc="-55" dirty="0">
                <a:solidFill>
                  <a:srgbClr val="FFFFFF"/>
                </a:solidFill>
              </a:rPr>
              <a:t> </a:t>
            </a:r>
            <a:r>
              <a:rPr sz="2000" spc="-5" dirty="0">
                <a:solidFill>
                  <a:srgbClr val="FFFFFF"/>
                </a:solidFill>
              </a:rPr>
              <a:t>projet</a:t>
            </a:r>
            <a:endParaRPr sz="200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1610995" cy="0"/>
            </a:xfrm>
            <a:custGeom>
              <a:avLst/>
              <a:gdLst/>
              <a:ahLst/>
              <a:cxnLst/>
              <a:rect l="l" t="t" r="r" b="b"/>
              <a:pathLst>
                <a:path w="1610995">
                  <a:moveTo>
                    <a:pt x="0" y="0"/>
                  </a:moveTo>
                  <a:lnTo>
                    <a:pt x="243840" y="0"/>
                  </a:lnTo>
                </a:path>
                <a:path w="1610995">
                  <a:moveTo>
                    <a:pt x="345948" y="0"/>
                  </a:moveTo>
                  <a:lnTo>
                    <a:pt x="1610868"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6" name="object 6"/>
            <p:cNvSpPr/>
            <p:nvPr/>
          </p:nvSpPr>
          <p:spPr>
            <a:xfrm>
              <a:off x="2418588" y="2410967"/>
              <a:ext cx="5939155" cy="0"/>
            </a:xfrm>
            <a:custGeom>
              <a:avLst/>
              <a:gdLst/>
              <a:ahLst/>
              <a:cxnLst/>
              <a:rect l="l" t="t" r="r" b="b"/>
              <a:pathLst>
                <a:path w="5939155">
                  <a:moveTo>
                    <a:pt x="0" y="0"/>
                  </a:moveTo>
                  <a:lnTo>
                    <a:pt x="1335024" y="0"/>
                  </a:lnTo>
                </a:path>
                <a:path w="5939155">
                  <a:moveTo>
                    <a:pt x="1437132" y="0"/>
                  </a:moveTo>
                  <a:lnTo>
                    <a:pt x="4102608" y="0"/>
                  </a:lnTo>
                </a:path>
                <a:path w="5939155">
                  <a:moveTo>
                    <a:pt x="4206240" y="0"/>
                  </a:moveTo>
                  <a:lnTo>
                    <a:pt x="5547360" y="0"/>
                  </a:lnTo>
                </a:path>
                <a:path w="5939155">
                  <a:moveTo>
                    <a:pt x="5650992" y="0"/>
                  </a:moveTo>
                  <a:lnTo>
                    <a:pt x="5938773" y="0"/>
                  </a:lnTo>
                </a:path>
              </a:pathLst>
            </a:custGeom>
            <a:ln w="76200">
              <a:solidFill>
                <a:srgbClr val="D9D9D9"/>
              </a:solidFill>
            </a:ln>
          </p:spPr>
          <p:txBody>
            <a:bodyPr wrap="square" lIns="0" tIns="0" rIns="0" bIns="0" rtlCol="0"/>
            <a:lstStyle/>
            <a:p>
              <a:endParaRPr/>
            </a:p>
          </p:txBody>
        </p:sp>
      </p:gr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153162" y="0"/>
                </a:moveTo>
                <a:lnTo>
                  <a:pt x="112394" y="5461"/>
                </a:lnTo>
                <a:lnTo>
                  <a:pt x="75818" y="20827"/>
                </a:lnTo>
                <a:lnTo>
                  <a:pt x="44830" y="44576"/>
                </a:lnTo>
                <a:lnTo>
                  <a:pt x="20954" y="75437"/>
                </a:lnTo>
                <a:lnTo>
                  <a:pt x="5461" y="111759"/>
                </a:lnTo>
                <a:lnTo>
                  <a:pt x="0" y="152272"/>
                </a:lnTo>
                <a:lnTo>
                  <a:pt x="5461" y="192658"/>
                </a:lnTo>
                <a:lnTo>
                  <a:pt x="20954" y="229107"/>
                </a:lnTo>
                <a:lnTo>
                  <a:pt x="44830" y="259841"/>
                </a:lnTo>
                <a:lnTo>
                  <a:pt x="75818" y="283718"/>
                </a:lnTo>
                <a:lnTo>
                  <a:pt x="112394" y="299084"/>
                </a:lnTo>
                <a:lnTo>
                  <a:pt x="153162" y="304545"/>
                </a:lnTo>
                <a:lnTo>
                  <a:pt x="193928" y="299084"/>
                </a:lnTo>
                <a:lnTo>
                  <a:pt x="230504" y="283718"/>
                </a:lnTo>
                <a:lnTo>
                  <a:pt x="261492" y="259841"/>
                </a:lnTo>
                <a:lnTo>
                  <a:pt x="285368" y="229107"/>
                </a:lnTo>
                <a:lnTo>
                  <a:pt x="300863" y="192658"/>
                </a:lnTo>
                <a:lnTo>
                  <a:pt x="306324" y="152272"/>
                </a:lnTo>
                <a:lnTo>
                  <a:pt x="300863" y="111759"/>
                </a:lnTo>
                <a:lnTo>
                  <a:pt x="285368" y="75437"/>
                </a:lnTo>
                <a:lnTo>
                  <a:pt x="261492" y="44576"/>
                </a:lnTo>
                <a:lnTo>
                  <a:pt x="230504" y="20827"/>
                </a:lnTo>
                <a:lnTo>
                  <a:pt x="193928" y="5461"/>
                </a:lnTo>
                <a:lnTo>
                  <a:pt x="153162" y="0"/>
                </a:lnTo>
                <a:close/>
              </a:path>
            </a:pathLst>
          </a:custGeom>
          <a:solidFill>
            <a:srgbClr val="89AB42"/>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6" name="object 16"/>
          <p:cNvSpPr/>
          <p:nvPr/>
        </p:nvSpPr>
        <p:spPr>
          <a:xfrm>
            <a:off x="7865364" y="2258567"/>
            <a:ext cx="304800" cy="303530"/>
          </a:xfrm>
          <a:custGeom>
            <a:avLst/>
            <a:gdLst/>
            <a:ahLst/>
            <a:cxnLst/>
            <a:rect l="l" t="t" r="r" b="b"/>
            <a:pathLst>
              <a:path w="304800" h="303530">
                <a:moveTo>
                  <a:pt x="304800" y="151511"/>
                </a:moveTo>
                <a:lnTo>
                  <a:pt x="299339" y="111252"/>
                </a:lnTo>
                <a:lnTo>
                  <a:pt x="283972" y="75057"/>
                </a:lnTo>
                <a:lnTo>
                  <a:pt x="260223" y="44323"/>
                </a:lnTo>
                <a:lnTo>
                  <a:pt x="229362" y="20701"/>
                </a:lnTo>
                <a:lnTo>
                  <a:pt x="192913" y="5461"/>
                </a:lnTo>
                <a:lnTo>
                  <a:pt x="152400" y="0"/>
                </a:lnTo>
                <a:lnTo>
                  <a:pt x="111887" y="5461"/>
                </a:lnTo>
                <a:lnTo>
                  <a:pt x="75438" y="20701"/>
                </a:lnTo>
                <a:lnTo>
                  <a:pt x="44577" y="44323"/>
                </a:lnTo>
                <a:lnTo>
                  <a:pt x="20828" y="75057"/>
                </a:lnTo>
                <a:lnTo>
                  <a:pt x="5461" y="111252"/>
                </a:lnTo>
                <a:lnTo>
                  <a:pt x="0" y="151511"/>
                </a:lnTo>
                <a:lnTo>
                  <a:pt x="5461" y="191770"/>
                </a:lnTo>
                <a:lnTo>
                  <a:pt x="20828" y="227965"/>
                </a:lnTo>
                <a:lnTo>
                  <a:pt x="44577" y="258572"/>
                </a:lnTo>
                <a:lnTo>
                  <a:pt x="75438" y="282321"/>
                </a:lnTo>
                <a:lnTo>
                  <a:pt x="111887" y="297561"/>
                </a:lnTo>
                <a:lnTo>
                  <a:pt x="152400" y="303022"/>
                </a:lnTo>
                <a:lnTo>
                  <a:pt x="192913" y="297561"/>
                </a:lnTo>
                <a:lnTo>
                  <a:pt x="229362" y="282321"/>
                </a:lnTo>
                <a:lnTo>
                  <a:pt x="260223" y="258572"/>
                </a:lnTo>
                <a:lnTo>
                  <a:pt x="283972" y="227965"/>
                </a:lnTo>
                <a:lnTo>
                  <a:pt x="299339" y="191770"/>
                </a:lnTo>
                <a:lnTo>
                  <a:pt x="304800" y="151511"/>
                </a:lnTo>
                <a:close/>
              </a:path>
            </a:pathLst>
          </a:custGeom>
          <a:solidFill>
            <a:srgbClr val="BEBEBE"/>
          </a:solidFill>
        </p:spPr>
        <p:txBody>
          <a:bodyPr wrap="square" lIns="0" tIns="0" rIns="0" bIns="0" rtlCol="0"/>
          <a:lstStyle/>
          <a:p>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0" name="object 20"/>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BEBEBE"/>
                </a:solidFill>
                <a:latin typeface="Arial"/>
                <a:cs typeface="Arial"/>
              </a:rPr>
              <a:t>Analyse  </a:t>
            </a:r>
            <a:r>
              <a:rPr sz="1400" b="1" spc="-5" dirty="0">
                <a:solidFill>
                  <a:srgbClr val="BEBEBE"/>
                </a:solidFill>
                <a:latin typeface="Arial"/>
                <a:cs typeface="Arial"/>
              </a:rPr>
              <a:t>du</a:t>
            </a:r>
            <a:r>
              <a:rPr sz="1400" b="1" spc="-105" dirty="0">
                <a:solidFill>
                  <a:srgbClr val="BEBEBE"/>
                </a:solidFill>
                <a:latin typeface="Arial"/>
                <a:cs typeface="Arial"/>
              </a:rPr>
              <a:t> </a:t>
            </a:r>
            <a:r>
              <a:rPr sz="1400" b="1" spc="-5" dirty="0">
                <a:solidFill>
                  <a:srgbClr val="BEBEBE"/>
                </a:solidFill>
                <a:latin typeface="Arial"/>
                <a:cs typeface="Arial"/>
              </a:rPr>
              <a:t>projet</a:t>
            </a:r>
            <a:endParaRPr sz="1400">
              <a:latin typeface="Arial"/>
              <a:cs typeface="Arial"/>
            </a:endParaRPr>
          </a:p>
        </p:txBody>
      </p:sp>
      <p:sp>
        <p:nvSpPr>
          <p:cNvPr id="21" name="object 21"/>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89AB42"/>
                </a:solidFill>
                <a:latin typeface="Arial"/>
                <a:cs typeface="Arial"/>
              </a:rPr>
              <a:t>Con</a:t>
            </a:r>
            <a:r>
              <a:rPr sz="1400" b="1" spc="-15" dirty="0">
                <a:solidFill>
                  <a:srgbClr val="89AB42"/>
                </a:solidFill>
                <a:latin typeface="Arial"/>
                <a:cs typeface="Arial"/>
              </a:rPr>
              <a:t>ce</a:t>
            </a:r>
            <a:r>
              <a:rPr sz="1400" b="1" spc="-20" dirty="0">
                <a:solidFill>
                  <a:srgbClr val="89AB42"/>
                </a:solidFill>
                <a:latin typeface="Arial"/>
                <a:cs typeface="Arial"/>
              </a:rPr>
              <a:t>p</a:t>
            </a:r>
            <a:r>
              <a:rPr sz="1400" b="1" spc="-15" dirty="0">
                <a:solidFill>
                  <a:srgbClr val="89AB42"/>
                </a:solidFill>
                <a:latin typeface="Arial"/>
                <a:cs typeface="Arial"/>
              </a:rPr>
              <a:t>t</a:t>
            </a:r>
            <a:r>
              <a:rPr sz="1400" b="1" spc="-20" dirty="0">
                <a:solidFill>
                  <a:srgbClr val="89AB42"/>
                </a:solidFill>
                <a:latin typeface="Arial"/>
                <a:cs typeface="Arial"/>
              </a:rPr>
              <a:t>i</a:t>
            </a:r>
            <a:r>
              <a:rPr sz="1400" b="1" spc="-30" dirty="0">
                <a:solidFill>
                  <a:srgbClr val="89AB42"/>
                </a:solidFill>
                <a:latin typeface="Arial"/>
                <a:cs typeface="Arial"/>
              </a:rPr>
              <a:t>o</a:t>
            </a:r>
            <a:r>
              <a:rPr sz="1400" b="1" dirty="0">
                <a:solidFill>
                  <a:srgbClr val="89AB42"/>
                </a:solidFill>
                <a:latin typeface="Arial"/>
                <a:cs typeface="Arial"/>
              </a:rPr>
              <a:t>n  </a:t>
            </a:r>
            <a:r>
              <a:rPr sz="1400" b="1" spc="-10" dirty="0">
                <a:solidFill>
                  <a:srgbClr val="89AB42"/>
                </a:solidFill>
                <a:latin typeface="Arial"/>
                <a:cs typeface="Arial"/>
              </a:rPr>
              <a:t>du</a:t>
            </a:r>
            <a:r>
              <a:rPr sz="1400" b="1" spc="-70" dirty="0">
                <a:solidFill>
                  <a:srgbClr val="89AB42"/>
                </a:solidFill>
                <a:latin typeface="Arial"/>
                <a:cs typeface="Arial"/>
              </a:rPr>
              <a:t> </a:t>
            </a:r>
            <a:r>
              <a:rPr sz="1400" b="1" spc="-15" dirty="0">
                <a:solidFill>
                  <a:srgbClr val="89AB42"/>
                </a:solidFill>
                <a:latin typeface="Arial"/>
                <a:cs typeface="Arial"/>
              </a:rPr>
              <a:t>projet</a:t>
            </a:r>
            <a:endParaRPr sz="1400">
              <a:latin typeface="Arial"/>
              <a:cs typeface="Arial"/>
            </a:endParaRPr>
          </a:p>
        </p:txBody>
      </p:sp>
      <p:sp>
        <p:nvSpPr>
          <p:cNvPr id="22" name="object 22"/>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3" name="object 23"/>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28" name="object 28"/>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9" name="object 29"/>
          <p:cNvGrpSpPr/>
          <p:nvPr/>
        </p:nvGrpSpPr>
        <p:grpSpPr>
          <a:xfrm>
            <a:off x="3651503" y="2854451"/>
            <a:ext cx="329565" cy="294640"/>
            <a:chOff x="3651503" y="2854451"/>
            <a:chExt cx="329565" cy="294640"/>
          </a:xfrm>
        </p:grpSpPr>
        <p:sp>
          <p:nvSpPr>
            <p:cNvPr id="30" name="object 30"/>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BEBEBE"/>
              </a:solidFill>
            </a:ln>
          </p:spPr>
          <p:txBody>
            <a:bodyPr wrap="square" lIns="0" tIns="0" rIns="0" bIns="0" rtlCol="0"/>
            <a:lstStyle/>
            <a:p>
              <a:endParaRPr/>
            </a:p>
          </p:txBody>
        </p:sp>
        <p:sp>
          <p:nvSpPr>
            <p:cNvPr id="31" name="object 31"/>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6411467"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36" name="object 36"/>
          <p:cNvSpPr/>
          <p:nvPr/>
        </p:nvSpPr>
        <p:spPr>
          <a:xfrm>
            <a:off x="306336" y="623316"/>
            <a:ext cx="405345" cy="304800"/>
          </a:xfrm>
          <a:prstGeom prst="rect">
            <a:avLst/>
          </a:prstGeom>
          <a:blipFill>
            <a:blip r:embed="rId6" cstate="print"/>
            <a:stretch>
              <a:fillRect/>
            </a:stretch>
          </a:blipFill>
        </p:spPr>
        <p:txBody>
          <a:bodyPr wrap="square" lIns="0" tIns="0" rIns="0" bIns="0" rtlCol="0"/>
          <a:lstStyle/>
          <a:p>
            <a:endParaRPr/>
          </a:p>
        </p:txBody>
      </p:sp>
      <p:sp>
        <p:nvSpPr>
          <p:cNvPr id="37" name="object 37"/>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4</a:t>
            </a:r>
            <a:endParaRPr sz="9600"/>
          </a:p>
        </p:txBody>
      </p:sp>
      <p:sp>
        <p:nvSpPr>
          <p:cNvPr id="10" name="object 10"/>
          <p:cNvSpPr txBox="1"/>
          <p:nvPr/>
        </p:nvSpPr>
        <p:spPr>
          <a:xfrm>
            <a:off x="309778" y="1768855"/>
            <a:ext cx="5115560"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Conception </a:t>
            </a:r>
            <a:r>
              <a:rPr sz="4800" b="1" dirty="0">
                <a:solidFill>
                  <a:srgbClr val="1D405D"/>
                </a:solidFill>
                <a:latin typeface="Roboto Condensed"/>
                <a:cs typeface="Roboto Condensed"/>
              </a:rPr>
              <a:t>du</a:t>
            </a:r>
            <a:r>
              <a:rPr sz="4800" b="1" spc="-60" dirty="0">
                <a:solidFill>
                  <a:srgbClr val="1D405D"/>
                </a:solidFill>
                <a:latin typeface="Roboto Condensed"/>
                <a:cs typeface="Roboto Condensed"/>
              </a:rPr>
              <a:t> </a:t>
            </a:r>
            <a:r>
              <a:rPr sz="4800" b="1" spc="-5" dirty="0">
                <a:solidFill>
                  <a:srgbClr val="1D405D"/>
                </a:solidFill>
                <a:latin typeface="Roboto Condensed"/>
                <a:cs typeface="Roboto Condensed"/>
              </a:rPr>
              <a:t>projet</a:t>
            </a:r>
            <a:endParaRPr sz="4800">
              <a:latin typeface="Roboto Condensed"/>
              <a:cs typeface="Roboto Condensed"/>
            </a:endParaRPr>
          </a:p>
        </p:txBody>
      </p:sp>
      <p:sp>
        <p:nvSpPr>
          <p:cNvPr id="11" name="object 11"/>
          <p:cNvSpPr txBox="1"/>
          <p:nvPr/>
        </p:nvSpPr>
        <p:spPr>
          <a:xfrm>
            <a:off x="385978" y="3100156"/>
            <a:ext cx="2985135" cy="1503680"/>
          </a:xfrm>
          <a:prstGeom prst="rect">
            <a:avLst/>
          </a:prstGeom>
        </p:spPr>
        <p:txBody>
          <a:bodyPr vert="horz" wrap="square" lIns="0" tIns="139700" rIns="0" bIns="0" rtlCol="0">
            <a:spAutoFit/>
          </a:bodyPr>
          <a:lstStyle/>
          <a:p>
            <a:r>
              <a:rPr lang="fr-FR" sz="2400" dirty="0">
                <a:solidFill>
                  <a:srgbClr val="FF9700"/>
                </a:solidFill>
                <a:latin typeface="Noto Sans Symbols"/>
                <a:cs typeface="Noto Sans Symbols"/>
              </a:rPr>
              <a:t>▰ </a:t>
            </a:r>
            <a:r>
              <a:rPr lang="fr-FR" sz="2400" b="1" spc="-245" dirty="0">
                <a:solidFill>
                  <a:srgbClr val="FF9700"/>
                </a:solidFill>
                <a:latin typeface="Trebuchet MS"/>
              </a:rPr>
              <a:t>Analyse des besoins </a:t>
            </a:r>
          </a:p>
          <a:p>
            <a:pPr marL="12700">
              <a:lnSpc>
                <a:spcPct val="100000"/>
              </a:lnSpc>
              <a:spcBef>
                <a:spcPts val="1000"/>
              </a:spcBef>
            </a:pPr>
            <a:r>
              <a:rPr sz="2400" b="1" spc="-245" dirty="0">
                <a:solidFill>
                  <a:srgbClr val="FF9700"/>
                </a:solidFill>
                <a:latin typeface="Trebuchet MS"/>
              </a:rPr>
              <a:t>▰ Flux d’import</a:t>
            </a:r>
          </a:p>
          <a:p>
            <a:pPr marL="12700">
              <a:lnSpc>
                <a:spcPct val="100000"/>
              </a:lnSpc>
              <a:spcBef>
                <a:spcPts val="994"/>
              </a:spcBef>
            </a:pPr>
            <a:r>
              <a:rPr sz="2400" dirty="0">
                <a:solidFill>
                  <a:srgbClr val="FF9700"/>
                </a:solidFill>
                <a:latin typeface="Noto Sans Symbols"/>
                <a:cs typeface="Noto Sans Symbols"/>
              </a:rPr>
              <a:t>▰ </a:t>
            </a:r>
            <a:r>
              <a:rPr sz="2400" b="1" spc="-240" dirty="0">
                <a:solidFill>
                  <a:srgbClr val="FF9700"/>
                </a:solidFill>
                <a:latin typeface="Trebuchet MS"/>
                <a:cs typeface="Trebuchet MS"/>
              </a:rPr>
              <a:t>Architecture</a:t>
            </a:r>
            <a:r>
              <a:rPr sz="2400" b="1" spc="-310" dirty="0">
                <a:solidFill>
                  <a:srgbClr val="FF9700"/>
                </a:solidFill>
                <a:latin typeface="Trebuchet MS"/>
                <a:cs typeface="Trebuchet MS"/>
              </a:rPr>
              <a:t> </a:t>
            </a:r>
            <a:r>
              <a:rPr sz="2400" b="1" spc="-175" dirty="0">
                <a:solidFill>
                  <a:srgbClr val="FF9700"/>
                </a:solidFill>
                <a:latin typeface="Trebuchet MS"/>
                <a:cs typeface="Trebuchet MS"/>
              </a:rPr>
              <a:t>logicielle</a:t>
            </a:r>
            <a:endParaRPr sz="2400" dirty="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381000"/>
            <a:ext cx="5434965" cy="540532"/>
          </a:xfrm>
          <a:prstGeom prst="rect">
            <a:avLst/>
          </a:prstGeom>
          <a:solidFill>
            <a:srgbClr val="3E5278"/>
          </a:solidFill>
        </p:spPr>
        <p:txBody>
          <a:bodyPr vert="horz" wrap="square" lIns="0" tIns="230504" rIns="0" bIns="0" rtlCol="0">
            <a:spAutoFit/>
          </a:bodyPr>
          <a:lstStyle/>
          <a:p>
            <a:pPr marR="129539" algn="ctr">
              <a:spcBef>
                <a:spcPts val="1814"/>
              </a:spcBef>
            </a:pPr>
            <a:r>
              <a:rPr lang="fr-FR" sz="2000" b="1" spc="-5" dirty="0">
                <a:solidFill>
                  <a:srgbClr val="FF9700"/>
                </a:solidFill>
                <a:latin typeface="Roboto Condensed"/>
              </a:rPr>
              <a:t>Analyse des besoins </a:t>
            </a:r>
          </a:p>
        </p:txBody>
      </p:sp>
      <p:sp>
        <p:nvSpPr>
          <p:cNvPr id="4" name="object 4"/>
          <p:cNvSpPr/>
          <p:nvPr/>
        </p:nvSpPr>
        <p:spPr>
          <a:xfrm>
            <a:off x="2060829" y="3286390"/>
            <a:ext cx="3543300" cy="39956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25</a:t>
            </a:fld>
            <a:endParaRPr dirty="0"/>
          </a:p>
        </p:txBody>
      </p:sp>
      <p:pic>
        <p:nvPicPr>
          <p:cNvPr id="7" name="Image 6">
            <a:extLst>
              <a:ext uri="{FF2B5EF4-FFF2-40B4-BE49-F238E27FC236}">
                <a16:creationId xmlns:a16="http://schemas.microsoft.com/office/drawing/2014/main" id="{B8CD6039-55C9-4BC2-A8D0-FE0040C8D3AC}"/>
              </a:ext>
            </a:extLst>
          </p:cNvPr>
          <p:cNvPicPr>
            <a:picLocks noChangeAspect="1"/>
          </p:cNvPicPr>
          <p:nvPr/>
        </p:nvPicPr>
        <p:blipFill>
          <a:blip r:embed="rId3"/>
          <a:stretch>
            <a:fillRect/>
          </a:stretch>
        </p:blipFill>
        <p:spPr>
          <a:xfrm>
            <a:off x="198374" y="1352550"/>
            <a:ext cx="8747252" cy="3124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6" name="object 6"/>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26</a:t>
            </a:fld>
            <a:endParaRPr dirty="0"/>
          </a:p>
        </p:txBody>
      </p:sp>
      <p:pic>
        <p:nvPicPr>
          <p:cNvPr id="12" name="Image 11">
            <a:extLst>
              <a:ext uri="{FF2B5EF4-FFF2-40B4-BE49-F238E27FC236}">
                <a16:creationId xmlns:a16="http://schemas.microsoft.com/office/drawing/2014/main" id="{CE2CC03E-7B33-4494-A2DD-A7848EE9653F}"/>
              </a:ext>
            </a:extLst>
          </p:cNvPr>
          <p:cNvPicPr/>
          <p:nvPr/>
        </p:nvPicPr>
        <p:blipFill>
          <a:blip r:embed="rId2">
            <a:extLst>
              <a:ext uri="{28A0092B-C50C-407E-A947-70E740481C1C}">
                <a14:useLocalDpi xmlns:a14="http://schemas.microsoft.com/office/drawing/2010/main" val="0"/>
              </a:ext>
            </a:extLst>
          </a:blip>
          <a:stretch>
            <a:fillRect/>
          </a:stretch>
        </p:blipFill>
        <p:spPr>
          <a:xfrm>
            <a:off x="375031" y="576834"/>
            <a:ext cx="8667877" cy="3918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spc="-5" dirty="0">
                <a:solidFill>
                  <a:srgbClr val="FFFFFF"/>
                </a:solidFill>
              </a:rPr>
              <a:t>Architecture</a:t>
            </a:r>
            <a:r>
              <a:rPr sz="2000" spc="20" dirty="0">
                <a:solidFill>
                  <a:srgbClr val="FFFFFF"/>
                </a:solidFill>
              </a:rPr>
              <a:t> </a:t>
            </a:r>
            <a:r>
              <a:rPr sz="2000" dirty="0">
                <a:solidFill>
                  <a:srgbClr val="FFFFFF"/>
                </a:solidFill>
              </a:rPr>
              <a:t>logicielle</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27</a:t>
            </a:fld>
            <a:endParaRPr dirty="0"/>
          </a:p>
        </p:txBody>
      </p:sp>
      <p:pic>
        <p:nvPicPr>
          <p:cNvPr id="5" name="Image 4">
            <a:extLst>
              <a:ext uri="{FF2B5EF4-FFF2-40B4-BE49-F238E27FC236}">
                <a16:creationId xmlns:a16="http://schemas.microsoft.com/office/drawing/2014/main" id="{BF2A9621-EE64-4BF7-BB1C-249794C65E7E}"/>
              </a:ext>
            </a:extLst>
          </p:cNvPr>
          <p:cNvPicPr/>
          <p:nvPr/>
        </p:nvPicPr>
        <p:blipFill>
          <a:blip r:embed="rId2">
            <a:extLst>
              <a:ext uri="{28A0092B-C50C-407E-A947-70E740481C1C}">
                <a14:useLocalDpi xmlns:a14="http://schemas.microsoft.com/office/drawing/2010/main" val="0"/>
              </a:ext>
            </a:extLst>
          </a:blip>
          <a:stretch>
            <a:fillRect/>
          </a:stretch>
        </p:blipFill>
        <p:spPr>
          <a:xfrm>
            <a:off x="533400" y="1504950"/>
            <a:ext cx="6553200" cy="32575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597153"/>
            <a:ext cx="116586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Réalisation</a:t>
            </a:r>
            <a:endParaRPr sz="200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1610995" cy="0"/>
            </a:xfrm>
            <a:custGeom>
              <a:avLst/>
              <a:gdLst/>
              <a:ahLst/>
              <a:cxnLst/>
              <a:rect l="l" t="t" r="r" b="b"/>
              <a:pathLst>
                <a:path w="1610995">
                  <a:moveTo>
                    <a:pt x="0" y="0"/>
                  </a:moveTo>
                  <a:lnTo>
                    <a:pt x="243840" y="0"/>
                  </a:lnTo>
                </a:path>
                <a:path w="1610995">
                  <a:moveTo>
                    <a:pt x="345948" y="0"/>
                  </a:moveTo>
                  <a:lnTo>
                    <a:pt x="1610868"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6" name="object 6"/>
            <p:cNvSpPr/>
            <p:nvPr/>
          </p:nvSpPr>
          <p:spPr>
            <a:xfrm>
              <a:off x="2418588" y="2410967"/>
              <a:ext cx="5939155" cy="0"/>
            </a:xfrm>
            <a:custGeom>
              <a:avLst/>
              <a:gdLst/>
              <a:ahLst/>
              <a:cxnLst/>
              <a:rect l="l" t="t" r="r" b="b"/>
              <a:pathLst>
                <a:path w="5939155">
                  <a:moveTo>
                    <a:pt x="0" y="0"/>
                  </a:moveTo>
                  <a:lnTo>
                    <a:pt x="1335024" y="0"/>
                  </a:lnTo>
                </a:path>
                <a:path w="5939155">
                  <a:moveTo>
                    <a:pt x="1437132" y="0"/>
                  </a:moveTo>
                  <a:lnTo>
                    <a:pt x="2766060" y="0"/>
                  </a:lnTo>
                </a:path>
                <a:path w="5939155">
                  <a:moveTo>
                    <a:pt x="2868168" y="0"/>
                  </a:moveTo>
                  <a:lnTo>
                    <a:pt x="5547360" y="0"/>
                  </a:lnTo>
                </a:path>
                <a:path w="5939155">
                  <a:moveTo>
                    <a:pt x="5650992" y="0"/>
                  </a:moveTo>
                  <a:lnTo>
                    <a:pt x="5938773" y="0"/>
                  </a:lnTo>
                </a:path>
              </a:pathLst>
            </a:custGeom>
            <a:ln w="76200">
              <a:solidFill>
                <a:srgbClr val="D9D9D9"/>
              </a:solidFill>
            </a:ln>
          </p:spPr>
          <p:txBody>
            <a:bodyPr wrap="square" lIns="0" tIns="0" rIns="0" bIns="0" rtlCol="0"/>
            <a:lstStyle/>
            <a:p>
              <a:endParaRPr/>
            </a:p>
          </p:txBody>
        </p:sp>
      </p:gr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4"/>
            <a:ext cx="306705" cy="30480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6" name="object 16"/>
          <p:cNvSpPr/>
          <p:nvPr/>
        </p:nvSpPr>
        <p:spPr>
          <a:xfrm>
            <a:off x="7865364" y="2258567"/>
            <a:ext cx="304800" cy="303530"/>
          </a:xfrm>
          <a:custGeom>
            <a:avLst/>
            <a:gdLst/>
            <a:ahLst/>
            <a:cxnLst/>
            <a:rect l="l" t="t" r="r" b="b"/>
            <a:pathLst>
              <a:path w="304800" h="303530">
                <a:moveTo>
                  <a:pt x="304800" y="151511"/>
                </a:moveTo>
                <a:lnTo>
                  <a:pt x="299339" y="111252"/>
                </a:lnTo>
                <a:lnTo>
                  <a:pt x="283972" y="75057"/>
                </a:lnTo>
                <a:lnTo>
                  <a:pt x="260223" y="44323"/>
                </a:lnTo>
                <a:lnTo>
                  <a:pt x="229362" y="20701"/>
                </a:lnTo>
                <a:lnTo>
                  <a:pt x="192913" y="5461"/>
                </a:lnTo>
                <a:lnTo>
                  <a:pt x="152400" y="0"/>
                </a:lnTo>
                <a:lnTo>
                  <a:pt x="111887" y="5461"/>
                </a:lnTo>
                <a:lnTo>
                  <a:pt x="75438" y="20701"/>
                </a:lnTo>
                <a:lnTo>
                  <a:pt x="44577" y="44323"/>
                </a:lnTo>
                <a:lnTo>
                  <a:pt x="20828" y="75057"/>
                </a:lnTo>
                <a:lnTo>
                  <a:pt x="5461" y="111252"/>
                </a:lnTo>
                <a:lnTo>
                  <a:pt x="0" y="151511"/>
                </a:lnTo>
                <a:lnTo>
                  <a:pt x="5461" y="191770"/>
                </a:lnTo>
                <a:lnTo>
                  <a:pt x="20828" y="227965"/>
                </a:lnTo>
                <a:lnTo>
                  <a:pt x="44577" y="258572"/>
                </a:lnTo>
                <a:lnTo>
                  <a:pt x="75438" y="282321"/>
                </a:lnTo>
                <a:lnTo>
                  <a:pt x="111887" y="297561"/>
                </a:lnTo>
                <a:lnTo>
                  <a:pt x="152400" y="303022"/>
                </a:lnTo>
                <a:lnTo>
                  <a:pt x="192913" y="297561"/>
                </a:lnTo>
                <a:lnTo>
                  <a:pt x="229362" y="282321"/>
                </a:lnTo>
                <a:lnTo>
                  <a:pt x="260223" y="258572"/>
                </a:lnTo>
                <a:lnTo>
                  <a:pt x="283972" y="227965"/>
                </a:lnTo>
                <a:lnTo>
                  <a:pt x="299339" y="191770"/>
                </a:lnTo>
                <a:lnTo>
                  <a:pt x="304800" y="151511"/>
                </a:lnTo>
                <a:close/>
              </a:path>
            </a:pathLst>
          </a:custGeom>
          <a:solidFill>
            <a:srgbClr val="BEBEBE"/>
          </a:solidFill>
        </p:spPr>
        <p:txBody>
          <a:bodyPr wrap="square" lIns="0" tIns="0" rIns="0" bIns="0" rtlCol="0"/>
          <a:lstStyle/>
          <a:p>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0" name="object 20"/>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BEBEBE"/>
                </a:solidFill>
                <a:latin typeface="Arial"/>
                <a:cs typeface="Arial"/>
              </a:rPr>
              <a:t>Analyse  </a:t>
            </a:r>
            <a:r>
              <a:rPr sz="1400" b="1" spc="-5" dirty="0">
                <a:solidFill>
                  <a:srgbClr val="BEBEBE"/>
                </a:solidFill>
                <a:latin typeface="Arial"/>
                <a:cs typeface="Arial"/>
              </a:rPr>
              <a:t>du</a:t>
            </a:r>
            <a:r>
              <a:rPr sz="1400" b="1" spc="-105" dirty="0">
                <a:solidFill>
                  <a:srgbClr val="BEBEBE"/>
                </a:solidFill>
                <a:latin typeface="Arial"/>
                <a:cs typeface="Arial"/>
              </a:rPr>
              <a:t> </a:t>
            </a:r>
            <a:r>
              <a:rPr sz="1400" b="1" spc="-5" dirty="0">
                <a:solidFill>
                  <a:srgbClr val="BEBEBE"/>
                </a:solidFill>
                <a:latin typeface="Arial"/>
                <a:cs typeface="Arial"/>
              </a:rPr>
              <a:t>projet</a:t>
            </a:r>
            <a:endParaRPr sz="1400">
              <a:latin typeface="Arial"/>
              <a:cs typeface="Arial"/>
            </a:endParaRPr>
          </a:p>
        </p:txBody>
      </p:sp>
      <p:sp>
        <p:nvSpPr>
          <p:cNvPr id="21" name="object 21"/>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a:latin typeface="Arial"/>
              <a:cs typeface="Arial"/>
            </a:endParaRPr>
          </a:p>
        </p:txBody>
      </p:sp>
      <p:sp>
        <p:nvSpPr>
          <p:cNvPr id="22" name="object 22"/>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D69F39"/>
                </a:solidFill>
                <a:latin typeface="Arial"/>
                <a:cs typeface="Arial"/>
              </a:rPr>
              <a:t>Réalisation</a:t>
            </a:r>
            <a:endParaRPr sz="1400">
              <a:latin typeface="Arial"/>
              <a:cs typeface="Arial"/>
            </a:endParaRPr>
          </a:p>
        </p:txBody>
      </p:sp>
      <p:sp>
        <p:nvSpPr>
          <p:cNvPr id="23" name="object 23"/>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28" name="object 28"/>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9" name="object 29"/>
          <p:cNvGrpSpPr/>
          <p:nvPr/>
        </p:nvGrpSpPr>
        <p:grpSpPr>
          <a:xfrm>
            <a:off x="3651503" y="2854451"/>
            <a:ext cx="329565" cy="294640"/>
            <a:chOff x="3651503" y="2854451"/>
            <a:chExt cx="329565" cy="294640"/>
          </a:xfrm>
        </p:grpSpPr>
        <p:sp>
          <p:nvSpPr>
            <p:cNvPr id="30" name="object 30"/>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BEBEBE"/>
              </a:solidFill>
            </a:ln>
          </p:spPr>
          <p:txBody>
            <a:bodyPr wrap="square" lIns="0" tIns="0" rIns="0" bIns="0" rtlCol="0"/>
            <a:lstStyle/>
            <a:p>
              <a:endParaRPr/>
            </a:p>
          </p:txBody>
        </p:sp>
        <p:sp>
          <p:nvSpPr>
            <p:cNvPr id="31" name="object 31"/>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6411467"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516C82"/>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grpSp>
        <p:nvGrpSpPr>
          <p:cNvPr id="36" name="object 36"/>
          <p:cNvGrpSpPr/>
          <p:nvPr/>
        </p:nvGrpSpPr>
        <p:grpSpPr>
          <a:xfrm>
            <a:off x="365772" y="649223"/>
            <a:ext cx="346075" cy="253365"/>
            <a:chOff x="365772" y="649223"/>
            <a:chExt cx="346075" cy="253365"/>
          </a:xfrm>
        </p:grpSpPr>
        <p:sp>
          <p:nvSpPr>
            <p:cNvPr id="37" name="object 37"/>
            <p:cNvSpPr/>
            <p:nvPr/>
          </p:nvSpPr>
          <p:spPr>
            <a:xfrm>
              <a:off x="371868" y="655319"/>
              <a:ext cx="334010" cy="241300"/>
            </a:xfrm>
            <a:custGeom>
              <a:avLst/>
              <a:gdLst/>
              <a:ahLst/>
              <a:cxnLst/>
              <a:rect l="l" t="t" r="r" b="b"/>
              <a:pathLst>
                <a:path w="334009" h="241300">
                  <a:moveTo>
                    <a:pt x="0" y="0"/>
                  </a:moveTo>
                  <a:lnTo>
                    <a:pt x="0" y="231647"/>
                  </a:lnTo>
                  <a:lnTo>
                    <a:pt x="0" y="233425"/>
                  </a:lnTo>
                  <a:lnTo>
                    <a:pt x="457" y="235330"/>
                  </a:lnTo>
                  <a:lnTo>
                    <a:pt x="1396" y="236600"/>
                  </a:lnTo>
                  <a:lnTo>
                    <a:pt x="2324" y="237997"/>
                  </a:lnTo>
                  <a:lnTo>
                    <a:pt x="3708" y="239394"/>
                  </a:lnTo>
                  <a:lnTo>
                    <a:pt x="5549" y="239902"/>
                  </a:lnTo>
                  <a:lnTo>
                    <a:pt x="6934" y="240791"/>
                  </a:lnTo>
                  <a:lnTo>
                    <a:pt x="9245" y="240791"/>
                  </a:lnTo>
                  <a:lnTo>
                    <a:pt x="333730" y="240791"/>
                  </a:lnTo>
                </a:path>
              </a:pathLst>
            </a:custGeom>
            <a:ln w="12191">
              <a:solidFill>
                <a:srgbClr val="FF9700"/>
              </a:solidFill>
            </a:ln>
          </p:spPr>
          <p:txBody>
            <a:bodyPr wrap="square" lIns="0" tIns="0" rIns="0" bIns="0" rtlCol="0"/>
            <a:lstStyle/>
            <a:p>
              <a:endParaRPr/>
            </a:p>
          </p:txBody>
        </p:sp>
        <p:sp>
          <p:nvSpPr>
            <p:cNvPr id="38" name="object 38"/>
            <p:cNvSpPr/>
            <p:nvPr/>
          </p:nvSpPr>
          <p:spPr>
            <a:xfrm>
              <a:off x="394728" y="650747"/>
              <a:ext cx="304787" cy="222503"/>
            </a:xfrm>
            <a:prstGeom prst="rect">
              <a:avLst/>
            </a:prstGeom>
            <a:blipFill>
              <a:blip r:embed="rId6" cstate="print"/>
              <a:stretch>
                <a:fillRect/>
              </a:stretch>
            </a:blipFill>
          </p:spPr>
          <p:txBody>
            <a:bodyPr wrap="square" lIns="0" tIns="0" rIns="0" bIns="0" rtlCol="0"/>
            <a:lstStyle/>
            <a:p>
              <a:endParaRPr/>
            </a:p>
          </p:txBody>
        </p:sp>
      </p:grpSp>
      <p:sp>
        <p:nvSpPr>
          <p:cNvPr id="39" name="object 39"/>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2759075" cy="2251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5</a:t>
            </a:r>
            <a:endParaRPr sz="9600"/>
          </a:p>
          <a:p>
            <a:pPr marL="12700">
              <a:lnSpc>
                <a:spcPct val="100000"/>
              </a:lnSpc>
              <a:spcBef>
                <a:spcPts val="244"/>
              </a:spcBef>
            </a:pPr>
            <a:r>
              <a:rPr sz="4800" dirty="0">
                <a:solidFill>
                  <a:srgbClr val="1D405D"/>
                </a:solidFill>
              </a:rPr>
              <a:t>Réalisation</a:t>
            </a:r>
            <a:endParaRPr sz="4800"/>
          </a:p>
        </p:txBody>
      </p:sp>
      <p:sp>
        <p:nvSpPr>
          <p:cNvPr id="10" name="object 10"/>
          <p:cNvSpPr txBox="1"/>
          <p:nvPr/>
        </p:nvSpPr>
        <p:spPr>
          <a:xfrm>
            <a:off x="385978" y="3300705"/>
            <a:ext cx="3901440" cy="1012825"/>
          </a:xfrm>
          <a:prstGeom prst="rect">
            <a:avLst/>
          </a:prstGeom>
        </p:spPr>
        <p:txBody>
          <a:bodyPr vert="horz" wrap="square" lIns="0" tIns="140335" rIns="0" bIns="0" rtlCol="0">
            <a:spAutoFit/>
          </a:bodyPr>
          <a:lstStyle/>
          <a:p>
            <a:pPr marL="12700">
              <a:lnSpc>
                <a:spcPct val="100000"/>
              </a:lnSpc>
              <a:spcBef>
                <a:spcPts val="1105"/>
              </a:spcBef>
            </a:pPr>
            <a:r>
              <a:rPr sz="2400" dirty="0">
                <a:solidFill>
                  <a:srgbClr val="FF9700"/>
                </a:solidFill>
                <a:latin typeface="Noto Sans Symbols"/>
                <a:cs typeface="Noto Sans Symbols"/>
              </a:rPr>
              <a:t>▰ </a:t>
            </a:r>
            <a:r>
              <a:rPr sz="2400" b="1" spc="-185" dirty="0">
                <a:solidFill>
                  <a:srgbClr val="FF9700"/>
                </a:solidFill>
                <a:latin typeface="Trebuchet MS"/>
                <a:cs typeface="Trebuchet MS"/>
              </a:rPr>
              <a:t>Outils </a:t>
            </a:r>
            <a:r>
              <a:rPr sz="2400" b="1" spc="-254" dirty="0">
                <a:solidFill>
                  <a:srgbClr val="FF9700"/>
                </a:solidFill>
                <a:latin typeface="Trebuchet MS"/>
                <a:cs typeface="Trebuchet MS"/>
              </a:rPr>
              <a:t>et </a:t>
            </a:r>
            <a:r>
              <a:rPr sz="2400" b="1" spc="-185" dirty="0">
                <a:solidFill>
                  <a:srgbClr val="FF9700"/>
                </a:solidFill>
                <a:latin typeface="Trebuchet MS"/>
                <a:cs typeface="Trebuchet MS"/>
              </a:rPr>
              <a:t>technologies</a:t>
            </a:r>
            <a:r>
              <a:rPr sz="2400" b="1" spc="-290" dirty="0">
                <a:solidFill>
                  <a:srgbClr val="FF9700"/>
                </a:solidFill>
                <a:latin typeface="Trebuchet MS"/>
                <a:cs typeface="Trebuchet MS"/>
              </a:rPr>
              <a:t> </a:t>
            </a:r>
            <a:r>
              <a:rPr sz="2400" b="1" spc="-155" dirty="0">
                <a:solidFill>
                  <a:srgbClr val="FF9700"/>
                </a:solidFill>
                <a:latin typeface="Trebuchet MS"/>
                <a:cs typeface="Trebuchet MS"/>
              </a:rPr>
              <a:t>utilisés</a:t>
            </a:r>
            <a:endParaRPr sz="2400">
              <a:latin typeface="Trebuchet MS"/>
              <a:cs typeface="Trebuchet MS"/>
            </a:endParaRPr>
          </a:p>
          <a:p>
            <a:pPr marL="12700">
              <a:lnSpc>
                <a:spcPct val="100000"/>
              </a:lnSpc>
              <a:spcBef>
                <a:spcPts val="1005"/>
              </a:spcBef>
            </a:pPr>
            <a:r>
              <a:rPr sz="2400" dirty="0">
                <a:solidFill>
                  <a:srgbClr val="FF9700"/>
                </a:solidFill>
                <a:latin typeface="Noto Sans Symbols"/>
                <a:cs typeface="Noto Sans Symbols"/>
              </a:rPr>
              <a:t>▰</a:t>
            </a:r>
            <a:r>
              <a:rPr sz="2400" spc="-30" dirty="0">
                <a:solidFill>
                  <a:srgbClr val="FF9700"/>
                </a:solidFill>
                <a:latin typeface="Noto Sans Symbols"/>
                <a:cs typeface="Noto Sans Symbols"/>
              </a:rPr>
              <a:t> </a:t>
            </a:r>
            <a:r>
              <a:rPr sz="2400" b="1" spc="-215" dirty="0">
                <a:solidFill>
                  <a:srgbClr val="FF9700"/>
                </a:solidFill>
                <a:latin typeface="Trebuchet MS"/>
                <a:cs typeface="Trebuchet MS"/>
              </a:rPr>
              <a:t>Démonstration</a:t>
            </a:r>
            <a:endParaRPr sz="24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7348" y="597153"/>
            <a:ext cx="841452"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rPr>
              <a:t>PLAN</a:t>
            </a:r>
            <a:endParaRPr sz="2000" dirty="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7651750" cy="0"/>
            </a:xfrm>
            <a:custGeom>
              <a:avLst/>
              <a:gdLst/>
              <a:ahLst/>
              <a:cxnLst/>
              <a:rect l="l" t="t" r="r" b="b"/>
              <a:pathLst>
                <a:path w="7651750">
                  <a:moveTo>
                    <a:pt x="0" y="0"/>
                  </a:moveTo>
                  <a:lnTo>
                    <a:pt x="7651750"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153771" y="0"/>
                  </a:moveTo>
                  <a:lnTo>
                    <a:pt x="112890" y="5461"/>
                  </a:lnTo>
                  <a:lnTo>
                    <a:pt x="76161" y="20827"/>
                  </a:lnTo>
                  <a:lnTo>
                    <a:pt x="45046" y="44576"/>
                  </a:lnTo>
                  <a:lnTo>
                    <a:pt x="20993" y="75437"/>
                  </a:lnTo>
                  <a:lnTo>
                    <a:pt x="5499" y="111759"/>
                  </a:lnTo>
                  <a:lnTo>
                    <a:pt x="0" y="152272"/>
                  </a:lnTo>
                  <a:lnTo>
                    <a:pt x="5499" y="192658"/>
                  </a:lnTo>
                  <a:lnTo>
                    <a:pt x="20993" y="229107"/>
                  </a:lnTo>
                  <a:lnTo>
                    <a:pt x="45046" y="259841"/>
                  </a:lnTo>
                  <a:lnTo>
                    <a:pt x="76161" y="283718"/>
                  </a:lnTo>
                  <a:lnTo>
                    <a:pt x="112890" y="299084"/>
                  </a:lnTo>
                  <a:lnTo>
                    <a:pt x="153771" y="304545"/>
                  </a:lnTo>
                  <a:lnTo>
                    <a:pt x="194640" y="299084"/>
                  </a:lnTo>
                  <a:lnTo>
                    <a:pt x="231368" y="283718"/>
                  </a:lnTo>
                  <a:lnTo>
                    <a:pt x="262496" y="259841"/>
                  </a:lnTo>
                  <a:lnTo>
                    <a:pt x="286537" y="229107"/>
                  </a:lnTo>
                  <a:lnTo>
                    <a:pt x="302044" y="192658"/>
                  </a:lnTo>
                  <a:lnTo>
                    <a:pt x="307530" y="152272"/>
                  </a:lnTo>
                  <a:lnTo>
                    <a:pt x="302044" y="111759"/>
                  </a:lnTo>
                  <a:lnTo>
                    <a:pt x="286537" y="75437"/>
                  </a:lnTo>
                  <a:lnTo>
                    <a:pt x="262496" y="44576"/>
                  </a:lnTo>
                  <a:lnTo>
                    <a:pt x="231368" y="20827"/>
                  </a:lnTo>
                  <a:lnTo>
                    <a:pt x="194640" y="5461"/>
                  </a:lnTo>
                  <a:lnTo>
                    <a:pt x="153771" y="0"/>
                  </a:lnTo>
                  <a:close/>
                </a:path>
              </a:pathLst>
            </a:custGeom>
            <a:solidFill>
              <a:srgbClr val="943334"/>
            </a:solidFill>
          </p:spPr>
          <p:txBody>
            <a:bodyPr wrap="square" lIns="0" tIns="0" rIns="0" bIns="0" rtlCol="0"/>
            <a:lstStyle/>
            <a:p>
              <a:endParaRPr/>
            </a:p>
          </p:txBody>
        </p:sp>
      </p:grpSp>
      <p:sp>
        <p:nvSpPr>
          <p:cNvPr id="6" name="object 6"/>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7" name="object 7"/>
          <p:cNvSpPr/>
          <p:nvPr/>
        </p:nvSpPr>
        <p:spPr>
          <a:xfrm>
            <a:off x="2220467" y="2270760"/>
            <a:ext cx="307975" cy="304800"/>
          </a:xfrm>
          <a:custGeom>
            <a:avLst/>
            <a:gdLst/>
            <a:ahLst/>
            <a:cxnLst/>
            <a:rect l="l" t="t" r="r" b="b"/>
            <a:pathLst>
              <a:path w="307975" h="304800">
                <a:moveTo>
                  <a:pt x="153796" y="0"/>
                </a:moveTo>
                <a:lnTo>
                  <a:pt x="112902" y="5460"/>
                </a:lnTo>
                <a:lnTo>
                  <a:pt x="76200" y="20827"/>
                </a:lnTo>
                <a:lnTo>
                  <a:pt x="45084" y="44576"/>
                </a:lnTo>
                <a:lnTo>
                  <a:pt x="20955" y="75437"/>
                </a:lnTo>
                <a:lnTo>
                  <a:pt x="5461" y="111759"/>
                </a:lnTo>
                <a:lnTo>
                  <a:pt x="0" y="152272"/>
                </a:lnTo>
                <a:lnTo>
                  <a:pt x="5461" y="192658"/>
                </a:lnTo>
                <a:lnTo>
                  <a:pt x="20955" y="229107"/>
                </a:lnTo>
                <a:lnTo>
                  <a:pt x="45084" y="259841"/>
                </a:lnTo>
                <a:lnTo>
                  <a:pt x="76200" y="283717"/>
                </a:lnTo>
                <a:lnTo>
                  <a:pt x="112902" y="299084"/>
                </a:lnTo>
                <a:lnTo>
                  <a:pt x="153796" y="304545"/>
                </a:lnTo>
                <a:lnTo>
                  <a:pt x="194690" y="299084"/>
                </a:lnTo>
                <a:lnTo>
                  <a:pt x="231394" y="283717"/>
                </a:lnTo>
                <a:lnTo>
                  <a:pt x="262508" y="259841"/>
                </a:lnTo>
                <a:lnTo>
                  <a:pt x="286512" y="229107"/>
                </a:lnTo>
                <a:lnTo>
                  <a:pt x="302006" y="192658"/>
                </a:lnTo>
                <a:lnTo>
                  <a:pt x="307594" y="152272"/>
                </a:lnTo>
                <a:lnTo>
                  <a:pt x="302006" y="111759"/>
                </a:lnTo>
                <a:lnTo>
                  <a:pt x="286512" y="75437"/>
                </a:lnTo>
                <a:lnTo>
                  <a:pt x="262508" y="44576"/>
                </a:lnTo>
                <a:lnTo>
                  <a:pt x="231394" y="20827"/>
                </a:lnTo>
                <a:lnTo>
                  <a:pt x="194690" y="5460"/>
                </a:lnTo>
                <a:lnTo>
                  <a:pt x="153796" y="0"/>
                </a:lnTo>
                <a:close/>
              </a:path>
            </a:pathLst>
          </a:custGeom>
          <a:solidFill>
            <a:srgbClr val="8981D2"/>
          </a:solidFill>
        </p:spPr>
        <p:txBody>
          <a:bodyPr wrap="square" lIns="0" tIns="0" rIns="0" bIns="0" rtlCol="0"/>
          <a:lstStyle/>
          <a:p>
            <a:endParaRPr/>
          </a:p>
        </p:txBody>
      </p:sp>
      <p:sp>
        <p:nvSpPr>
          <p:cNvPr id="8" name="object 8"/>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9" name="object 9"/>
          <p:cNvSpPr/>
          <p:nvPr/>
        </p:nvSpPr>
        <p:spPr>
          <a:xfrm>
            <a:off x="3657600" y="2257044"/>
            <a:ext cx="304800" cy="304800"/>
          </a:xfrm>
          <a:custGeom>
            <a:avLst/>
            <a:gdLst/>
            <a:ahLst/>
            <a:cxnLst/>
            <a:rect l="l" t="t" r="r" b="b"/>
            <a:pathLst>
              <a:path w="304800" h="304800">
                <a:moveTo>
                  <a:pt x="152400" y="0"/>
                </a:moveTo>
                <a:lnTo>
                  <a:pt x="111887" y="5461"/>
                </a:lnTo>
                <a:lnTo>
                  <a:pt x="75437" y="20828"/>
                </a:lnTo>
                <a:lnTo>
                  <a:pt x="44576" y="44576"/>
                </a:lnTo>
                <a:lnTo>
                  <a:pt x="20827" y="75437"/>
                </a:lnTo>
                <a:lnTo>
                  <a:pt x="5461" y="111760"/>
                </a:lnTo>
                <a:lnTo>
                  <a:pt x="0" y="152273"/>
                </a:lnTo>
                <a:lnTo>
                  <a:pt x="5461" y="192658"/>
                </a:lnTo>
                <a:lnTo>
                  <a:pt x="20827" y="229107"/>
                </a:lnTo>
                <a:lnTo>
                  <a:pt x="44576" y="259842"/>
                </a:lnTo>
                <a:lnTo>
                  <a:pt x="75437" y="283718"/>
                </a:lnTo>
                <a:lnTo>
                  <a:pt x="111887" y="299085"/>
                </a:lnTo>
                <a:lnTo>
                  <a:pt x="152400" y="304545"/>
                </a:lnTo>
                <a:lnTo>
                  <a:pt x="192912" y="299085"/>
                </a:lnTo>
                <a:lnTo>
                  <a:pt x="229362" y="283718"/>
                </a:lnTo>
                <a:lnTo>
                  <a:pt x="260223" y="259842"/>
                </a:lnTo>
                <a:lnTo>
                  <a:pt x="283972" y="229107"/>
                </a:lnTo>
                <a:lnTo>
                  <a:pt x="299338" y="192658"/>
                </a:lnTo>
                <a:lnTo>
                  <a:pt x="304800" y="152273"/>
                </a:lnTo>
                <a:lnTo>
                  <a:pt x="299338" y="111760"/>
                </a:lnTo>
                <a:lnTo>
                  <a:pt x="283972" y="75437"/>
                </a:lnTo>
                <a:lnTo>
                  <a:pt x="260223" y="44576"/>
                </a:lnTo>
                <a:lnTo>
                  <a:pt x="229362" y="20828"/>
                </a:lnTo>
                <a:lnTo>
                  <a:pt x="192912" y="5461"/>
                </a:lnTo>
                <a:lnTo>
                  <a:pt x="152400" y="0"/>
                </a:lnTo>
                <a:close/>
              </a:path>
            </a:pathLst>
          </a:custGeom>
          <a:solidFill>
            <a:srgbClr val="55A7B5"/>
          </a:solidFill>
        </p:spPr>
        <p:txBody>
          <a:bodyPr wrap="square" lIns="0" tIns="0" rIns="0" bIns="0" rtlCol="0"/>
          <a:lstStyle/>
          <a:p>
            <a:endParaRPr/>
          </a:p>
        </p:txBody>
      </p:sp>
      <p:sp>
        <p:nvSpPr>
          <p:cNvPr id="10" name="object 10"/>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1" name="object 11"/>
          <p:cNvSpPr/>
          <p:nvPr/>
        </p:nvSpPr>
        <p:spPr>
          <a:xfrm>
            <a:off x="5093208" y="2269235"/>
            <a:ext cx="306705" cy="304800"/>
          </a:xfrm>
          <a:custGeom>
            <a:avLst/>
            <a:gdLst/>
            <a:ahLst/>
            <a:cxnLst/>
            <a:rect l="l" t="t" r="r" b="b"/>
            <a:pathLst>
              <a:path w="306704" h="304800">
                <a:moveTo>
                  <a:pt x="153162" y="0"/>
                </a:moveTo>
                <a:lnTo>
                  <a:pt x="112394" y="5461"/>
                </a:lnTo>
                <a:lnTo>
                  <a:pt x="75818" y="20827"/>
                </a:lnTo>
                <a:lnTo>
                  <a:pt x="44830" y="44576"/>
                </a:lnTo>
                <a:lnTo>
                  <a:pt x="20954" y="75437"/>
                </a:lnTo>
                <a:lnTo>
                  <a:pt x="5461" y="111759"/>
                </a:lnTo>
                <a:lnTo>
                  <a:pt x="0" y="152272"/>
                </a:lnTo>
                <a:lnTo>
                  <a:pt x="5461" y="192658"/>
                </a:lnTo>
                <a:lnTo>
                  <a:pt x="20954" y="229107"/>
                </a:lnTo>
                <a:lnTo>
                  <a:pt x="44830" y="259841"/>
                </a:lnTo>
                <a:lnTo>
                  <a:pt x="75818" y="283718"/>
                </a:lnTo>
                <a:lnTo>
                  <a:pt x="112394" y="299084"/>
                </a:lnTo>
                <a:lnTo>
                  <a:pt x="153162" y="304545"/>
                </a:lnTo>
                <a:lnTo>
                  <a:pt x="193928" y="299084"/>
                </a:lnTo>
                <a:lnTo>
                  <a:pt x="230504" y="283718"/>
                </a:lnTo>
                <a:lnTo>
                  <a:pt x="261492" y="259841"/>
                </a:lnTo>
                <a:lnTo>
                  <a:pt x="285368" y="229107"/>
                </a:lnTo>
                <a:lnTo>
                  <a:pt x="300863" y="192658"/>
                </a:lnTo>
                <a:lnTo>
                  <a:pt x="306324" y="152272"/>
                </a:lnTo>
                <a:lnTo>
                  <a:pt x="300863" y="111759"/>
                </a:lnTo>
                <a:lnTo>
                  <a:pt x="285368" y="75437"/>
                </a:lnTo>
                <a:lnTo>
                  <a:pt x="261492" y="44576"/>
                </a:lnTo>
                <a:lnTo>
                  <a:pt x="230504" y="20827"/>
                </a:lnTo>
                <a:lnTo>
                  <a:pt x="193928" y="5461"/>
                </a:lnTo>
                <a:lnTo>
                  <a:pt x="153162" y="0"/>
                </a:lnTo>
                <a:close/>
              </a:path>
            </a:pathLst>
          </a:custGeom>
          <a:solidFill>
            <a:srgbClr val="89AB42"/>
          </a:solidFill>
        </p:spPr>
        <p:txBody>
          <a:bodyPr wrap="square" lIns="0" tIns="0" rIns="0" bIns="0" rtlCol="0"/>
          <a:lstStyle/>
          <a:p>
            <a:endParaRPr/>
          </a:p>
        </p:txBody>
      </p:sp>
      <p:sp>
        <p:nvSpPr>
          <p:cNvPr id="12" name="object 12"/>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3" name="object 13"/>
          <p:cNvSpPr/>
          <p:nvPr/>
        </p:nvSpPr>
        <p:spPr>
          <a:xfrm>
            <a:off x="6428232" y="2257044"/>
            <a:ext cx="306705" cy="304800"/>
          </a:xfrm>
          <a:custGeom>
            <a:avLst/>
            <a:gdLst/>
            <a:ahLst/>
            <a:cxnLst/>
            <a:rect l="l" t="t" r="r" b="b"/>
            <a:pathLst>
              <a:path w="306704" h="304800">
                <a:moveTo>
                  <a:pt x="153162" y="0"/>
                </a:moveTo>
                <a:lnTo>
                  <a:pt x="112394" y="5461"/>
                </a:lnTo>
                <a:lnTo>
                  <a:pt x="75818" y="20828"/>
                </a:lnTo>
                <a:lnTo>
                  <a:pt x="44830" y="44576"/>
                </a:lnTo>
                <a:lnTo>
                  <a:pt x="20954" y="75437"/>
                </a:lnTo>
                <a:lnTo>
                  <a:pt x="5460" y="111760"/>
                </a:lnTo>
                <a:lnTo>
                  <a:pt x="0" y="152273"/>
                </a:lnTo>
                <a:lnTo>
                  <a:pt x="5460" y="192658"/>
                </a:lnTo>
                <a:lnTo>
                  <a:pt x="20954" y="229107"/>
                </a:lnTo>
                <a:lnTo>
                  <a:pt x="44830" y="259842"/>
                </a:lnTo>
                <a:lnTo>
                  <a:pt x="75818" y="283718"/>
                </a:lnTo>
                <a:lnTo>
                  <a:pt x="112394" y="299085"/>
                </a:lnTo>
                <a:lnTo>
                  <a:pt x="153162" y="304545"/>
                </a:lnTo>
                <a:lnTo>
                  <a:pt x="193928" y="299085"/>
                </a:lnTo>
                <a:lnTo>
                  <a:pt x="230504" y="283718"/>
                </a:lnTo>
                <a:lnTo>
                  <a:pt x="261492" y="259842"/>
                </a:lnTo>
                <a:lnTo>
                  <a:pt x="285368" y="229107"/>
                </a:lnTo>
                <a:lnTo>
                  <a:pt x="300863" y="192658"/>
                </a:lnTo>
                <a:lnTo>
                  <a:pt x="306323" y="152273"/>
                </a:lnTo>
                <a:lnTo>
                  <a:pt x="300863" y="111760"/>
                </a:lnTo>
                <a:lnTo>
                  <a:pt x="285368" y="75437"/>
                </a:lnTo>
                <a:lnTo>
                  <a:pt x="261492" y="44576"/>
                </a:lnTo>
                <a:lnTo>
                  <a:pt x="230504" y="20828"/>
                </a:lnTo>
                <a:lnTo>
                  <a:pt x="193928" y="5461"/>
                </a:lnTo>
                <a:lnTo>
                  <a:pt x="153162" y="0"/>
                </a:lnTo>
                <a:close/>
              </a:path>
            </a:pathLst>
          </a:custGeom>
          <a:solidFill>
            <a:srgbClr val="D69F39"/>
          </a:solidFill>
        </p:spPr>
        <p:txBody>
          <a:bodyPr wrap="square" lIns="0" tIns="0" rIns="0" bIns="0" rtlCol="0"/>
          <a:lstStyle/>
          <a:p>
            <a:endParaRPr/>
          </a:p>
        </p:txBody>
      </p:sp>
      <p:sp>
        <p:nvSpPr>
          <p:cNvPr id="14" name="object 14"/>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5" name="object 15"/>
          <p:cNvSpPr/>
          <p:nvPr/>
        </p:nvSpPr>
        <p:spPr>
          <a:xfrm>
            <a:off x="7865364" y="2258567"/>
            <a:ext cx="304800" cy="30353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a:p>
        </p:txBody>
      </p:sp>
      <p:sp>
        <p:nvSpPr>
          <p:cNvPr id="16" name="object 16"/>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7" name="object 17"/>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943334"/>
                </a:solidFill>
                <a:latin typeface="Arial"/>
                <a:cs typeface="Arial"/>
              </a:rPr>
              <a:t>Con</a:t>
            </a:r>
            <a:r>
              <a:rPr sz="1400" b="1" dirty="0">
                <a:solidFill>
                  <a:srgbClr val="943334"/>
                </a:solidFill>
                <a:latin typeface="Arial"/>
                <a:cs typeface="Arial"/>
              </a:rPr>
              <a:t>te</a:t>
            </a:r>
            <a:r>
              <a:rPr sz="1400" b="1" spc="-15" dirty="0">
                <a:solidFill>
                  <a:srgbClr val="943334"/>
                </a:solidFill>
                <a:latin typeface="Arial"/>
                <a:cs typeface="Arial"/>
              </a:rPr>
              <a:t>xt</a:t>
            </a:r>
            <a:r>
              <a:rPr sz="1400" b="1" dirty="0">
                <a:solidFill>
                  <a:srgbClr val="943334"/>
                </a:solidFill>
                <a:latin typeface="Arial"/>
                <a:cs typeface="Arial"/>
              </a:rPr>
              <a:t>e  </a:t>
            </a:r>
            <a:r>
              <a:rPr sz="1400" b="1" spc="-5" dirty="0">
                <a:solidFill>
                  <a:srgbClr val="943334"/>
                </a:solidFill>
                <a:latin typeface="Arial"/>
                <a:cs typeface="Arial"/>
              </a:rPr>
              <a:t>général</a:t>
            </a:r>
            <a:endParaRPr sz="1400" dirty="0">
              <a:latin typeface="Arial"/>
              <a:cs typeface="Arial"/>
            </a:endParaRPr>
          </a:p>
        </p:txBody>
      </p:sp>
      <p:sp>
        <p:nvSpPr>
          <p:cNvPr id="18" name="object 18"/>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8981D2"/>
                </a:solidFill>
                <a:latin typeface="Arial"/>
                <a:cs typeface="Arial"/>
              </a:rPr>
              <a:t>Conduite</a:t>
            </a:r>
            <a:r>
              <a:rPr sz="1400" b="1" spc="-105" dirty="0">
                <a:solidFill>
                  <a:srgbClr val="8981D2"/>
                </a:solidFill>
                <a:latin typeface="Arial"/>
                <a:cs typeface="Arial"/>
              </a:rPr>
              <a:t> </a:t>
            </a:r>
            <a:r>
              <a:rPr sz="1400" b="1" spc="-5" dirty="0">
                <a:solidFill>
                  <a:srgbClr val="8981D2"/>
                </a:solidFill>
                <a:latin typeface="Arial"/>
                <a:cs typeface="Arial"/>
              </a:rPr>
              <a:t>du  projet</a:t>
            </a:r>
            <a:endParaRPr sz="1400" dirty="0">
              <a:latin typeface="Arial"/>
              <a:cs typeface="Arial"/>
            </a:endParaRPr>
          </a:p>
        </p:txBody>
      </p:sp>
      <p:sp>
        <p:nvSpPr>
          <p:cNvPr id="19" name="object 19"/>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55A7B5"/>
                </a:solidFill>
                <a:latin typeface="Arial"/>
                <a:cs typeface="Arial"/>
              </a:rPr>
              <a:t>Analyse  </a:t>
            </a:r>
            <a:r>
              <a:rPr sz="1400" b="1" spc="-5" dirty="0">
                <a:solidFill>
                  <a:srgbClr val="55A7B5"/>
                </a:solidFill>
                <a:latin typeface="Arial"/>
                <a:cs typeface="Arial"/>
              </a:rPr>
              <a:t>du</a:t>
            </a:r>
            <a:r>
              <a:rPr sz="1400" b="1" spc="-105" dirty="0">
                <a:solidFill>
                  <a:srgbClr val="55A7B5"/>
                </a:solidFill>
                <a:latin typeface="Arial"/>
                <a:cs typeface="Arial"/>
              </a:rPr>
              <a:t> </a:t>
            </a:r>
            <a:r>
              <a:rPr sz="1400" b="1" spc="-5" dirty="0">
                <a:solidFill>
                  <a:srgbClr val="55A7B5"/>
                </a:solidFill>
                <a:latin typeface="Arial"/>
                <a:cs typeface="Arial"/>
              </a:rPr>
              <a:t>projet</a:t>
            </a:r>
            <a:endParaRPr sz="1400" dirty="0">
              <a:latin typeface="Arial"/>
              <a:cs typeface="Arial"/>
            </a:endParaRPr>
          </a:p>
        </p:txBody>
      </p:sp>
      <p:sp>
        <p:nvSpPr>
          <p:cNvPr id="20" name="object 20"/>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89AB42"/>
                </a:solidFill>
                <a:latin typeface="Arial"/>
                <a:cs typeface="Arial"/>
              </a:rPr>
              <a:t>Con</a:t>
            </a:r>
            <a:r>
              <a:rPr sz="1400" b="1" spc="-15" dirty="0">
                <a:solidFill>
                  <a:srgbClr val="89AB42"/>
                </a:solidFill>
                <a:latin typeface="Arial"/>
                <a:cs typeface="Arial"/>
              </a:rPr>
              <a:t>ce</a:t>
            </a:r>
            <a:r>
              <a:rPr sz="1400" b="1" spc="-20" dirty="0">
                <a:solidFill>
                  <a:srgbClr val="89AB42"/>
                </a:solidFill>
                <a:latin typeface="Arial"/>
                <a:cs typeface="Arial"/>
              </a:rPr>
              <a:t>p</a:t>
            </a:r>
            <a:r>
              <a:rPr sz="1400" b="1" spc="-15" dirty="0">
                <a:solidFill>
                  <a:srgbClr val="89AB42"/>
                </a:solidFill>
                <a:latin typeface="Arial"/>
                <a:cs typeface="Arial"/>
              </a:rPr>
              <a:t>t</a:t>
            </a:r>
            <a:r>
              <a:rPr sz="1400" b="1" spc="-20" dirty="0">
                <a:solidFill>
                  <a:srgbClr val="89AB42"/>
                </a:solidFill>
                <a:latin typeface="Arial"/>
                <a:cs typeface="Arial"/>
              </a:rPr>
              <a:t>i</a:t>
            </a:r>
            <a:r>
              <a:rPr sz="1400" b="1" spc="-30" dirty="0">
                <a:solidFill>
                  <a:srgbClr val="89AB42"/>
                </a:solidFill>
                <a:latin typeface="Arial"/>
                <a:cs typeface="Arial"/>
              </a:rPr>
              <a:t>o</a:t>
            </a:r>
            <a:r>
              <a:rPr sz="1400" b="1" dirty="0">
                <a:solidFill>
                  <a:srgbClr val="89AB42"/>
                </a:solidFill>
                <a:latin typeface="Arial"/>
                <a:cs typeface="Arial"/>
              </a:rPr>
              <a:t>n  </a:t>
            </a:r>
            <a:r>
              <a:rPr sz="1400" b="1" spc="-10" dirty="0">
                <a:solidFill>
                  <a:srgbClr val="89AB42"/>
                </a:solidFill>
                <a:latin typeface="Arial"/>
                <a:cs typeface="Arial"/>
              </a:rPr>
              <a:t>du</a:t>
            </a:r>
            <a:r>
              <a:rPr sz="1400" b="1" spc="-70" dirty="0">
                <a:solidFill>
                  <a:srgbClr val="89AB42"/>
                </a:solidFill>
                <a:latin typeface="Arial"/>
                <a:cs typeface="Arial"/>
              </a:rPr>
              <a:t> </a:t>
            </a:r>
            <a:r>
              <a:rPr sz="1400" b="1" spc="-15" dirty="0">
                <a:solidFill>
                  <a:srgbClr val="89AB42"/>
                </a:solidFill>
                <a:latin typeface="Arial"/>
                <a:cs typeface="Arial"/>
              </a:rPr>
              <a:t>projet</a:t>
            </a:r>
            <a:endParaRPr sz="1400" dirty="0">
              <a:latin typeface="Arial"/>
              <a:cs typeface="Arial"/>
            </a:endParaRPr>
          </a:p>
        </p:txBody>
      </p:sp>
      <p:sp>
        <p:nvSpPr>
          <p:cNvPr id="21" name="object 21"/>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D69F39"/>
                </a:solidFill>
                <a:latin typeface="Arial"/>
                <a:cs typeface="Arial"/>
              </a:rPr>
              <a:t>Réalisation</a:t>
            </a:r>
            <a:endParaRPr sz="1400" dirty="0">
              <a:latin typeface="Arial"/>
              <a:cs typeface="Arial"/>
            </a:endParaRPr>
          </a:p>
        </p:txBody>
      </p:sp>
      <p:sp>
        <p:nvSpPr>
          <p:cNvPr id="22" name="object 22"/>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3981B8"/>
                </a:solidFill>
                <a:latin typeface="Arial"/>
                <a:cs typeface="Arial"/>
              </a:rPr>
              <a:t>Conclusion</a:t>
            </a:r>
            <a:endParaRPr sz="1400" dirty="0">
              <a:latin typeface="Arial"/>
              <a:cs typeface="Arial"/>
            </a:endParaRPr>
          </a:p>
        </p:txBody>
      </p:sp>
      <p:grpSp>
        <p:nvGrpSpPr>
          <p:cNvPr id="23" name="object 23"/>
          <p:cNvGrpSpPr/>
          <p:nvPr/>
        </p:nvGrpSpPr>
        <p:grpSpPr>
          <a:xfrm>
            <a:off x="815339" y="2825495"/>
            <a:ext cx="363220" cy="325120"/>
            <a:chOff x="815339" y="2825495"/>
            <a:chExt cx="363220" cy="325120"/>
          </a:xfrm>
        </p:grpSpPr>
        <p:sp>
          <p:nvSpPr>
            <p:cNvPr id="24" name="object 24"/>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516C82"/>
              </a:solidFill>
            </a:ln>
          </p:spPr>
          <p:txBody>
            <a:bodyPr wrap="square" lIns="0" tIns="0" rIns="0" bIns="0" rtlCol="0"/>
            <a:lstStyle/>
            <a:p>
              <a:endParaRPr/>
            </a:p>
          </p:txBody>
        </p:sp>
        <p:sp>
          <p:nvSpPr>
            <p:cNvPr id="25" name="object 25"/>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6" name="object 26"/>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516C82"/>
            </a:solidFill>
          </a:ln>
        </p:spPr>
        <p:txBody>
          <a:bodyPr wrap="square" lIns="0" tIns="0" rIns="0" bIns="0" rtlCol="0"/>
          <a:lstStyle/>
          <a:p>
            <a:endParaRPr/>
          </a:p>
        </p:txBody>
      </p:sp>
      <p:sp>
        <p:nvSpPr>
          <p:cNvPr id="27" name="object 27"/>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8" name="object 28"/>
          <p:cNvGrpSpPr/>
          <p:nvPr/>
        </p:nvGrpSpPr>
        <p:grpSpPr>
          <a:xfrm>
            <a:off x="3651503" y="2854451"/>
            <a:ext cx="329565" cy="294640"/>
            <a:chOff x="3651503" y="2854451"/>
            <a:chExt cx="329565" cy="294640"/>
          </a:xfrm>
        </p:grpSpPr>
        <p:sp>
          <p:nvSpPr>
            <p:cNvPr id="29" name="object 29"/>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516C82"/>
              </a:solidFill>
            </a:ln>
          </p:spPr>
          <p:txBody>
            <a:bodyPr wrap="square" lIns="0" tIns="0" rIns="0" bIns="0" rtlCol="0"/>
            <a:lstStyle/>
            <a:p>
              <a:endParaRPr/>
            </a:p>
          </p:txBody>
        </p:sp>
        <p:sp>
          <p:nvSpPr>
            <p:cNvPr id="30" name="object 30"/>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1" name="object 31"/>
          <p:cNvGrpSpPr/>
          <p:nvPr/>
        </p:nvGrpSpPr>
        <p:grpSpPr>
          <a:xfrm>
            <a:off x="6411467" y="2895600"/>
            <a:ext cx="344805" cy="254635"/>
            <a:chOff x="6411467" y="2895600"/>
            <a:chExt cx="344805" cy="254635"/>
          </a:xfrm>
        </p:grpSpPr>
        <p:sp>
          <p:nvSpPr>
            <p:cNvPr id="32" name="object 32"/>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516C82"/>
              </a:solidFill>
            </a:ln>
          </p:spPr>
          <p:txBody>
            <a:bodyPr wrap="square" lIns="0" tIns="0" rIns="0" bIns="0" rtlCol="0"/>
            <a:lstStyle/>
            <a:p>
              <a:endParaRPr/>
            </a:p>
          </p:txBody>
        </p:sp>
        <p:sp>
          <p:nvSpPr>
            <p:cNvPr id="33" name="object 33"/>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4" name="object 34"/>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516C82"/>
            </a:solidFill>
          </a:ln>
        </p:spPr>
        <p:txBody>
          <a:bodyPr wrap="square" lIns="0" tIns="0" rIns="0" bIns="0" rtlCol="0"/>
          <a:lstStyle/>
          <a:p>
            <a:endParaRPr/>
          </a:p>
        </p:txBody>
      </p:sp>
      <p:sp>
        <p:nvSpPr>
          <p:cNvPr id="35" name="object 35"/>
          <p:cNvSpPr/>
          <p:nvPr/>
        </p:nvSpPr>
        <p:spPr>
          <a:xfrm>
            <a:off x="429780" y="574548"/>
            <a:ext cx="309880" cy="402590"/>
          </a:xfrm>
          <a:custGeom>
            <a:avLst/>
            <a:gdLst/>
            <a:ahLst/>
            <a:cxnLst/>
            <a:rect l="l" t="t" r="r" b="b"/>
            <a:pathLst>
              <a:path w="309880" h="402590">
                <a:moveTo>
                  <a:pt x="24384" y="383921"/>
                </a:moveTo>
                <a:lnTo>
                  <a:pt x="24841" y="386714"/>
                </a:lnTo>
                <a:lnTo>
                  <a:pt x="25298" y="389889"/>
                </a:lnTo>
                <a:lnTo>
                  <a:pt x="38734" y="402336"/>
                </a:lnTo>
                <a:lnTo>
                  <a:pt x="41960" y="402336"/>
                </a:lnTo>
                <a:lnTo>
                  <a:pt x="299173" y="402336"/>
                </a:lnTo>
                <a:lnTo>
                  <a:pt x="300570" y="402336"/>
                </a:lnTo>
                <a:lnTo>
                  <a:pt x="301955" y="401827"/>
                </a:lnTo>
                <a:lnTo>
                  <a:pt x="309346" y="382015"/>
                </a:lnTo>
                <a:lnTo>
                  <a:pt x="309346" y="61087"/>
                </a:lnTo>
                <a:lnTo>
                  <a:pt x="309346" y="58292"/>
                </a:lnTo>
                <a:lnTo>
                  <a:pt x="308889" y="56006"/>
                </a:lnTo>
                <a:lnTo>
                  <a:pt x="308432" y="54610"/>
                </a:lnTo>
                <a:lnTo>
                  <a:pt x="307492" y="53212"/>
                </a:lnTo>
                <a:lnTo>
                  <a:pt x="306108" y="52704"/>
                </a:lnTo>
                <a:lnTo>
                  <a:pt x="304266" y="52324"/>
                </a:lnTo>
                <a:lnTo>
                  <a:pt x="299173" y="51815"/>
                </a:lnTo>
              </a:path>
              <a:path w="309880" h="402590">
                <a:moveTo>
                  <a:pt x="270256" y="18287"/>
                </a:moveTo>
                <a:lnTo>
                  <a:pt x="14706" y="18287"/>
                </a:lnTo>
                <a:lnTo>
                  <a:pt x="11950" y="18796"/>
                </a:lnTo>
                <a:lnTo>
                  <a:pt x="9194" y="19685"/>
                </a:lnTo>
                <a:lnTo>
                  <a:pt x="6438" y="20574"/>
                </a:lnTo>
                <a:lnTo>
                  <a:pt x="4140" y="22478"/>
                </a:lnTo>
                <a:lnTo>
                  <a:pt x="2285" y="24764"/>
                </a:lnTo>
                <a:lnTo>
                  <a:pt x="1384" y="27559"/>
                </a:lnTo>
                <a:lnTo>
                  <a:pt x="457" y="30352"/>
                </a:lnTo>
                <a:lnTo>
                  <a:pt x="0" y="33019"/>
                </a:lnTo>
                <a:lnTo>
                  <a:pt x="0" y="354075"/>
                </a:lnTo>
                <a:lnTo>
                  <a:pt x="457" y="356742"/>
                </a:lnTo>
                <a:lnTo>
                  <a:pt x="1384" y="359537"/>
                </a:lnTo>
                <a:lnTo>
                  <a:pt x="2285" y="362330"/>
                </a:lnTo>
                <a:lnTo>
                  <a:pt x="4140" y="364616"/>
                </a:lnTo>
                <a:lnTo>
                  <a:pt x="6438" y="366522"/>
                </a:lnTo>
                <a:lnTo>
                  <a:pt x="9194" y="367411"/>
                </a:lnTo>
                <a:lnTo>
                  <a:pt x="11950" y="368300"/>
                </a:lnTo>
                <a:lnTo>
                  <a:pt x="14706" y="368807"/>
                </a:lnTo>
                <a:lnTo>
                  <a:pt x="270256" y="368807"/>
                </a:lnTo>
                <a:lnTo>
                  <a:pt x="284975" y="354075"/>
                </a:lnTo>
                <a:lnTo>
                  <a:pt x="284975" y="33019"/>
                </a:lnTo>
                <a:lnTo>
                  <a:pt x="270256" y="18287"/>
                </a:lnTo>
              </a:path>
              <a:path w="309880" h="402590">
                <a:moveTo>
                  <a:pt x="172961" y="22860"/>
                </a:moveTo>
                <a:lnTo>
                  <a:pt x="176288" y="23367"/>
                </a:lnTo>
                <a:lnTo>
                  <a:pt x="179590" y="24256"/>
                </a:lnTo>
                <a:lnTo>
                  <a:pt x="190461" y="39624"/>
                </a:lnTo>
                <a:lnTo>
                  <a:pt x="172961" y="56387"/>
                </a:lnTo>
                <a:lnTo>
                  <a:pt x="155460" y="39624"/>
                </a:lnTo>
                <a:lnTo>
                  <a:pt x="172961" y="22860"/>
                </a:lnTo>
              </a:path>
              <a:path w="309880" h="402590">
                <a:moveTo>
                  <a:pt x="110489" y="22860"/>
                </a:moveTo>
                <a:lnTo>
                  <a:pt x="113792" y="23367"/>
                </a:lnTo>
                <a:lnTo>
                  <a:pt x="117119" y="24256"/>
                </a:lnTo>
                <a:lnTo>
                  <a:pt x="128003" y="39624"/>
                </a:lnTo>
                <a:lnTo>
                  <a:pt x="110489" y="56387"/>
                </a:lnTo>
                <a:lnTo>
                  <a:pt x="92976" y="39624"/>
                </a:lnTo>
                <a:lnTo>
                  <a:pt x="110489" y="22860"/>
                </a:lnTo>
              </a:path>
              <a:path w="309880" h="402590">
                <a:moveTo>
                  <a:pt x="30467" y="39624"/>
                </a:moveTo>
                <a:lnTo>
                  <a:pt x="30937" y="36449"/>
                </a:lnTo>
                <a:lnTo>
                  <a:pt x="31826" y="33274"/>
                </a:lnTo>
                <a:lnTo>
                  <a:pt x="47243" y="22860"/>
                </a:lnTo>
                <a:lnTo>
                  <a:pt x="63995" y="39624"/>
                </a:lnTo>
                <a:lnTo>
                  <a:pt x="47243" y="56387"/>
                </a:lnTo>
                <a:lnTo>
                  <a:pt x="30467" y="39624"/>
                </a:lnTo>
              </a:path>
              <a:path w="309880" h="402590">
                <a:moveTo>
                  <a:pt x="146265" y="262127"/>
                </a:moveTo>
                <a:lnTo>
                  <a:pt x="44183" y="262127"/>
                </a:lnTo>
              </a:path>
              <a:path w="309880" h="402590">
                <a:moveTo>
                  <a:pt x="239229" y="219455"/>
                </a:moveTo>
                <a:lnTo>
                  <a:pt x="44183" y="219455"/>
                </a:lnTo>
              </a:path>
              <a:path w="309880" h="402590">
                <a:moveTo>
                  <a:pt x="239229" y="178307"/>
                </a:moveTo>
                <a:lnTo>
                  <a:pt x="44183" y="178307"/>
                </a:lnTo>
              </a:path>
              <a:path w="309880" h="402590">
                <a:moveTo>
                  <a:pt x="239229" y="135636"/>
                </a:moveTo>
                <a:lnTo>
                  <a:pt x="44183" y="135636"/>
                </a:lnTo>
              </a:path>
              <a:path w="309880" h="402590">
                <a:moveTo>
                  <a:pt x="236194" y="56387"/>
                </a:moveTo>
                <a:lnTo>
                  <a:pt x="233032" y="55879"/>
                </a:lnTo>
                <a:lnTo>
                  <a:pt x="229857" y="54990"/>
                </a:lnTo>
                <a:lnTo>
                  <a:pt x="219443" y="39624"/>
                </a:lnTo>
                <a:lnTo>
                  <a:pt x="236194" y="22860"/>
                </a:lnTo>
                <a:lnTo>
                  <a:pt x="252958" y="39624"/>
                </a:lnTo>
                <a:lnTo>
                  <a:pt x="236194" y="56387"/>
                </a:lnTo>
              </a:path>
              <a:path w="309880" h="402590">
                <a:moveTo>
                  <a:pt x="48755" y="0"/>
                </a:moveTo>
                <a:lnTo>
                  <a:pt x="48755" y="38100"/>
                </a:lnTo>
              </a:path>
              <a:path w="309880" h="402590">
                <a:moveTo>
                  <a:pt x="111239" y="0"/>
                </a:moveTo>
                <a:lnTo>
                  <a:pt x="111239" y="38100"/>
                </a:lnTo>
              </a:path>
              <a:path w="309880" h="402590">
                <a:moveTo>
                  <a:pt x="173723" y="0"/>
                </a:moveTo>
                <a:lnTo>
                  <a:pt x="173723" y="38100"/>
                </a:lnTo>
              </a:path>
              <a:path w="309880" h="402590">
                <a:moveTo>
                  <a:pt x="236207" y="0"/>
                </a:moveTo>
                <a:lnTo>
                  <a:pt x="236207" y="38100"/>
                </a:lnTo>
              </a:path>
            </a:pathLst>
          </a:custGeom>
          <a:ln w="12192">
            <a:solidFill>
              <a:srgbClr val="FF9700"/>
            </a:solidFill>
          </a:ln>
        </p:spPr>
        <p:txBody>
          <a:bodyPr wrap="square" lIns="0" tIns="0" rIns="0" bIns="0" rtlCol="0"/>
          <a:lstStyle/>
          <a:p>
            <a:endParaRPr/>
          </a:p>
        </p:txBody>
      </p:sp>
      <p:sp>
        <p:nvSpPr>
          <p:cNvPr id="36" name="object 36"/>
          <p:cNvSpPr txBox="1"/>
          <p:nvPr/>
        </p:nvSpPr>
        <p:spPr>
          <a:xfrm>
            <a:off x="8898001" y="4694976"/>
            <a:ext cx="153670" cy="20447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b="1" dirty="0">
                <a:solidFill>
                  <a:srgbClr val="FFFFFF"/>
                </a:solidFill>
                <a:latin typeface="Roboto Condensed"/>
                <a:cs typeface="Roboto Condensed"/>
              </a:rPr>
              <a:t>3</a:t>
            </a:fld>
            <a:endParaRPr sz="1200">
              <a:latin typeface="Roboto Condensed"/>
              <a:cs typeface="Roboto Condense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R="575945" algn="ctr">
              <a:lnSpc>
                <a:spcPct val="100000"/>
              </a:lnSpc>
              <a:spcBef>
                <a:spcPts val="1805"/>
              </a:spcBef>
            </a:pPr>
            <a:r>
              <a:rPr sz="2000" dirty="0">
                <a:solidFill>
                  <a:srgbClr val="FFFFFF"/>
                </a:solidFill>
              </a:rPr>
              <a:t>Outils et </a:t>
            </a:r>
            <a:r>
              <a:rPr sz="2000" spc="-5" dirty="0">
                <a:solidFill>
                  <a:srgbClr val="FFFFFF"/>
                </a:solidFill>
              </a:rPr>
              <a:t>technologies</a:t>
            </a:r>
            <a:r>
              <a:rPr sz="2000" spc="-20" dirty="0">
                <a:solidFill>
                  <a:srgbClr val="FFFFFF"/>
                </a:solidFill>
              </a:rPr>
              <a:t> </a:t>
            </a:r>
            <a:r>
              <a:rPr sz="2000" spc="-5" dirty="0">
                <a:solidFill>
                  <a:srgbClr val="FFFFFF"/>
                </a:solidFill>
              </a:rPr>
              <a:t>utilisés</a:t>
            </a:r>
            <a:endParaRPr sz="2000"/>
          </a:p>
        </p:txBody>
      </p:sp>
      <p:sp>
        <p:nvSpPr>
          <p:cNvPr id="3" name="object 3"/>
          <p:cNvSpPr txBox="1"/>
          <p:nvPr/>
        </p:nvSpPr>
        <p:spPr>
          <a:xfrm>
            <a:off x="7775447" y="4646676"/>
            <a:ext cx="1369060" cy="304800"/>
          </a:xfrm>
          <a:prstGeom prst="rect">
            <a:avLst/>
          </a:prstGeom>
          <a:solidFill>
            <a:srgbClr val="FF9700"/>
          </a:solidFill>
        </p:spPr>
        <p:txBody>
          <a:bodyPr vert="horz" wrap="square" lIns="0" tIns="49530" rIns="0" bIns="0" rtlCol="0">
            <a:spAutoFit/>
          </a:bodyPr>
          <a:lstStyle/>
          <a:p>
            <a:pPr marR="123189" algn="r">
              <a:lnSpc>
                <a:spcPct val="100000"/>
              </a:lnSpc>
              <a:spcBef>
                <a:spcPts val="390"/>
              </a:spcBef>
            </a:pPr>
            <a:r>
              <a:rPr sz="1200" b="1" spc="5" dirty="0">
                <a:solidFill>
                  <a:srgbClr val="FFFFFF"/>
                </a:solidFill>
                <a:latin typeface="Roboto Condensed"/>
                <a:cs typeface="Roboto Condensed"/>
              </a:rPr>
              <a:t>37</a:t>
            </a:r>
            <a:endParaRPr sz="1200">
              <a:latin typeface="Roboto Condensed"/>
              <a:cs typeface="Roboto Condensed"/>
            </a:endParaRPr>
          </a:p>
        </p:txBody>
      </p:sp>
      <p:sp>
        <p:nvSpPr>
          <p:cNvPr id="8" name="object 8"/>
          <p:cNvSpPr/>
          <p:nvPr/>
        </p:nvSpPr>
        <p:spPr>
          <a:xfrm>
            <a:off x="6723420" y="1144681"/>
            <a:ext cx="1371600" cy="1196824"/>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0" y="2924555"/>
            <a:ext cx="3525520" cy="2026920"/>
          </a:xfrm>
          <a:prstGeom prst="rect">
            <a:avLst/>
          </a:prstGeom>
          <a:solidFill>
            <a:srgbClr val="3E5278"/>
          </a:solidFill>
        </p:spPr>
        <p:txBody>
          <a:bodyPr vert="horz" wrap="square" lIns="0" tIns="1270" rIns="0" bIns="0" rtlCol="0">
            <a:spAutoFit/>
          </a:bodyPr>
          <a:lstStyle/>
          <a:p>
            <a:pPr>
              <a:lnSpc>
                <a:spcPct val="100000"/>
              </a:lnSpc>
              <a:spcBef>
                <a:spcPts val="10"/>
              </a:spcBef>
            </a:pPr>
            <a:endParaRPr sz="4350">
              <a:latin typeface="Times New Roman"/>
              <a:cs typeface="Times New Roman"/>
            </a:endParaRPr>
          </a:p>
          <a:p>
            <a:pPr marL="490855" algn="ctr">
              <a:lnSpc>
                <a:spcPct val="100000"/>
              </a:lnSpc>
              <a:spcBef>
                <a:spcPts val="5"/>
              </a:spcBef>
            </a:pPr>
            <a:r>
              <a:rPr sz="4000" spc="-5" dirty="0">
                <a:solidFill>
                  <a:srgbClr val="FFFFFF"/>
                </a:solidFill>
              </a:rPr>
              <a:t>Démonstration</a:t>
            </a:r>
            <a:endParaRPr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165" y="597153"/>
            <a:ext cx="116014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Conclusion</a:t>
            </a:r>
            <a:endParaRPr sz="2000"/>
          </a:p>
        </p:txBody>
      </p:sp>
      <p:grpSp>
        <p:nvGrpSpPr>
          <p:cNvPr id="3" name="object 3"/>
          <p:cNvGrpSpPr/>
          <p:nvPr/>
        </p:nvGrpSpPr>
        <p:grpSpPr>
          <a:xfrm>
            <a:off x="667512" y="2269235"/>
            <a:ext cx="7727950" cy="304800"/>
            <a:chOff x="667512" y="2269235"/>
            <a:chExt cx="7727950" cy="304800"/>
          </a:xfrm>
        </p:grpSpPr>
        <p:sp>
          <p:nvSpPr>
            <p:cNvPr id="4" name="object 4"/>
            <p:cNvSpPr/>
            <p:nvPr/>
          </p:nvSpPr>
          <p:spPr>
            <a:xfrm>
              <a:off x="705612" y="2410967"/>
              <a:ext cx="1610995" cy="0"/>
            </a:xfrm>
            <a:custGeom>
              <a:avLst/>
              <a:gdLst/>
              <a:ahLst/>
              <a:cxnLst/>
              <a:rect l="l" t="t" r="r" b="b"/>
              <a:pathLst>
                <a:path w="1610995">
                  <a:moveTo>
                    <a:pt x="0" y="0"/>
                  </a:moveTo>
                  <a:lnTo>
                    <a:pt x="243840" y="0"/>
                  </a:lnTo>
                </a:path>
                <a:path w="1610995">
                  <a:moveTo>
                    <a:pt x="345948" y="0"/>
                  </a:moveTo>
                  <a:lnTo>
                    <a:pt x="1610868" y="0"/>
                  </a:lnTo>
                </a:path>
              </a:pathLst>
            </a:custGeom>
            <a:ln w="76200">
              <a:solidFill>
                <a:srgbClr val="D9D9D9"/>
              </a:solidFill>
            </a:ln>
          </p:spPr>
          <p:txBody>
            <a:bodyPr wrap="square" lIns="0" tIns="0" rIns="0" bIns="0" rtlCol="0"/>
            <a:lstStyle/>
            <a:p>
              <a:endParaRPr/>
            </a:p>
          </p:txBody>
        </p:sp>
        <p:sp>
          <p:nvSpPr>
            <p:cNvPr id="5" name="object 5"/>
            <p:cNvSpPr/>
            <p:nvPr/>
          </p:nvSpPr>
          <p:spPr>
            <a:xfrm>
              <a:off x="853440" y="2269235"/>
              <a:ext cx="307975" cy="304800"/>
            </a:xfrm>
            <a:custGeom>
              <a:avLst/>
              <a:gdLst/>
              <a:ahLst/>
              <a:cxnLst/>
              <a:rect l="l" t="t" r="r" b="b"/>
              <a:pathLst>
                <a:path w="307975" h="304800">
                  <a:moveTo>
                    <a:pt x="307530" y="152273"/>
                  </a:moveTo>
                  <a:lnTo>
                    <a:pt x="302044" y="111760"/>
                  </a:lnTo>
                  <a:lnTo>
                    <a:pt x="286537" y="75438"/>
                  </a:lnTo>
                  <a:lnTo>
                    <a:pt x="262496" y="44577"/>
                  </a:lnTo>
                  <a:lnTo>
                    <a:pt x="231368" y="20828"/>
                  </a:lnTo>
                  <a:lnTo>
                    <a:pt x="194640" y="5461"/>
                  </a:lnTo>
                  <a:lnTo>
                    <a:pt x="153771" y="0"/>
                  </a:lnTo>
                  <a:lnTo>
                    <a:pt x="112890" y="5461"/>
                  </a:lnTo>
                  <a:lnTo>
                    <a:pt x="76161" y="20828"/>
                  </a:lnTo>
                  <a:lnTo>
                    <a:pt x="45046" y="44577"/>
                  </a:lnTo>
                  <a:lnTo>
                    <a:pt x="20993" y="75438"/>
                  </a:lnTo>
                  <a:lnTo>
                    <a:pt x="5499" y="111760"/>
                  </a:lnTo>
                  <a:lnTo>
                    <a:pt x="0" y="152273"/>
                  </a:lnTo>
                  <a:lnTo>
                    <a:pt x="5499" y="192659"/>
                  </a:lnTo>
                  <a:lnTo>
                    <a:pt x="20993" y="229108"/>
                  </a:lnTo>
                  <a:lnTo>
                    <a:pt x="45046" y="259842"/>
                  </a:lnTo>
                  <a:lnTo>
                    <a:pt x="76161" y="283718"/>
                  </a:lnTo>
                  <a:lnTo>
                    <a:pt x="112890" y="299085"/>
                  </a:lnTo>
                  <a:lnTo>
                    <a:pt x="153771" y="304546"/>
                  </a:lnTo>
                  <a:lnTo>
                    <a:pt x="194640" y="299085"/>
                  </a:lnTo>
                  <a:lnTo>
                    <a:pt x="231368" y="283718"/>
                  </a:lnTo>
                  <a:lnTo>
                    <a:pt x="262496" y="259842"/>
                  </a:lnTo>
                  <a:lnTo>
                    <a:pt x="286537" y="229108"/>
                  </a:lnTo>
                  <a:lnTo>
                    <a:pt x="302044" y="192659"/>
                  </a:lnTo>
                  <a:lnTo>
                    <a:pt x="307530" y="152273"/>
                  </a:lnTo>
                  <a:close/>
                </a:path>
              </a:pathLst>
            </a:custGeom>
            <a:solidFill>
              <a:srgbClr val="BEBEBE"/>
            </a:solidFill>
          </p:spPr>
          <p:txBody>
            <a:bodyPr wrap="square" lIns="0" tIns="0" rIns="0" bIns="0" rtlCol="0"/>
            <a:lstStyle/>
            <a:p>
              <a:endParaRPr/>
            </a:p>
          </p:txBody>
        </p:sp>
        <p:sp>
          <p:nvSpPr>
            <p:cNvPr id="6" name="object 6"/>
            <p:cNvSpPr/>
            <p:nvPr/>
          </p:nvSpPr>
          <p:spPr>
            <a:xfrm>
              <a:off x="2418588" y="2410967"/>
              <a:ext cx="5939155" cy="0"/>
            </a:xfrm>
            <a:custGeom>
              <a:avLst/>
              <a:gdLst/>
              <a:ahLst/>
              <a:cxnLst/>
              <a:rect l="l" t="t" r="r" b="b"/>
              <a:pathLst>
                <a:path w="5939155">
                  <a:moveTo>
                    <a:pt x="0" y="0"/>
                  </a:moveTo>
                  <a:lnTo>
                    <a:pt x="1335024" y="0"/>
                  </a:lnTo>
                </a:path>
                <a:path w="5939155">
                  <a:moveTo>
                    <a:pt x="1437132" y="0"/>
                  </a:moveTo>
                  <a:lnTo>
                    <a:pt x="2766060" y="0"/>
                  </a:lnTo>
                </a:path>
                <a:path w="5939155">
                  <a:moveTo>
                    <a:pt x="2868168" y="0"/>
                  </a:moveTo>
                  <a:lnTo>
                    <a:pt x="4102608" y="0"/>
                  </a:lnTo>
                </a:path>
                <a:path w="5939155">
                  <a:moveTo>
                    <a:pt x="4206240" y="0"/>
                  </a:moveTo>
                  <a:lnTo>
                    <a:pt x="5938773" y="0"/>
                  </a:lnTo>
                </a:path>
              </a:pathLst>
            </a:custGeom>
            <a:ln w="76200">
              <a:solidFill>
                <a:srgbClr val="D9D9D9"/>
              </a:solidFill>
            </a:ln>
          </p:spPr>
          <p:txBody>
            <a:bodyPr wrap="square" lIns="0" tIns="0" rIns="0" bIns="0" rtlCol="0"/>
            <a:lstStyle/>
            <a:p>
              <a:endParaRPr/>
            </a:p>
          </p:txBody>
        </p:sp>
      </p:grpSp>
      <p:sp>
        <p:nvSpPr>
          <p:cNvPr id="7" name="object 7"/>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8" name="object 8"/>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9" name="object 9"/>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0" name="object 10"/>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1" name="object 11"/>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2" name="object 12"/>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3" name="object 13"/>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4" name="object 14"/>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6" name="object 16"/>
          <p:cNvSpPr/>
          <p:nvPr/>
        </p:nvSpPr>
        <p:spPr>
          <a:xfrm>
            <a:off x="7865364" y="2258567"/>
            <a:ext cx="304800" cy="303530"/>
          </a:xfrm>
          <a:custGeom>
            <a:avLst/>
            <a:gdLst/>
            <a:ahLst/>
            <a:cxnLst/>
            <a:rect l="l" t="t" r="r" b="b"/>
            <a:pathLst>
              <a:path w="304800" h="303530">
                <a:moveTo>
                  <a:pt x="152400" y="0"/>
                </a:moveTo>
                <a:lnTo>
                  <a:pt x="111886" y="5461"/>
                </a:lnTo>
                <a:lnTo>
                  <a:pt x="75437" y="20700"/>
                </a:lnTo>
                <a:lnTo>
                  <a:pt x="44576" y="44323"/>
                </a:lnTo>
                <a:lnTo>
                  <a:pt x="20827" y="75056"/>
                </a:lnTo>
                <a:lnTo>
                  <a:pt x="5460" y="111251"/>
                </a:lnTo>
                <a:lnTo>
                  <a:pt x="0" y="151511"/>
                </a:lnTo>
                <a:lnTo>
                  <a:pt x="5460" y="191769"/>
                </a:lnTo>
                <a:lnTo>
                  <a:pt x="20827" y="227964"/>
                </a:lnTo>
                <a:lnTo>
                  <a:pt x="44576" y="258571"/>
                </a:lnTo>
                <a:lnTo>
                  <a:pt x="75437" y="282320"/>
                </a:lnTo>
                <a:lnTo>
                  <a:pt x="111886" y="297561"/>
                </a:lnTo>
                <a:lnTo>
                  <a:pt x="152400" y="303021"/>
                </a:lnTo>
                <a:lnTo>
                  <a:pt x="192912" y="297561"/>
                </a:lnTo>
                <a:lnTo>
                  <a:pt x="229361" y="282320"/>
                </a:lnTo>
                <a:lnTo>
                  <a:pt x="260222" y="258571"/>
                </a:lnTo>
                <a:lnTo>
                  <a:pt x="283971" y="227964"/>
                </a:lnTo>
                <a:lnTo>
                  <a:pt x="299338" y="191769"/>
                </a:lnTo>
                <a:lnTo>
                  <a:pt x="304800" y="151511"/>
                </a:lnTo>
                <a:lnTo>
                  <a:pt x="299338" y="111251"/>
                </a:lnTo>
                <a:lnTo>
                  <a:pt x="283971" y="75056"/>
                </a:lnTo>
                <a:lnTo>
                  <a:pt x="260222" y="44323"/>
                </a:lnTo>
                <a:lnTo>
                  <a:pt x="229361" y="20700"/>
                </a:lnTo>
                <a:lnTo>
                  <a:pt x="192912" y="5461"/>
                </a:lnTo>
                <a:lnTo>
                  <a:pt x="152400" y="0"/>
                </a:lnTo>
                <a:close/>
              </a:path>
            </a:pathLst>
          </a:custGeom>
          <a:solidFill>
            <a:srgbClr val="3981B8"/>
          </a:solidFill>
        </p:spPr>
        <p:txBody>
          <a:bodyPr wrap="square" lIns="0" tIns="0" rIns="0" bIns="0" rtlCol="0"/>
          <a:lstStyle/>
          <a:p>
            <a:endParaRPr/>
          </a:p>
        </p:txBody>
      </p:sp>
      <p:sp>
        <p:nvSpPr>
          <p:cNvPr id="17" name="object 17"/>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18" name="object 18"/>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BEBEBE"/>
                </a:solidFill>
                <a:latin typeface="Arial"/>
                <a:cs typeface="Arial"/>
              </a:rPr>
              <a:t>Con</a:t>
            </a:r>
            <a:r>
              <a:rPr sz="1400" b="1" dirty="0">
                <a:solidFill>
                  <a:srgbClr val="BEBEBE"/>
                </a:solidFill>
                <a:latin typeface="Arial"/>
                <a:cs typeface="Arial"/>
              </a:rPr>
              <a:t>te</a:t>
            </a:r>
            <a:r>
              <a:rPr sz="1400" b="1" spc="-15" dirty="0">
                <a:solidFill>
                  <a:srgbClr val="BEBEBE"/>
                </a:solidFill>
                <a:latin typeface="Arial"/>
                <a:cs typeface="Arial"/>
              </a:rPr>
              <a:t>xt</a:t>
            </a:r>
            <a:r>
              <a:rPr sz="1400" b="1" dirty="0">
                <a:solidFill>
                  <a:srgbClr val="BEBEBE"/>
                </a:solidFill>
                <a:latin typeface="Arial"/>
                <a:cs typeface="Arial"/>
              </a:rPr>
              <a:t>e  </a:t>
            </a:r>
            <a:r>
              <a:rPr sz="1400" b="1" spc="-5" dirty="0">
                <a:solidFill>
                  <a:srgbClr val="BEBEBE"/>
                </a:solidFill>
                <a:latin typeface="Arial"/>
                <a:cs typeface="Arial"/>
              </a:rPr>
              <a:t>général</a:t>
            </a:r>
            <a:endParaRPr sz="1400">
              <a:latin typeface="Arial"/>
              <a:cs typeface="Arial"/>
            </a:endParaRPr>
          </a:p>
        </p:txBody>
      </p:sp>
      <p:sp>
        <p:nvSpPr>
          <p:cNvPr id="19" name="object 19"/>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0" name="object 20"/>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BEBEBE"/>
                </a:solidFill>
                <a:latin typeface="Arial"/>
                <a:cs typeface="Arial"/>
              </a:rPr>
              <a:t>Analyse  </a:t>
            </a:r>
            <a:r>
              <a:rPr sz="1400" b="1" spc="-5" dirty="0">
                <a:solidFill>
                  <a:srgbClr val="BEBEBE"/>
                </a:solidFill>
                <a:latin typeface="Arial"/>
                <a:cs typeface="Arial"/>
              </a:rPr>
              <a:t>du</a:t>
            </a:r>
            <a:r>
              <a:rPr sz="1400" b="1" spc="-105" dirty="0">
                <a:solidFill>
                  <a:srgbClr val="BEBEBE"/>
                </a:solidFill>
                <a:latin typeface="Arial"/>
                <a:cs typeface="Arial"/>
              </a:rPr>
              <a:t> </a:t>
            </a:r>
            <a:r>
              <a:rPr sz="1400" b="1" spc="-5" dirty="0">
                <a:solidFill>
                  <a:srgbClr val="BEBEBE"/>
                </a:solidFill>
                <a:latin typeface="Arial"/>
                <a:cs typeface="Arial"/>
              </a:rPr>
              <a:t>projet</a:t>
            </a:r>
            <a:endParaRPr sz="1400">
              <a:latin typeface="Arial"/>
              <a:cs typeface="Arial"/>
            </a:endParaRPr>
          </a:p>
        </p:txBody>
      </p:sp>
      <p:sp>
        <p:nvSpPr>
          <p:cNvPr id="21" name="object 21"/>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a:latin typeface="Arial"/>
              <a:cs typeface="Arial"/>
            </a:endParaRPr>
          </a:p>
        </p:txBody>
      </p:sp>
      <p:sp>
        <p:nvSpPr>
          <p:cNvPr id="22" name="object 22"/>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3" name="object 23"/>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3981B8"/>
                </a:solidFill>
                <a:latin typeface="Arial"/>
                <a:cs typeface="Arial"/>
              </a:rPr>
              <a:t>Conclusion</a:t>
            </a:r>
            <a:endParaRPr sz="1400">
              <a:latin typeface="Arial"/>
              <a:cs typeface="Arial"/>
            </a:endParaRPr>
          </a:p>
        </p:txBody>
      </p:sp>
      <p:grpSp>
        <p:nvGrpSpPr>
          <p:cNvPr id="24" name="object 24"/>
          <p:cNvGrpSpPr/>
          <p:nvPr/>
        </p:nvGrpSpPr>
        <p:grpSpPr>
          <a:xfrm>
            <a:off x="815339" y="2825495"/>
            <a:ext cx="363220" cy="325120"/>
            <a:chOff x="815339" y="2825495"/>
            <a:chExt cx="363220" cy="325120"/>
          </a:xfrm>
        </p:grpSpPr>
        <p:sp>
          <p:nvSpPr>
            <p:cNvPr id="25" name="object 25"/>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BEBEBE"/>
              </a:solidFill>
            </a:ln>
          </p:spPr>
          <p:txBody>
            <a:bodyPr wrap="square" lIns="0" tIns="0" rIns="0" bIns="0" rtlCol="0"/>
            <a:lstStyle/>
            <a:p>
              <a:endParaRPr/>
            </a:p>
          </p:txBody>
        </p:sp>
        <p:sp>
          <p:nvSpPr>
            <p:cNvPr id="26" name="object 26"/>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7" name="object 27"/>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28" name="object 28"/>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29" name="object 29"/>
          <p:cNvGrpSpPr/>
          <p:nvPr/>
        </p:nvGrpSpPr>
        <p:grpSpPr>
          <a:xfrm>
            <a:off x="3651503" y="2854451"/>
            <a:ext cx="329565" cy="294640"/>
            <a:chOff x="3651503" y="2854451"/>
            <a:chExt cx="329565" cy="294640"/>
          </a:xfrm>
        </p:grpSpPr>
        <p:sp>
          <p:nvSpPr>
            <p:cNvPr id="30" name="object 30"/>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BEBEBE"/>
              </a:solidFill>
            </a:ln>
          </p:spPr>
          <p:txBody>
            <a:bodyPr wrap="square" lIns="0" tIns="0" rIns="0" bIns="0" rtlCol="0"/>
            <a:lstStyle/>
            <a:p>
              <a:endParaRPr/>
            </a:p>
          </p:txBody>
        </p:sp>
        <p:sp>
          <p:nvSpPr>
            <p:cNvPr id="31" name="object 31"/>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6411467" y="2895600"/>
            <a:ext cx="344805" cy="254635"/>
            <a:chOff x="6411467" y="2895600"/>
            <a:chExt cx="344805" cy="254635"/>
          </a:xfrm>
        </p:grpSpPr>
        <p:sp>
          <p:nvSpPr>
            <p:cNvPr id="33" name="object 33"/>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4" name="object 34"/>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5" name="object 35"/>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516C82"/>
            </a:solidFill>
          </a:ln>
        </p:spPr>
        <p:txBody>
          <a:bodyPr wrap="square" lIns="0" tIns="0" rIns="0" bIns="0" rtlCol="0"/>
          <a:lstStyle/>
          <a:p>
            <a:endParaRPr/>
          </a:p>
        </p:txBody>
      </p:sp>
      <p:sp>
        <p:nvSpPr>
          <p:cNvPr id="36" name="object 36"/>
          <p:cNvSpPr/>
          <p:nvPr/>
        </p:nvSpPr>
        <p:spPr>
          <a:xfrm>
            <a:off x="399300" y="637031"/>
            <a:ext cx="306705" cy="277495"/>
          </a:xfrm>
          <a:custGeom>
            <a:avLst/>
            <a:gdLst/>
            <a:ahLst/>
            <a:cxnLst/>
            <a:rect l="l" t="t" r="r" b="b"/>
            <a:pathLst>
              <a:path w="306705" h="277494">
                <a:moveTo>
                  <a:pt x="153161" y="0"/>
                </a:moveTo>
                <a:lnTo>
                  <a:pt x="145300" y="0"/>
                </a:lnTo>
                <a:lnTo>
                  <a:pt x="137452" y="507"/>
                </a:lnTo>
                <a:lnTo>
                  <a:pt x="100558" y="7873"/>
                </a:lnTo>
                <a:lnTo>
                  <a:pt x="93649" y="10159"/>
                </a:lnTo>
                <a:lnTo>
                  <a:pt x="86715" y="12445"/>
                </a:lnTo>
                <a:lnTo>
                  <a:pt x="80251" y="15620"/>
                </a:lnTo>
                <a:lnTo>
                  <a:pt x="73799" y="18414"/>
                </a:lnTo>
                <a:lnTo>
                  <a:pt x="39662" y="42290"/>
                </a:lnTo>
                <a:lnTo>
                  <a:pt x="15214" y="73025"/>
                </a:lnTo>
                <a:lnTo>
                  <a:pt x="3225" y="103377"/>
                </a:lnTo>
                <a:lnTo>
                  <a:pt x="1841" y="109727"/>
                </a:lnTo>
                <a:lnTo>
                  <a:pt x="914" y="116204"/>
                </a:lnTo>
                <a:lnTo>
                  <a:pt x="0" y="122554"/>
                </a:lnTo>
                <a:lnTo>
                  <a:pt x="0" y="129539"/>
                </a:lnTo>
                <a:lnTo>
                  <a:pt x="0" y="136397"/>
                </a:lnTo>
                <a:lnTo>
                  <a:pt x="914" y="143763"/>
                </a:lnTo>
                <a:lnTo>
                  <a:pt x="1841" y="150621"/>
                </a:lnTo>
                <a:lnTo>
                  <a:pt x="3695" y="157098"/>
                </a:lnTo>
                <a:lnTo>
                  <a:pt x="5537" y="163956"/>
                </a:lnTo>
                <a:lnTo>
                  <a:pt x="25361" y="200659"/>
                </a:lnTo>
                <a:lnTo>
                  <a:pt x="29514" y="206247"/>
                </a:lnTo>
                <a:lnTo>
                  <a:pt x="34594" y="211200"/>
                </a:lnTo>
                <a:lnTo>
                  <a:pt x="39662" y="216280"/>
                </a:lnTo>
                <a:lnTo>
                  <a:pt x="45199" y="221360"/>
                </a:lnTo>
                <a:lnTo>
                  <a:pt x="50749" y="225932"/>
                </a:lnTo>
                <a:lnTo>
                  <a:pt x="47053" y="232790"/>
                </a:lnTo>
                <a:lnTo>
                  <a:pt x="42900" y="239775"/>
                </a:lnTo>
                <a:lnTo>
                  <a:pt x="13830" y="269620"/>
                </a:lnTo>
                <a:lnTo>
                  <a:pt x="5080" y="274192"/>
                </a:lnTo>
                <a:lnTo>
                  <a:pt x="0" y="276478"/>
                </a:lnTo>
                <a:lnTo>
                  <a:pt x="2298" y="276478"/>
                </a:lnTo>
                <a:lnTo>
                  <a:pt x="9232" y="277367"/>
                </a:lnTo>
                <a:lnTo>
                  <a:pt x="19380" y="277367"/>
                </a:lnTo>
                <a:lnTo>
                  <a:pt x="25844" y="277367"/>
                </a:lnTo>
                <a:lnTo>
                  <a:pt x="32296" y="276859"/>
                </a:lnTo>
                <a:lnTo>
                  <a:pt x="71031" y="265429"/>
                </a:lnTo>
                <a:lnTo>
                  <a:pt x="94107" y="248919"/>
                </a:lnTo>
                <a:lnTo>
                  <a:pt x="101015" y="251205"/>
                </a:lnTo>
                <a:lnTo>
                  <a:pt x="107950" y="253491"/>
                </a:lnTo>
                <a:lnTo>
                  <a:pt x="115316" y="254888"/>
                </a:lnTo>
                <a:lnTo>
                  <a:pt x="122707" y="256285"/>
                </a:lnTo>
                <a:lnTo>
                  <a:pt x="130086" y="257682"/>
                </a:lnTo>
                <a:lnTo>
                  <a:pt x="137452" y="258571"/>
                </a:lnTo>
                <a:lnTo>
                  <a:pt x="145300" y="258952"/>
                </a:lnTo>
                <a:lnTo>
                  <a:pt x="153161" y="258952"/>
                </a:lnTo>
                <a:lnTo>
                  <a:pt x="160997" y="258952"/>
                </a:lnTo>
                <a:lnTo>
                  <a:pt x="168846" y="258571"/>
                </a:lnTo>
                <a:lnTo>
                  <a:pt x="176682" y="257682"/>
                </a:lnTo>
                <a:lnTo>
                  <a:pt x="184048" y="256285"/>
                </a:lnTo>
                <a:lnTo>
                  <a:pt x="191439" y="254888"/>
                </a:lnTo>
                <a:lnTo>
                  <a:pt x="198818" y="252983"/>
                </a:lnTo>
                <a:lnTo>
                  <a:pt x="205740" y="251205"/>
                </a:lnTo>
                <a:lnTo>
                  <a:pt x="212648" y="248919"/>
                </a:lnTo>
                <a:lnTo>
                  <a:pt x="219583" y="246125"/>
                </a:lnTo>
                <a:lnTo>
                  <a:pt x="226047" y="243331"/>
                </a:lnTo>
                <a:lnTo>
                  <a:pt x="232498" y="240156"/>
                </a:lnTo>
                <a:lnTo>
                  <a:pt x="238963" y="236981"/>
                </a:lnTo>
                <a:lnTo>
                  <a:pt x="244944" y="233298"/>
                </a:lnTo>
                <a:lnTo>
                  <a:pt x="250469" y="229615"/>
                </a:lnTo>
                <a:lnTo>
                  <a:pt x="256019" y="225425"/>
                </a:lnTo>
                <a:lnTo>
                  <a:pt x="261556" y="220852"/>
                </a:lnTo>
                <a:lnTo>
                  <a:pt x="266636" y="216788"/>
                </a:lnTo>
                <a:lnTo>
                  <a:pt x="271233" y="211708"/>
                </a:lnTo>
                <a:lnTo>
                  <a:pt x="275856" y="207137"/>
                </a:lnTo>
                <a:lnTo>
                  <a:pt x="279996" y="202056"/>
                </a:lnTo>
                <a:lnTo>
                  <a:pt x="299377" y="168020"/>
                </a:lnTo>
                <a:lnTo>
                  <a:pt x="306298" y="135889"/>
                </a:lnTo>
                <a:lnTo>
                  <a:pt x="306298" y="129539"/>
                </a:lnTo>
                <a:lnTo>
                  <a:pt x="306298" y="122554"/>
                </a:lnTo>
                <a:lnTo>
                  <a:pt x="305384" y="116204"/>
                </a:lnTo>
                <a:lnTo>
                  <a:pt x="304457" y="109727"/>
                </a:lnTo>
                <a:lnTo>
                  <a:pt x="303072" y="103377"/>
                </a:lnTo>
                <a:lnTo>
                  <a:pt x="301688" y="96900"/>
                </a:lnTo>
                <a:lnTo>
                  <a:pt x="299377" y="90931"/>
                </a:lnTo>
                <a:lnTo>
                  <a:pt x="279996" y="56895"/>
                </a:lnTo>
                <a:lnTo>
                  <a:pt x="250469" y="29337"/>
                </a:lnTo>
                <a:lnTo>
                  <a:pt x="226047" y="15620"/>
                </a:lnTo>
                <a:lnTo>
                  <a:pt x="219583" y="12445"/>
                </a:lnTo>
                <a:lnTo>
                  <a:pt x="212648" y="10159"/>
                </a:lnTo>
                <a:lnTo>
                  <a:pt x="205740" y="7873"/>
                </a:lnTo>
                <a:lnTo>
                  <a:pt x="198818" y="5460"/>
                </a:lnTo>
                <a:lnTo>
                  <a:pt x="191439" y="3682"/>
                </a:lnTo>
                <a:lnTo>
                  <a:pt x="184048" y="2285"/>
                </a:lnTo>
                <a:lnTo>
                  <a:pt x="176682" y="1396"/>
                </a:lnTo>
                <a:lnTo>
                  <a:pt x="168846" y="507"/>
                </a:lnTo>
                <a:lnTo>
                  <a:pt x="160997" y="0"/>
                </a:lnTo>
                <a:lnTo>
                  <a:pt x="153161" y="0"/>
                </a:lnTo>
                <a:close/>
              </a:path>
            </a:pathLst>
          </a:custGeom>
          <a:ln w="12192">
            <a:solidFill>
              <a:srgbClr val="FF9700"/>
            </a:solidFill>
          </a:ln>
        </p:spPr>
        <p:txBody>
          <a:bodyPr wrap="square" lIns="0" tIns="0" rIns="0" bIns="0" rtlCol="0"/>
          <a:lstStyle/>
          <a:p>
            <a:endParaRPr/>
          </a:p>
        </p:txBody>
      </p:sp>
      <p:sp>
        <p:nvSpPr>
          <p:cNvPr id="37" name="object 37"/>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32</a:t>
            </a:fld>
            <a:endParaRPr sz="1200">
              <a:latin typeface="Roboto Condensed"/>
              <a:cs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558" y="2040382"/>
            <a:ext cx="1936750" cy="574675"/>
          </a:xfrm>
          <a:prstGeom prst="rect">
            <a:avLst/>
          </a:prstGeom>
        </p:spPr>
        <p:txBody>
          <a:bodyPr vert="horz" wrap="square" lIns="0" tIns="12700" rIns="0" bIns="0" rtlCol="0">
            <a:spAutoFit/>
          </a:bodyPr>
          <a:lstStyle/>
          <a:p>
            <a:pPr marL="355600" marR="5080" indent="-342900">
              <a:lnSpc>
                <a:spcPct val="100000"/>
              </a:lnSpc>
              <a:spcBef>
                <a:spcPts val="100"/>
              </a:spcBef>
            </a:pPr>
            <a:r>
              <a:rPr sz="1800" dirty="0">
                <a:solidFill>
                  <a:srgbClr val="C6D2E6"/>
                </a:solidFill>
                <a:latin typeface="Noto Sans Symbols"/>
                <a:cs typeface="Noto Sans Symbols"/>
              </a:rPr>
              <a:t>▰ </a:t>
            </a:r>
            <a:r>
              <a:rPr sz="1800" b="0" spc="-5" dirty="0">
                <a:solidFill>
                  <a:srgbClr val="253147"/>
                </a:solidFill>
                <a:latin typeface="Roboto Condensed"/>
                <a:cs typeface="Roboto Condensed"/>
              </a:rPr>
              <a:t>Expérience  prof</a:t>
            </a:r>
            <a:r>
              <a:rPr sz="1800" b="0" dirty="0">
                <a:solidFill>
                  <a:srgbClr val="253147"/>
                </a:solidFill>
                <a:latin typeface="Roboto Condensed"/>
                <a:cs typeface="Roboto Condensed"/>
              </a:rPr>
              <a:t>e</a:t>
            </a:r>
            <a:r>
              <a:rPr sz="1800" b="0" spc="-5" dirty="0">
                <a:solidFill>
                  <a:srgbClr val="253147"/>
                </a:solidFill>
                <a:latin typeface="Roboto Condensed"/>
                <a:cs typeface="Roboto Condensed"/>
              </a:rPr>
              <a:t>ss</a:t>
            </a:r>
            <a:r>
              <a:rPr sz="1800" b="0" spc="5" dirty="0">
                <a:solidFill>
                  <a:srgbClr val="253147"/>
                </a:solidFill>
                <a:latin typeface="Roboto Condensed"/>
                <a:cs typeface="Roboto Condensed"/>
              </a:rPr>
              <a:t>i</a:t>
            </a:r>
            <a:r>
              <a:rPr sz="1800" b="0" dirty="0">
                <a:solidFill>
                  <a:srgbClr val="253147"/>
                </a:solidFill>
                <a:latin typeface="Roboto Condensed"/>
                <a:cs typeface="Roboto Condensed"/>
              </a:rPr>
              <a:t>onne</a:t>
            </a:r>
            <a:r>
              <a:rPr sz="1800" b="0" spc="5" dirty="0">
                <a:solidFill>
                  <a:srgbClr val="253147"/>
                </a:solidFill>
                <a:latin typeface="Roboto Condensed"/>
                <a:cs typeface="Roboto Condensed"/>
              </a:rPr>
              <a:t>l</a:t>
            </a:r>
            <a:r>
              <a:rPr sz="1800" b="0" dirty="0">
                <a:solidFill>
                  <a:srgbClr val="253147"/>
                </a:solidFill>
                <a:latin typeface="Roboto Condensed"/>
                <a:cs typeface="Roboto Condensed"/>
              </a:rPr>
              <a:t>le</a:t>
            </a:r>
            <a:endParaRPr sz="1800" dirty="0">
              <a:latin typeface="Roboto Condensed"/>
              <a:cs typeface="Roboto Condensed"/>
            </a:endParaRPr>
          </a:p>
        </p:txBody>
      </p:sp>
      <p:sp>
        <p:nvSpPr>
          <p:cNvPr id="3" name="object 3"/>
          <p:cNvSpPr txBox="1"/>
          <p:nvPr/>
        </p:nvSpPr>
        <p:spPr>
          <a:xfrm>
            <a:off x="5734558" y="2863723"/>
            <a:ext cx="1936750" cy="574040"/>
          </a:xfrm>
          <a:prstGeom prst="rect">
            <a:avLst/>
          </a:prstGeom>
        </p:spPr>
        <p:txBody>
          <a:bodyPr vert="horz" wrap="square" lIns="0" tIns="12700" rIns="0" bIns="0" rtlCol="0">
            <a:spAutoFit/>
          </a:bodyPr>
          <a:lstStyle/>
          <a:p>
            <a:pPr marL="355600" marR="5080" indent="-342900">
              <a:lnSpc>
                <a:spcPct val="100000"/>
              </a:lnSpc>
              <a:spcBef>
                <a:spcPts val="100"/>
              </a:spcBef>
            </a:pPr>
            <a:r>
              <a:rPr sz="1800" dirty="0">
                <a:solidFill>
                  <a:srgbClr val="C6D2E6"/>
                </a:solidFill>
                <a:latin typeface="Noto Sans Symbols"/>
                <a:cs typeface="Noto Sans Symbols"/>
              </a:rPr>
              <a:t>▰ </a:t>
            </a:r>
            <a:r>
              <a:rPr sz="1800" b="0" spc="-5" dirty="0">
                <a:solidFill>
                  <a:srgbClr val="253147"/>
                </a:solidFill>
                <a:latin typeface="Roboto Condensed"/>
                <a:cs typeface="Roboto Condensed"/>
              </a:rPr>
              <a:t>Développement  </a:t>
            </a:r>
            <a:r>
              <a:rPr sz="1800" b="0" dirty="0">
                <a:solidFill>
                  <a:srgbClr val="253147"/>
                </a:solidFill>
                <a:latin typeface="Roboto Condensed"/>
                <a:cs typeface="Roboto Condensed"/>
              </a:rPr>
              <a:t>des</a:t>
            </a:r>
            <a:r>
              <a:rPr sz="1800" b="0" spc="-100" dirty="0">
                <a:solidFill>
                  <a:srgbClr val="253147"/>
                </a:solidFill>
                <a:latin typeface="Roboto Condensed"/>
                <a:cs typeface="Roboto Condensed"/>
              </a:rPr>
              <a:t> </a:t>
            </a:r>
            <a:r>
              <a:rPr sz="1800" b="0" dirty="0">
                <a:solidFill>
                  <a:srgbClr val="253147"/>
                </a:solidFill>
                <a:latin typeface="Roboto Condensed"/>
                <a:cs typeface="Roboto Condensed"/>
              </a:rPr>
              <a:t>compétences</a:t>
            </a:r>
            <a:endParaRPr sz="1800" dirty="0">
              <a:latin typeface="Roboto Condensed"/>
              <a:cs typeface="Roboto Condensed"/>
            </a:endParaRPr>
          </a:p>
        </p:txBody>
      </p:sp>
      <p:sp>
        <p:nvSpPr>
          <p:cNvPr id="4" name="object 4"/>
          <p:cNvSpPr txBox="1">
            <a:spLocks noGrp="1"/>
          </p:cNvSpPr>
          <p:nvPr>
            <p:ph type="title"/>
          </p:nvPr>
        </p:nvSpPr>
        <p:spPr>
          <a:xfrm>
            <a:off x="0" y="381000"/>
            <a:ext cx="5434965" cy="771525"/>
          </a:xfrm>
          <a:prstGeom prst="rect">
            <a:avLst/>
          </a:prstGeom>
        </p:spPr>
        <p:txBody>
          <a:bodyPr vert="horz" wrap="square" lIns="0" tIns="229235" rIns="0" bIns="0" rtlCol="0">
            <a:spAutoFit/>
          </a:bodyPr>
          <a:lstStyle/>
          <a:p>
            <a:pPr marL="905510">
              <a:lnSpc>
                <a:spcPct val="100000"/>
              </a:lnSpc>
              <a:spcBef>
                <a:spcPts val="1805"/>
              </a:spcBef>
            </a:pPr>
            <a:r>
              <a:rPr sz="2000" spc="-5" dirty="0">
                <a:solidFill>
                  <a:srgbClr val="FFFFFF"/>
                </a:solidFill>
              </a:rPr>
              <a:t>Conclusion</a:t>
            </a:r>
            <a:endParaRPr sz="2000"/>
          </a:p>
        </p:txBody>
      </p:sp>
      <p:sp>
        <p:nvSpPr>
          <p:cNvPr id="5" name="object 5"/>
          <p:cNvSpPr/>
          <p:nvPr/>
        </p:nvSpPr>
        <p:spPr>
          <a:xfrm>
            <a:off x="399300" y="637031"/>
            <a:ext cx="306705" cy="277495"/>
          </a:xfrm>
          <a:custGeom>
            <a:avLst/>
            <a:gdLst/>
            <a:ahLst/>
            <a:cxnLst/>
            <a:rect l="l" t="t" r="r" b="b"/>
            <a:pathLst>
              <a:path w="306705" h="277494">
                <a:moveTo>
                  <a:pt x="153161" y="0"/>
                </a:moveTo>
                <a:lnTo>
                  <a:pt x="145300" y="0"/>
                </a:lnTo>
                <a:lnTo>
                  <a:pt x="137452" y="507"/>
                </a:lnTo>
                <a:lnTo>
                  <a:pt x="100558" y="7873"/>
                </a:lnTo>
                <a:lnTo>
                  <a:pt x="93649" y="10159"/>
                </a:lnTo>
                <a:lnTo>
                  <a:pt x="86715" y="12445"/>
                </a:lnTo>
                <a:lnTo>
                  <a:pt x="80251" y="15620"/>
                </a:lnTo>
                <a:lnTo>
                  <a:pt x="73799" y="18414"/>
                </a:lnTo>
                <a:lnTo>
                  <a:pt x="39662" y="42290"/>
                </a:lnTo>
                <a:lnTo>
                  <a:pt x="15214" y="73025"/>
                </a:lnTo>
                <a:lnTo>
                  <a:pt x="3225" y="103377"/>
                </a:lnTo>
                <a:lnTo>
                  <a:pt x="1841" y="109727"/>
                </a:lnTo>
                <a:lnTo>
                  <a:pt x="914" y="116204"/>
                </a:lnTo>
                <a:lnTo>
                  <a:pt x="0" y="122554"/>
                </a:lnTo>
                <a:lnTo>
                  <a:pt x="0" y="129539"/>
                </a:lnTo>
                <a:lnTo>
                  <a:pt x="0" y="136397"/>
                </a:lnTo>
                <a:lnTo>
                  <a:pt x="914" y="143763"/>
                </a:lnTo>
                <a:lnTo>
                  <a:pt x="1841" y="150621"/>
                </a:lnTo>
                <a:lnTo>
                  <a:pt x="3695" y="157098"/>
                </a:lnTo>
                <a:lnTo>
                  <a:pt x="5537" y="163956"/>
                </a:lnTo>
                <a:lnTo>
                  <a:pt x="25361" y="200659"/>
                </a:lnTo>
                <a:lnTo>
                  <a:pt x="29514" y="206247"/>
                </a:lnTo>
                <a:lnTo>
                  <a:pt x="34594" y="211200"/>
                </a:lnTo>
                <a:lnTo>
                  <a:pt x="39662" y="216280"/>
                </a:lnTo>
                <a:lnTo>
                  <a:pt x="45199" y="221360"/>
                </a:lnTo>
                <a:lnTo>
                  <a:pt x="50749" y="225932"/>
                </a:lnTo>
                <a:lnTo>
                  <a:pt x="47053" y="232790"/>
                </a:lnTo>
                <a:lnTo>
                  <a:pt x="42900" y="239775"/>
                </a:lnTo>
                <a:lnTo>
                  <a:pt x="13830" y="269620"/>
                </a:lnTo>
                <a:lnTo>
                  <a:pt x="5080" y="274192"/>
                </a:lnTo>
                <a:lnTo>
                  <a:pt x="0" y="276478"/>
                </a:lnTo>
                <a:lnTo>
                  <a:pt x="2298" y="276478"/>
                </a:lnTo>
                <a:lnTo>
                  <a:pt x="9232" y="277367"/>
                </a:lnTo>
                <a:lnTo>
                  <a:pt x="19380" y="277367"/>
                </a:lnTo>
                <a:lnTo>
                  <a:pt x="25844" y="277367"/>
                </a:lnTo>
                <a:lnTo>
                  <a:pt x="32296" y="276859"/>
                </a:lnTo>
                <a:lnTo>
                  <a:pt x="71031" y="265429"/>
                </a:lnTo>
                <a:lnTo>
                  <a:pt x="94107" y="248919"/>
                </a:lnTo>
                <a:lnTo>
                  <a:pt x="101015" y="251205"/>
                </a:lnTo>
                <a:lnTo>
                  <a:pt x="107950" y="253491"/>
                </a:lnTo>
                <a:lnTo>
                  <a:pt x="115316" y="254888"/>
                </a:lnTo>
                <a:lnTo>
                  <a:pt x="122707" y="256285"/>
                </a:lnTo>
                <a:lnTo>
                  <a:pt x="130086" y="257682"/>
                </a:lnTo>
                <a:lnTo>
                  <a:pt x="137452" y="258571"/>
                </a:lnTo>
                <a:lnTo>
                  <a:pt x="145300" y="258952"/>
                </a:lnTo>
                <a:lnTo>
                  <a:pt x="153161" y="258952"/>
                </a:lnTo>
                <a:lnTo>
                  <a:pt x="160997" y="258952"/>
                </a:lnTo>
                <a:lnTo>
                  <a:pt x="168846" y="258571"/>
                </a:lnTo>
                <a:lnTo>
                  <a:pt x="176682" y="257682"/>
                </a:lnTo>
                <a:lnTo>
                  <a:pt x="184048" y="256285"/>
                </a:lnTo>
                <a:lnTo>
                  <a:pt x="191439" y="254888"/>
                </a:lnTo>
                <a:lnTo>
                  <a:pt x="198818" y="252983"/>
                </a:lnTo>
                <a:lnTo>
                  <a:pt x="205740" y="251205"/>
                </a:lnTo>
                <a:lnTo>
                  <a:pt x="212648" y="248919"/>
                </a:lnTo>
                <a:lnTo>
                  <a:pt x="219583" y="246125"/>
                </a:lnTo>
                <a:lnTo>
                  <a:pt x="226047" y="243331"/>
                </a:lnTo>
                <a:lnTo>
                  <a:pt x="232498" y="240156"/>
                </a:lnTo>
                <a:lnTo>
                  <a:pt x="238963" y="236981"/>
                </a:lnTo>
                <a:lnTo>
                  <a:pt x="244944" y="233298"/>
                </a:lnTo>
                <a:lnTo>
                  <a:pt x="250469" y="229615"/>
                </a:lnTo>
                <a:lnTo>
                  <a:pt x="256019" y="225425"/>
                </a:lnTo>
                <a:lnTo>
                  <a:pt x="261556" y="220852"/>
                </a:lnTo>
                <a:lnTo>
                  <a:pt x="266636" y="216788"/>
                </a:lnTo>
                <a:lnTo>
                  <a:pt x="271233" y="211708"/>
                </a:lnTo>
                <a:lnTo>
                  <a:pt x="275856" y="207137"/>
                </a:lnTo>
                <a:lnTo>
                  <a:pt x="279996" y="202056"/>
                </a:lnTo>
                <a:lnTo>
                  <a:pt x="299377" y="168020"/>
                </a:lnTo>
                <a:lnTo>
                  <a:pt x="306298" y="135889"/>
                </a:lnTo>
                <a:lnTo>
                  <a:pt x="306298" y="129539"/>
                </a:lnTo>
                <a:lnTo>
                  <a:pt x="306298" y="122554"/>
                </a:lnTo>
                <a:lnTo>
                  <a:pt x="305384" y="116204"/>
                </a:lnTo>
                <a:lnTo>
                  <a:pt x="304457" y="109727"/>
                </a:lnTo>
                <a:lnTo>
                  <a:pt x="303072" y="103377"/>
                </a:lnTo>
                <a:lnTo>
                  <a:pt x="301688" y="96900"/>
                </a:lnTo>
                <a:lnTo>
                  <a:pt x="299377" y="90931"/>
                </a:lnTo>
                <a:lnTo>
                  <a:pt x="279996" y="56895"/>
                </a:lnTo>
                <a:lnTo>
                  <a:pt x="250469" y="29337"/>
                </a:lnTo>
                <a:lnTo>
                  <a:pt x="226047" y="15620"/>
                </a:lnTo>
                <a:lnTo>
                  <a:pt x="219583" y="12445"/>
                </a:lnTo>
                <a:lnTo>
                  <a:pt x="212648" y="10159"/>
                </a:lnTo>
                <a:lnTo>
                  <a:pt x="205740" y="7873"/>
                </a:lnTo>
                <a:lnTo>
                  <a:pt x="198818" y="5460"/>
                </a:lnTo>
                <a:lnTo>
                  <a:pt x="191439" y="3682"/>
                </a:lnTo>
                <a:lnTo>
                  <a:pt x="184048" y="2285"/>
                </a:lnTo>
                <a:lnTo>
                  <a:pt x="176682" y="1396"/>
                </a:lnTo>
                <a:lnTo>
                  <a:pt x="168846" y="507"/>
                </a:lnTo>
                <a:lnTo>
                  <a:pt x="160997" y="0"/>
                </a:lnTo>
                <a:lnTo>
                  <a:pt x="153161" y="0"/>
                </a:lnTo>
                <a:close/>
              </a:path>
            </a:pathLst>
          </a:custGeom>
          <a:ln w="12192">
            <a:solidFill>
              <a:srgbClr val="FF9700"/>
            </a:solidFill>
          </a:ln>
        </p:spPr>
        <p:txBody>
          <a:bodyPr wrap="square" lIns="0" tIns="0" rIns="0" bIns="0" rtlCol="0"/>
          <a:lstStyle/>
          <a:p>
            <a:endParaRPr/>
          </a:p>
        </p:txBody>
      </p:sp>
      <p:sp>
        <p:nvSpPr>
          <p:cNvPr id="6" name="object 6"/>
          <p:cNvSpPr/>
          <p:nvPr/>
        </p:nvSpPr>
        <p:spPr>
          <a:xfrm>
            <a:off x="3560064" y="1545336"/>
            <a:ext cx="1648967" cy="2715767"/>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063548" y="2040382"/>
            <a:ext cx="1516380" cy="57467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C6D2E6"/>
                </a:solidFill>
                <a:latin typeface="Noto Sans Symbols"/>
                <a:cs typeface="Noto Sans Symbols"/>
              </a:rPr>
              <a:t>▰</a:t>
            </a:r>
            <a:r>
              <a:rPr sz="1800" spc="400" dirty="0">
                <a:solidFill>
                  <a:srgbClr val="C6D2E6"/>
                </a:solidFill>
                <a:latin typeface="Noto Sans Symbols"/>
                <a:cs typeface="Noto Sans Symbols"/>
              </a:rPr>
              <a:t> </a:t>
            </a:r>
            <a:r>
              <a:rPr sz="1800" b="0" spc="-5" dirty="0">
                <a:solidFill>
                  <a:srgbClr val="253147"/>
                </a:solidFill>
                <a:latin typeface="Roboto Condensed"/>
                <a:cs typeface="Roboto Condensed"/>
              </a:rPr>
              <a:t>Objectifs</a:t>
            </a:r>
            <a:endParaRPr sz="1800" dirty="0">
              <a:latin typeface="Roboto Condensed"/>
              <a:cs typeface="Roboto Condensed"/>
            </a:endParaRPr>
          </a:p>
          <a:p>
            <a:pPr marL="354965">
              <a:lnSpc>
                <a:spcPct val="100000"/>
              </a:lnSpc>
            </a:pPr>
            <a:r>
              <a:rPr sz="1800" b="0" spc="-5" dirty="0">
                <a:solidFill>
                  <a:srgbClr val="253147"/>
                </a:solidFill>
                <a:latin typeface="Roboto Condensed"/>
                <a:cs typeface="Roboto Condensed"/>
              </a:rPr>
              <a:t>rencontrés</a:t>
            </a:r>
            <a:endParaRPr sz="1800" dirty="0">
              <a:latin typeface="Roboto Condensed"/>
              <a:cs typeface="Roboto Condensed"/>
            </a:endParaRPr>
          </a:p>
        </p:txBody>
      </p:sp>
      <p:sp>
        <p:nvSpPr>
          <p:cNvPr id="9" name="object 9"/>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33</a:t>
            </a:fld>
            <a:endParaRPr sz="1200">
              <a:latin typeface="Roboto Condensed"/>
              <a:cs typeface="Roboto Condensed"/>
            </a:endParaRPr>
          </a:p>
        </p:txBody>
      </p:sp>
      <p:sp>
        <p:nvSpPr>
          <p:cNvPr id="8" name="object 8"/>
          <p:cNvSpPr txBox="1"/>
          <p:nvPr/>
        </p:nvSpPr>
        <p:spPr>
          <a:xfrm>
            <a:off x="1063548" y="2863723"/>
            <a:ext cx="1648966" cy="574040"/>
          </a:xfrm>
          <a:prstGeom prst="rect">
            <a:avLst/>
          </a:prstGeom>
        </p:spPr>
        <p:txBody>
          <a:bodyPr vert="horz" wrap="square" lIns="0" tIns="12700" rIns="0" bIns="0" rtlCol="0">
            <a:spAutoFit/>
          </a:bodyPr>
          <a:lstStyle/>
          <a:p>
            <a:pPr marL="354965" marR="5080" indent="-342900">
              <a:lnSpc>
                <a:spcPct val="100000"/>
              </a:lnSpc>
              <a:spcBef>
                <a:spcPts val="100"/>
              </a:spcBef>
            </a:pPr>
            <a:r>
              <a:rPr sz="1800" dirty="0">
                <a:solidFill>
                  <a:srgbClr val="C6D2E6"/>
                </a:solidFill>
                <a:latin typeface="Noto Sans Symbols"/>
                <a:cs typeface="Noto Sans Symbols"/>
              </a:rPr>
              <a:t>▰ </a:t>
            </a:r>
            <a:r>
              <a:rPr lang="fr-MA" sz="1800" b="0" spc="-5" dirty="0">
                <a:solidFill>
                  <a:srgbClr val="253147"/>
                </a:solidFill>
                <a:latin typeface="Roboto Condensed"/>
                <a:cs typeface="Roboto Condensed"/>
              </a:rPr>
              <a:t>projet</a:t>
            </a:r>
            <a:r>
              <a:rPr sz="1800" b="0" spc="-5" dirty="0">
                <a:solidFill>
                  <a:srgbClr val="253147"/>
                </a:solidFill>
                <a:latin typeface="Roboto Condensed"/>
                <a:cs typeface="Roboto Condensed"/>
              </a:rPr>
              <a:t>  fonc</a:t>
            </a:r>
            <a:r>
              <a:rPr sz="1800" b="0" dirty="0">
                <a:solidFill>
                  <a:srgbClr val="253147"/>
                </a:solidFill>
                <a:latin typeface="Roboto Condensed"/>
                <a:cs typeface="Roboto Condensed"/>
              </a:rPr>
              <a:t>tionne</a:t>
            </a:r>
            <a:r>
              <a:rPr sz="1800" b="0" spc="5" dirty="0">
                <a:solidFill>
                  <a:srgbClr val="253147"/>
                </a:solidFill>
                <a:latin typeface="Roboto Condensed"/>
                <a:cs typeface="Roboto Condensed"/>
              </a:rPr>
              <a:t>l</a:t>
            </a:r>
            <a:r>
              <a:rPr sz="1800" b="0" spc="-10" dirty="0">
                <a:solidFill>
                  <a:srgbClr val="253147"/>
                </a:solidFill>
                <a:latin typeface="Roboto Condensed"/>
                <a:cs typeface="Roboto Condensed"/>
              </a:rPr>
              <a:t>l</a:t>
            </a:r>
            <a:r>
              <a:rPr sz="1800" b="0" dirty="0">
                <a:solidFill>
                  <a:srgbClr val="253147"/>
                </a:solidFill>
                <a:latin typeface="Roboto Condensed"/>
                <a:cs typeface="Roboto Condensed"/>
              </a:rPr>
              <a:t>e</a:t>
            </a:r>
            <a:endParaRPr sz="1800" dirty="0">
              <a:latin typeface="Roboto Condensed"/>
              <a:cs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6" name="object 6"/>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a:endParaRPr/>
          </a:p>
        </p:txBody>
      </p:sp>
      <p:grpSp>
        <p:nvGrpSpPr>
          <p:cNvPr id="7" name="object 7"/>
          <p:cNvGrpSpPr/>
          <p:nvPr/>
        </p:nvGrpSpPr>
        <p:grpSpPr>
          <a:xfrm>
            <a:off x="0" y="0"/>
            <a:ext cx="2199640" cy="670560"/>
            <a:chOff x="0" y="0"/>
            <a:chExt cx="2199640" cy="670560"/>
          </a:xfrm>
        </p:grpSpPr>
        <p:sp>
          <p:nvSpPr>
            <p:cNvPr id="8" name="object 8"/>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a:endParaRPr/>
            </a:p>
          </p:txBody>
        </p:sp>
        <p:sp>
          <p:nvSpPr>
            <p:cNvPr id="9" name="object 9"/>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0160" marR="5080" algn="ctr">
              <a:lnSpc>
                <a:spcPct val="100000"/>
              </a:lnSpc>
              <a:spcBef>
                <a:spcPts val="100"/>
              </a:spcBef>
            </a:pPr>
            <a:r>
              <a:rPr spc="-5" dirty="0"/>
              <a:t>Merci pour</a:t>
            </a:r>
            <a:r>
              <a:rPr spc="-75" dirty="0"/>
              <a:t> </a:t>
            </a:r>
            <a:r>
              <a:rPr spc="5" dirty="0"/>
              <a:t>votre  </a:t>
            </a:r>
            <a:r>
              <a:rPr dirty="0"/>
              <a:t>attention!</a:t>
            </a:r>
          </a:p>
          <a:p>
            <a:pPr marL="1270" algn="ctr">
              <a:lnSpc>
                <a:spcPct val="100000"/>
              </a:lnSpc>
              <a:spcBef>
                <a:spcPts val="1160"/>
              </a:spcBef>
            </a:pPr>
            <a:r>
              <a:rPr sz="2000" spc="-105" dirty="0">
                <a:solidFill>
                  <a:srgbClr val="253147"/>
                </a:solidFill>
                <a:latin typeface="Trebuchet MS"/>
                <a:cs typeface="Trebuchet MS"/>
              </a:rPr>
              <a:t>Des</a:t>
            </a:r>
            <a:r>
              <a:rPr sz="2000" spc="-200" dirty="0">
                <a:solidFill>
                  <a:srgbClr val="253147"/>
                </a:solidFill>
                <a:latin typeface="Trebuchet MS"/>
                <a:cs typeface="Trebuchet MS"/>
              </a:rPr>
              <a:t> </a:t>
            </a:r>
            <a:r>
              <a:rPr sz="2000" spc="-155" dirty="0">
                <a:solidFill>
                  <a:srgbClr val="253147"/>
                </a:solidFill>
                <a:latin typeface="Trebuchet MS"/>
                <a:cs typeface="Trebuchet MS"/>
              </a:rPr>
              <a:t>questions/remarques?</a:t>
            </a:r>
            <a:endParaRPr sz="2000">
              <a:latin typeface="Trebuchet MS"/>
              <a:cs typeface="Trebuchet MS"/>
            </a:endParaRPr>
          </a:p>
        </p:txBody>
      </p:sp>
      <p:grpSp>
        <p:nvGrpSpPr>
          <p:cNvPr id="11" name="object 11"/>
          <p:cNvGrpSpPr/>
          <p:nvPr/>
        </p:nvGrpSpPr>
        <p:grpSpPr>
          <a:xfrm>
            <a:off x="3963923" y="656970"/>
            <a:ext cx="1217930" cy="1146175"/>
            <a:chOff x="3963923" y="656970"/>
            <a:chExt cx="1217930" cy="1146175"/>
          </a:xfrm>
        </p:grpSpPr>
        <p:sp>
          <p:nvSpPr>
            <p:cNvPr id="12" name="object 12"/>
            <p:cNvSpPr/>
            <p:nvPr/>
          </p:nvSpPr>
          <p:spPr>
            <a:xfrm>
              <a:off x="3973829" y="1093469"/>
              <a:ext cx="285115" cy="638810"/>
            </a:xfrm>
            <a:custGeom>
              <a:avLst/>
              <a:gdLst/>
              <a:ahLst/>
              <a:cxnLst/>
              <a:rect l="l" t="t" r="r" b="b"/>
              <a:pathLst>
                <a:path w="285114" h="638810">
                  <a:moveTo>
                    <a:pt x="0" y="0"/>
                  </a:moveTo>
                  <a:lnTo>
                    <a:pt x="0" y="638428"/>
                  </a:lnTo>
                  <a:lnTo>
                    <a:pt x="284861" y="638428"/>
                  </a:lnTo>
                  <a:lnTo>
                    <a:pt x="284861" y="0"/>
                  </a:lnTo>
                  <a:lnTo>
                    <a:pt x="0" y="0"/>
                  </a:lnTo>
                  <a:close/>
                </a:path>
              </a:pathLst>
            </a:custGeom>
            <a:ln w="19812">
              <a:solidFill>
                <a:srgbClr val="3E5278"/>
              </a:solidFill>
            </a:ln>
          </p:spPr>
          <p:txBody>
            <a:bodyPr wrap="square" lIns="0" tIns="0" rIns="0" bIns="0" rtlCol="0"/>
            <a:lstStyle/>
            <a:p>
              <a:endParaRPr/>
            </a:p>
          </p:txBody>
        </p:sp>
        <p:sp>
          <p:nvSpPr>
            <p:cNvPr id="13" name="object 13"/>
            <p:cNvSpPr/>
            <p:nvPr/>
          </p:nvSpPr>
          <p:spPr>
            <a:xfrm>
              <a:off x="4087875" y="1156080"/>
              <a:ext cx="122427" cy="122427"/>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280280" y="666876"/>
              <a:ext cx="891540" cy="1126490"/>
            </a:xfrm>
            <a:custGeom>
              <a:avLst/>
              <a:gdLst/>
              <a:ahLst/>
              <a:cxnLst/>
              <a:rect l="l" t="t" r="r" b="b"/>
              <a:pathLst>
                <a:path w="891539" h="1126489">
                  <a:moveTo>
                    <a:pt x="0" y="973836"/>
                  </a:moveTo>
                  <a:lnTo>
                    <a:pt x="109855" y="973836"/>
                  </a:lnTo>
                  <a:lnTo>
                    <a:pt x="145288" y="991488"/>
                  </a:lnTo>
                  <a:lnTo>
                    <a:pt x="194945" y="1012825"/>
                  </a:lnTo>
                  <a:lnTo>
                    <a:pt x="258572" y="1037589"/>
                  </a:lnTo>
                  <a:lnTo>
                    <a:pt x="329565" y="1064133"/>
                  </a:lnTo>
                  <a:lnTo>
                    <a:pt x="405765" y="1087120"/>
                  </a:lnTo>
                  <a:lnTo>
                    <a:pt x="444754" y="1097788"/>
                  </a:lnTo>
                  <a:lnTo>
                    <a:pt x="483743" y="1106551"/>
                  </a:lnTo>
                  <a:lnTo>
                    <a:pt x="520954" y="1115440"/>
                  </a:lnTo>
                  <a:lnTo>
                    <a:pt x="558165" y="1120775"/>
                  </a:lnTo>
                  <a:lnTo>
                    <a:pt x="591820" y="1124331"/>
                  </a:lnTo>
                  <a:lnTo>
                    <a:pt x="625475" y="1125982"/>
                  </a:lnTo>
                  <a:lnTo>
                    <a:pt x="682244" y="1125982"/>
                  </a:lnTo>
                  <a:lnTo>
                    <a:pt x="712343" y="1124331"/>
                  </a:lnTo>
                  <a:lnTo>
                    <a:pt x="765556" y="1113663"/>
                  </a:lnTo>
                  <a:lnTo>
                    <a:pt x="802767" y="1094232"/>
                  </a:lnTo>
                  <a:lnTo>
                    <a:pt x="815213" y="1026922"/>
                  </a:lnTo>
                  <a:lnTo>
                    <a:pt x="813435" y="1014476"/>
                  </a:lnTo>
                  <a:lnTo>
                    <a:pt x="809879" y="1003935"/>
                  </a:lnTo>
                  <a:lnTo>
                    <a:pt x="802767" y="993267"/>
                  </a:lnTo>
                  <a:lnTo>
                    <a:pt x="792099" y="984376"/>
                  </a:lnTo>
                  <a:lnTo>
                    <a:pt x="800989" y="982726"/>
                  </a:lnTo>
                  <a:lnTo>
                    <a:pt x="809879" y="979043"/>
                  </a:lnTo>
                  <a:lnTo>
                    <a:pt x="818769" y="975487"/>
                  </a:lnTo>
                  <a:lnTo>
                    <a:pt x="839978" y="941832"/>
                  </a:lnTo>
                  <a:lnTo>
                    <a:pt x="846963" y="869314"/>
                  </a:lnTo>
                  <a:lnTo>
                    <a:pt x="846963" y="860425"/>
                  </a:lnTo>
                  <a:lnTo>
                    <a:pt x="846963" y="853439"/>
                  </a:lnTo>
                  <a:lnTo>
                    <a:pt x="845312" y="844550"/>
                  </a:lnTo>
                  <a:lnTo>
                    <a:pt x="841756" y="837438"/>
                  </a:lnTo>
                  <a:lnTo>
                    <a:pt x="832866" y="824992"/>
                  </a:lnTo>
                  <a:lnTo>
                    <a:pt x="827532" y="819785"/>
                  </a:lnTo>
                  <a:lnTo>
                    <a:pt x="822198" y="814451"/>
                  </a:lnTo>
                  <a:lnTo>
                    <a:pt x="831088" y="812673"/>
                  </a:lnTo>
                  <a:lnTo>
                    <a:pt x="838200" y="809117"/>
                  </a:lnTo>
                  <a:lnTo>
                    <a:pt x="864743" y="773684"/>
                  </a:lnTo>
                  <a:lnTo>
                    <a:pt x="871855" y="701039"/>
                  </a:lnTo>
                  <a:lnTo>
                    <a:pt x="871855" y="692276"/>
                  </a:lnTo>
                  <a:lnTo>
                    <a:pt x="871855" y="683387"/>
                  </a:lnTo>
                  <a:lnTo>
                    <a:pt x="870077" y="674497"/>
                  </a:lnTo>
                  <a:lnTo>
                    <a:pt x="845312" y="644398"/>
                  </a:lnTo>
                  <a:lnTo>
                    <a:pt x="852297" y="642620"/>
                  </a:lnTo>
                  <a:lnTo>
                    <a:pt x="859409" y="637286"/>
                  </a:lnTo>
                  <a:lnTo>
                    <a:pt x="866521" y="632078"/>
                  </a:lnTo>
                  <a:lnTo>
                    <a:pt x="884301" y="594868"/>
                  </a:lnTo>
                  <a:lnTo>
                    <a:pt x="891286" y="531113"/>
                  </a:lnTo>
                  <a:lnTo>
                    <a:pt x="875411" y="492125"/>
                  </a:lnTo>
                  <a:lnTo>
                    <a:pt x="834644" y="467360"/>
                  </a:lnTo>
                  <a:lnTo>
                    <a:pt x="790321" y="455040"/>
                  </a:lnTo>
                  <a:lnTo>
                    <a:pt x="767334" y="451485"/>
                  </a:lnTo>
                  <a:lnTo>
                    <a:pt x="717677" y="444373"/>
                  </a:lnTo>
                  <a:lnTo>
                    <a:pt x="641477" y="437261"/>
                  </a:lnTo>
                  <a:lnTo>
                    <a:pt x="551053" y="431926"/>
                  </a:lnTo>
                  <a:lnTo>
                    <a:pt x="458978" y="426593"/>
                  </a:lnTo>
                  <a:lnTo>
                    <a:pt x="481965" y="380619"/>
                  </a:lnTo>
                  <a:lnTo>
                    <a:pt x="499745" y="325755"/>
                  </a:lnTo>
                  <a:lnTo>
                    <a:pt x="513842" y="267335"/>
                  </a:lnTo>
                  <a:lnTo>
                    <a:pt x="520954" y="208914"/>
                  </a:lnTo>
                  <a:lnTo>
                    <a:pt x="526288" y="155701"/>
                  </a:lnTo>
                  <a:lnTo>
                    <a:pt x="529844" y="111506"/>
                  </a:lnTo>
                  <a:lnTo>
                    <a:pt x="529844" y="70738"/>
                  </a:lnTo>
                  <a:lnTo>
                    <a:pt x="529844" y="58293"/>
                  </a:lnTo>
                  <a:lnTo>
                    <a:pt x="524510" y="44196"/>
                  </a:lnTo>
                  <a:lnTo>
                    <a:pt x="499745" y="12319"/>
                  </a:lnTo>
                  <a:lnTo>
                    <a:pt x="458978" y="0"/>
                  </a:lnTo>
                  <a:lnTo>
                    <a:pt x="432308" y="1650"/>
                  </a:lnTo>
                  <a:lnTo>
                    <a:pt x="414655" y="5207"/>
                  </a:lnTo>
                  <a:lnTo>
                    <a:pt x="400431" y="10540"/>
                  </a:lnTo>
                  <a:lnTo>
                    <a:pt x="389890" y="15875"/>
                  </a:lnTo>
                  <a:lnTo>
                    <a:pt x="361442" y="106172"/>
                  </a:lnTo>
                  <a:lnTo>
                    <a:pt x="347218" y="146938"/>
                  </a:lnTo>
                  <a:lnTo>
                    <a:pt x="333121" y="184150"/>
                  </a:lnTo>
                  <a:lnTo>
                    <a:pt x="304800" y="245999"/>
                  </a:lnTo>
                  <a:lnTo>
                    <a:pt x="281686" y="284988"/>
                  </a:lnTo>
                  <a:lnTo>
                    <a:pt x="265811" y="300989"/>
                  </a:lnTo>
                  <a:lnTo>
                    <a:pt x="240919" y="325755"/>
                  </a:lnTo>
                  <a:lnTo>
                    <a:pt x="182499" y="380619"/>
                  </a:lnTo>
                  <a:lnTo>
                    <a:pt x="104521" y="451485"/>
                  </a:lnTo>
                  <a:lnTo>
                    <a:pt x="0" y="451485"/>
                  </a:lnTo>
                </a:path>
              </a:pathLst>
            </a:custGeom>
            <a:ln w="19812">
              <a:solidFill>
                <a:srgbClr val="3E5278"/>
              </a:solidFill>
            </a:ln>
          </p:spPr>
          <p:txBody>
            <a:bodyPr wrap="square" lIns="0" tIns="0" rIns="0" bIns="0" rtlCol="0"/>
            <a:lstStyle/>
            <a:p>
              <a:endParaRPr/>
            </a:p>
          </p:txBody>
        </p:sp>
      </p:grpSp>
      <p:sp>
        <p:nvSpPr>
          <p:cNvPr id="15" name="object 15"/>
          <p:cNvSpPr txBox="1"/>
          <p:nvPr/>
        </p:nvSpPr>
        <p:spPr>
          <a:xfrm>
            <a:off x="8820277" y="4690217"/>
            <a:ext cx="323215" cy="217804"/>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200" b="1" dirty="0">
                <a:solidFill>
                  <a:srgbClr val="FFFFFF"/>
                </a:solidFill>
                <a:latin typeface="Roboto Condensed"/>
                <a:cs typeface="Roboto Condensed"/>
              </a:rPr>
              <a:t>34</a:t>
            </a:fld>
            <a:endParaRPr sz="1200">
              <a:latin typeface="Roboto Condensed"/>
              <a:cs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5612" y="2410967"/>
            <a:ext cx="1610995" cy="0"/>
          </a:xfrm>
          <a:custGeom>
            <a:avLst/>
            <a:gdLst/>
            <a:ahLst/>
            <a:cxnLst/>
            <a:rect l="l" t="t" r="r" b="b"/>
            <a:pathLst>
              <a:path w="1610995">
                <a:moveTo>
                  <a:pt x="0" y="0"/>
                </a:moveTo>
                <a:lnTo>
                  <a:pt x="1610868" y="0"/>
                </a:lnTo>
              </a:path>
            </a:pathLst>
          </a:custGeom>
          <a:ln w="76200">
            <a:solidFill>
              <a:srgbClr val="D9D9D9"/>
            </a:solidFill>
          </a:ln>
        </p:spPr>
        <p:txBody>
          <a:bodyPr wrap="square" lIns="0" tIns="0" rIns="0" bIns="0" rtlCol="0"/>
          <a:lstStyle/>
          <a:p>
            <a:endParaRPr/>
          </a:p>
        </p:txBody>
      </p:sp>
      <p:sp>
        <p:nvSpPr>
          <p:cNvPr id="3" name="object 3"/>
          <p:cNvSpPr/>
          <p:nvPr/>
        </p:nvSpPr>
        <p:spPr>
          <a:xfrm>
            <a:off x="2418588" y="2410967"/>
            <a:ext cx="1335405" cy="0"/>
          </a:xfrm>
          <a:custGeom>
            <a:avLst/>
            <a:gdLst/>
            <a:ahLst/>
            <a:cxnLst/>
            <a:rect l="l" t="t" r="r" b="b"/>
            <a:pathLst>
              <a:path w="1335404">
                <a:moveTo>
                  <a:pt x="0" y="0"/>
                </a:moveTo>
                <a:lnTo>
                  <a:pt x="1335024" y="0"/>
                </a:lnTo>
              </a:path>
            </a:pathLst>
          </a:custGeom>
          <a:ln w="76200">
            <a:solidFill>
              <a:srgbClr val="D9D9D9"/>
            </a:solidFill>
          </a:ln>
        </p:spPr>
        <p:txBody>
          <a:bodyPr wrap="square" lIns="0" tIns="0" rIns="0" bIns="0" rtlCol="0"/>
          <a:lstStyle/>
          <a:p>
            <a:endParaRPr/>
          </a:p>
        </p:txBody>
      </p:sp>
      <p:sp>
        <p:nvSpPr>
          <p:cNvPr id="4" name="object 4"/>
          <p:cNvSpPr/>
          <p:nvPr/>
        </p:nvSpPr>
        <p:spPr>
          <a:xfrm>
            <a:off x="3855720" y="2410967"/>
            <a:ext cx="1329055" cy="0"/>
          </a:xfrm>
          <a:custGeom>
            <a:avLst/>
            <a:gdLst/>
            <a:ahLst/>
            <a:cxnLst/>
            <a:rect l="l" t="t" r="r" b="b"/>
            <a:pathLst>
              <a:path w="1329054">
                <a:moveTo>
                  <a:pt x="0" y="0"/>
                </a:moveTo>
                <a:lnTo>
                  <a:pt x="1328927" y="0"/>
                </a:lnTo>
              </a:path>
            </a:pathLst>
          </a:custGeom>
          <a:ln w="76200">
            <a:solidFill>
              <a:srgbClr val="D9D9D9"/>
            </a:solidFill>
          </a:ln>
        </p:spPr>
        <p:txBody>
          <a:bodyPr wrap="square" lIns="0" tIns="0" rIns="0" bIns="0" rtlCol="0"/>
          <a:lstStyle/>
          <a:p>
            <a:endParaRPr/>
          </a:p>
        </p:txBody>
      </p:sp>
      <p:sp>
        <p:nvSpPr>
          <p:cNvPr id="5" name="object 5"/>
          <p:cNvSpPr/>
          <p:nvPr/>
        </p:nvSpPr>
        <p:spPr>
          <a:xfrm>
            <a:off x="5286755" y="2410967"/>
            <a:ext cx="1234440" cy="0"/>
          </a:xfrm>
          <a:custGeom>
            <a:avLst/>
            <a:gdLst/>
            <a:ahLst/>
            <a:cxnLst/>
            <a:rect l="l" t="t" r="r" b="b"/>
            <a:pathLst>
              <a:path w="1234440">
                <a:moveTo>
                  <a:pt x="0" y="0"/>
                </a:moveTo>
                <a:lnTo>
                  <a:pt x="1234439" y="0"/>
                </a:lnTo>
              </a:path>
            </a:pathLst>
          </a:custGeom>
          <a:ln w="76200">
            <a:solidFill>
              <a:srgbClr val="D9D9D9"/>
            </a:solidFill>
          </a:ln>
        </p:spPr>
        <p:txBody>
          <a:bodyPr wrap="square" lIns="0" tIns="0" rIns="0" bIns="0" rtlCol="0"/>
          <a:lstStyle/>
          <a:p>
            <a:endParaRPr/>
          </a:p>
        </p:txBody>
      </p:sp>
      <p:sp>
        <p:nvSpPr>
          <p:cNvPr id="6" name="object 6"/>
          <p:cNvSpPr/>
          <p:nvPr/>
        </p:nvSpPr>
        <p:spPr>
          <a:xfrm>
            <a:off x="6624828" y="2410967"/>
            <a:ext cx="1341120" cy="0"/>
          </a:xfrm>
          <a:custGeom>
            <a:avLst/>
            <a:gdLst/>
            <a:ahLst/>
            <a:cxnLst/>
            <a:rect l="l" t="t" r="r" b="b"/>
            <a:pathLst>
              <a:path w="1341120">
                <a:moveTo>
                  <a:pt x="0" y="0"/>
                </a:moveTo>
                <a:lnTo>
                  <a:pt x="1341120" y="0"/>
                </a:lnTo>
              </a:path>
            </a:pathLst>
          </a:custGeom>
          <a:ln w="76200">
            <a:solidFill>
              <a:srgbClr val="D9D9D9"/>
            </a:solidFill>
          </a:ln>
        </p:spPr>
        <p:txBody>
          <a:bodyPr wrap="square" lIns="0" tIns="0" rIns="0" bIns="0" rtlCol="0"/>
          <a:lstStyle/>
          <a:p>
            <a:endParaRPr/>
          </a:p>
        </p:txBody>
      </p:sp>
      <p:sp>
        <p:nvSpPr>
          <p:cNvPr id="7" name="object 7"/>
          <p:cNvSpPr/>
          <p:nvPr/>
        </p:nvSpPr>
        <p:spPr>
          <a:xfrm>
            <a:off x="8069580" y="2410967"/>
            <a:ext cx="288290" cy="0"/>
          </a:xfrm>
          <a:custGeom>
            <a:avLst/>
            <a:gdLst/>
            <a:ahLst/>
            <a:cxnLst/>
            <a:rect l="l" t="t" r="r" b="b"/>
            <a:pathLst>
              <a:path w="288290">
                <a:moveTo>
                  <a:pt x="0" y="0"/>
                </a:moveTo>
                <a:lnTo>
                  <a:pt x="287781" y="0"/>
                </a:lnTo>
              </a:path>
            </a:pathLst>
          </a:custGeom>
          <a:ln w="76200">
            <a:solidFill>
              <a:srgbClr val="D9D9D9"/>
            </a:solidFill>
          </a:ln>
        </p:spPr>
        <p:txBody>
          <a:bodyPr wrap="square" lIns="0" tIns="0" rIns="0" bIns="0" rtlCol="0"/>
          <a:lstStyle/>
          <a:p>
            <a:endParaRPr/>
          </a:p>
        </p:txBody>
      </p:sp>
      <p:sp>
        <p:nvSpPr>
          <p:cNvPr id="8" name="object 8"/>
          <p:cNvSpPr/>
          <p:nvPr/>
        </p:nvSpPr>
        <p:spPr>
          <a:xfrm>
            <a:off x="853439" y="2269235"/>
            <a:ext cx="307975" cy="304800"/>
          </a:xfrm>
          <a:custGeom>
            <a:avLst/>
            <a:gdLst/>
            <a:ahLst/>
            <a:cxnLst/>
            <a:rect l="l" t="t" r="r" b="b"/>
            <a:pathLst>
              <a:path w="307975" h="304800">
                <a:moveTo>
                  <a:pt x="153771" y="0"/>
                </a:moveTo>
                <a:lnTo>
                  <a:pt x="112890" y="5461"/>
                </a:lnTo>
                <a:lnTo>
                  <a:pt x="76161" y="20827"/>
                </a:lnTo>
                <a:lnTo>
                  <a:pt x="45046" y="44576"/>
                </a:lnTo>
                <a:lnTo>
                  <a:pt x="20993" y="75437"/>
                </a:lnTo>
                <a:lnTo>
                  <a:pt x="5499" y="111759"/>
                </a:lnTo>
                <a:lnTo>
                  <a:pt x="0" y="152272"/>
                </a:lnTo>
                <a:lnTo>
                  <a:pt x="5499" y="192658"/>
                </a:lnTo>
                <a:lnTo>
                  <a:pt x="20993" y="229107"/>
                </a:lnTo>
                <a:lnTo>
                  <a:pt x="45046" y="259841"/>
                </a:lnTo>
                <a:lnTo>
                  <a:pt x="76161" y="283718"/>
                </a:lnTo>
                <a:lnTo>
                  <a:pt x="112890" y="299084"/>
                </a:lnTo>
                <a:lnTo>
                  <a:pt x="153771" y="304545"/>
                </a:lnTo>
                <a:lnTo>
                  <a:pt x="194640" y="299084"/>
                </a:lnTo>
                <a:lnTo>
                  <a:pt x="231368" y="283718"/>
                </a:lnTo>
                <a:lnTo>
                  <a:pt x="262496" y="259841"/>
                </a:lnTo>
                <a:lnTo>
                  <a:pt x="286537" y="229107"/>
                </a:lnTo>
                <a:lnTo>
                  <a:pt x="302044" y="192658"/>
                </a:lnTo>
                <a:lnTo>
                  <a:pt x="307530" y="152272"/>
                </a:lnTo>
                <a:lnTo>
                  <a:pt x="302044" y="111759"/>
                </a:lnTo>
                <a:lnTo>
                  <a:pt x="286537" y="75437"/>
                </a:lnTo>
                <a:lnTo>
                  <a:pt x="262496" y="44576"/>
                </a:lnTo>
                <a:lnTo>
                  <a:pt x="231368" y="20827"/>
                </a:lnTo>
                <a:lnTo>
                  <a:pt x="194640" y="5461"/>
                </a:lnTo>
                <a:lnTo>
                  <a:pt x="153771" y="0"/>
                </a:lnTo>
                <a:close/>
              </a:path>
            </a:pathLst>
          </a:custGeom>
          <a:solidFill>
            <a:srgbClr val="943334"/>
          </a:solidFill>
        </p:spPr>
        <p:txBody>
          <a:bodyPr wrap="square" lIns="0" tIns="0" rIns="0" bIns="0" rtlCol="0"/>
          <a:lstStyle/>
          <a:p>
            <a:endParaRPr/>
          </a:p>
        </p:txBody>
      </p:sp>
      <p:sp>
        <p:nvSpPr>
          <p:cNvPr id="9" name="object 9"/>
          <p:cNvSpPr txBox="1"/>
          <p:nvPr/>
        </p:nvSpPr>
        <p:spPr>
          <a:xfrm>
            <a:off x="948334"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1</a:t>
            </a:r>
            <a:endParaRPr sz="1400">
              <a:latin typeface="Arial"/>
              <a:cs typeface="Arial"/>
            </a:endParaRPr>
          </a:p>
        </p:txBody>
      </p:sp>
      <p:sp>
        <p:nvSpPr>
          <p:cNvPr id="10" name="object 10"/>
          <p:cNvSpPr/>
          <p:nvPr/>
        </p:nvSpPr>
        <p:spPr>
          <a:xfrm>
            <a:off x="2220468" y="2270759"/>
            <a:ext cx="307975" cy="304800"/>
          </a:xfrm>
          <a:custGeom>
            <a:avLst/>
            <a:gdLst/>
            <a:ahLst/>
            <a:cxnLst/>
            <a:rect l="l" t="t" r="r" b="b"/>
            <a:pathLst>
              <a:path w="307975" h="304800">
                <a:moveTo>
                  <a:pt x="307594" y="152273"/>
                </a:moveTo>
                <a:lnTo>
                  <a:pt x="302006" y="111760"/>
                </a:lnTo>
                <a:lnTo>
                  <a:pt x="286512" y="75438"/>
                </a:lnTo>
                <a:lnTo>
                  <a:pt x="262509" y="44577"/>
                </a:lnTo>
                <a:lnTo>
                  <a:pt x="231394" y="20828"/>
                </a:lnTo>
                <a:lnTo>
                  <a:pt x="194691" y="5461"/>
                </a:lnTo>
                <a:lnTo>
                  <a:pt x="153797" y="0"/>
                </a:lnTo>
                <a:lnTo>
                  <a:pt x="112903" y="5461"/>
                </a:lnTo>
                <a:lnTo>
                  <a:pt x="76200" y="20828"/>
                </a:lnTo>
                <a:lnTo>
                  <a:pt x="45085" y="44577"/>
                </a:lnTo>
                <a:lnTo>
                  <a:pt x="20955" y="75438"/>
                </a:lnTo>
                <a:lnTo>
                  <a:pt x="5461" y="111760"/>
                </a:lnTo>
                <a:lnTo>
                  <a:pt x="0" y="152273"/>
                </a:lnTo>
                <a:lnTo>
                  <a:pt x="5461" y="192659"/>
                </a:lnTo>
                <a:lnTo>
                  <a:pt x="20955" y="229108"/>
                </a:lnTo>
                <a:lnTo>
                  <a:pt x="45085" y="259842"/>
                </a:lnTo>
                <a:lnTo>
                  <a:pt x="76200" y="283718"/>
                </a:lnTo>
                <a:lnTo>
                  <a:pt x="112903" y="299085"/>
                </a:lnTo>
                <a:lnTo>
                  <a:pt x="153797" y="304546"/>
                </a:lnTo>
                <a:lnTo>
                  <a:pt x="194691" y="299085"/>
                </a:lnTo>
                <a:lnTo>
                  <a:pt x="231394" y="283718"/>
                </a:lnTo>
                <a:lnTo>
                  <a:pt x="262509" y="259842"/>
                </a:lnTo>
                <a:lnTo>
                  <a:pt x="286512" y="229108"/>
                </a:lnTo>
                <a:lnTo>
                  <a:pt x="302006" y="192659"/>
                </a:lnTo>
                <a:lnTo>
                  <a:pt x="307594" y="152273"/>
                </a:lnTo>
                <a:close/>
              </a:path>
            </a:pathLst>
          </a:custGeom>
          <a:solidFill>
            <a:srgbClr val="BEBEBE"/>
          </a:solidFill>
        </p:spPr>
        <p:txBody>
          <a:bodyPr wrap="square" lIns="0" tIns="0" rIns="0" bIns="0" rtlCol="0"/>
          <a:lstStyle/>
          <a:p>
            <a:endParaRPr/>
          </a:p>
        </p:txBody>
      </p:sp>
      <p:sp>
        <p:nvSpPr>
          <p:cNvPr id="11" name="object 11"/>
          <p:cNvSpPr txBox="1"/>
          <p:nvPr/>
        </p:nvSpPr>
        <p:spPr>
          <a:xfrm>
            <a:off x="2315972" y="229133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2</a:t>
            </a:r>
            <a:endParaRPr sz="1400">
              <a:latin typeface="Arial"/>
              <a:cs typeface="Arial"/>
            </a:endParaRPr>
          </a:p>
        </p:txBody>
      </p:sp>
      <p:sp>
        <p:nvSpPr>
          <p:cNvPr id="12" name="object 12"/>
          <p:cNvSpPr/>
          <p:nvPr/>
        </p:nvSpPr>
        <p:spPr>
          <a:xfrm>
            <a:off x="3657600" y="2257043"/>
            <a:ext cx="304800" cy="304800"/>
          </a:xfrm>
          <a:custGeom>
            <a:avLst/>
            <a:gdLst/>
            <a:ahLst/>
            <a:cxnLst/>
            <a:rect l="l" t="t" r="r" b="b"/>
            <a:pathLst>
              <a:path w="304800" h="304800">
                <a:moveTo>
                  <a:pt x="304800" y="152273"/>
                </a:moveTo>
                <a:lnTo>
                  <a:pt x="299339" y="111760"/>
                </a:lnTo>
                <a:lnTo>
                  <a:pt x="283972" y="75438"/>
                </a:lnTo>
                <a:lnTo>
                  <a:pt x="260223" y="44577"/>
                </a:lnTo>
                <a:lnTo>
                  <a:pt x="229362" y="20828"/>
                </a:lnTo>
                <a:lnTo>
                  <a:pt x="192913" y="5461"/>
                </a:lnTo>
                <a:lnTo>
                  <a:pt x="152400" y="0"/>
                </a:lnTo>
                <a:lnTo>
                  <a:pt x="111887" y="5461"/>
                </a:lnTo>
                <a:lnTo>
                  <a:pt x="75438" y="20828"/>
                </a:lnTo>
                <a:lnTo>
                  <a:pt x="44577" y="44577"/>
                </a:lnTo>
                <a:lnTo>
                  <a:pt x="20828" y="75438"/>
                </a:lnTo>
                <a:lnTo>
                  <a:pt x="5461" y="111760"/>
                </a:lnTo>
                <a:lnTo>
                  <a:pt x="0" y="152273"/>
                </a:lnTo>
                <a:lnTo>
                  <a:pt x="5461" y="192659"/>
                </a:lnTo>
                <a:lnTo>
                  <a:pt x="20828" y="229108"/>
                </a:lnTo>
                <a:lnTo>
                  <a:pt x="44577" y="259842"/>
                </a:lnTo>
                <a:lnTo>
                  <a:pt x="75438" y="283718"/>
                </a:lnTo>
                <a:lnTo>
                  <a:pt x="111887" y="299085"/>
                </a:lnTo>
                <a:lnTo>
                  <a:pt x="152400" y="304546"/>
                </a:lnTo>
                <a:lnTo>
                  <a:pt x="192913" y="299085"/>
                </a:lnTo>
                <a:lnTo>
                  <a:pt x="229362" y="283718"/>
                </a:lnTo>
                <a:lnTo>
                  <a:pt x="260223" y="259842"/>
                </a:lnTo>
                <a:lnTo>
                  <a:pt x="283972" y="229108"/>
                </a:lnTo>
                <a:lnTo>
                  <a:pt x="299339" y="192659"/>
                </a:lnTo>
                <a:lnTo>
                  <a:pt x="304800" y="152273"/>
                </a:lnTo>
                <a:close/>
              </a:path>
            </a:pathLst>
          </a:custGeom>
          <a:solidFill>
            <a:srgbClr val="BEBEBE"/>
          </a:solidFill>
        </p:spPr>
        <p:txBody>
          <a:bodyPr wrap="square" lIns="0" tIns="0" rIns="0" bIns="0" rtlCol="0"/>
          <a:lstStyle/>
          <a:p>
            <a:endParaRPr/>
          </a:p>
        </p:txBody>
      </p:sp>
      <p:sp>
        <p:nvSpPr>
          <p:cNvPr id="13" name="object 13"/>
          <p:cNvSpPr txBox="1"/>
          <p:nvPr/>
        </p:nvSpPr>
        <p:spPr>
          <a:xfrm>
            <a:off x="3753739"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3</a:t>
            </a:r>
            <a:endParaRPr sz="1400">
              <a:latin typeface="Arial"/>
              <a:cs typeface="Arial"/>
            </a:endParaRPr>
          </a:p>
        </p:txBody>
      </p:sp>
      <p:sp>
        <p:nvSpPr>
          <p:cNvPr id="14" name="object 14"/>
          <p:cNvSpPr/>
          <p:nvPr/>
        </p:nvSpPr>
        <p:spPr>
          <a:xfrm>
            <a:off x="5093208" y="2269235"/>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29"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29"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5" name="object 15"/>
          <p:cNvSpPr txBox="1"/>
          <p:nvPr/>
        </p:nvSpPr>
        <p:spPr>
          <a:xfrm>
            <a:off x="5184140"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4</a:t>
            </a:r>
            <a:endParaRPr sz="1400">
              <a:latin typeface="Arial"/>
              <a:cs typeface="Arial"/>
            </a:endParaRPr>
          </a:p>
        </p:txBody>
      </p:sp>
      <p:sp>
        <p:nvSpPr>
          <p:cNvPr id="16" name="object 16"/>
          <p:cNvSpPr/>
          <p:nvPr/>
        </p:nvSpPr>
        <p:spPr>
          <a:xfrm>
            <a:off x="6428232" y="2257043"/>
            <a:ext cx="306705" cy="304800"/>
          </a:xfrm>
          <a:custGeom>
            <a:avLst/>
            <a:gdLst/>
            <a:ahLst/>
            <a:cxnLst/>
            <a:rect l="l" t="t" r="r" b="b"/>
            <a:pathLst>
              <a:path w="306704" h="304800">
                <a:moveTo>
                  <a:pt x="306324" y="152273"/>
                </a:moveTo>
                <a:lnTo>
                  <a:pt x="300863" y="111760"/>
                </a:lnTo>
                <a:lnTo>
                  <a:pt x="285369" y="75438"/>
                </a:lnTo>
                <a:lnTo>
                  <a:pt x="261493" y="44577"/>
                </a:lnTo>
                <a:lnTo>
                  <a:pt x="230505" y="20828"/>
                </a:lnTo>
                <a:lnTo>
                  <a:pt x="193916" y="5461"/>
                </a:lnTo>
                <a:lnTo>
                  <a:pt x="153162" y="0"/>
                </a:lnTo>
                <a:lnTo>
                  <a:pt x="112395" y="5461"/>
                </a:lnTo>
                <a:lnTo>
                  <a:pt x="75819" y="20828"/>
                </a:lnTo>
                <a:lnTo>
                  <a:pt x="44831" y="44577"/>
                </a:lnTo>
                <a:lnTo>
                  <a:pt x="20955" y="75438"/>
                </a:lnTo>
                <a:lnTo>
                  <a:pt x="5461" y="111760"/>
                </a:lnTo>
                <a:lnTo>
                  <a:pt x="0" y="152273"/>
                </a:lnTo>
                <a:lnTo>
                  <a:pt x="5461" y="192659"/>
                </a:lnTo>
                <a:lnTo>
                  <a:pt x="20955" y="229108"/>
                </a:lnTo>
                <a:lnTo>
                  <a:pt x="44831" y="259842"/>
                </a:lnTo>
                <a:lnTo>
                  <a:pt x="75819" y="283718"/>
                </a:lnTo>
                <a:lnTo>
                  <a:pt x="112395" y="299085"/>
                </a:lnTo>
                <a:lnTo>
                  <a:pt x="153162" y="304546"/>
                </a:lnTo>
                <a:lnTo>
                  <a:pt x="193916" y="299085"/>
                </a:lnTo>
                <a:lnTo>
                  <a:pt x="230505" y="283718"/>
                </a:lnTo>
                <a:lnTo>
                  <a:pt x="261493" y="259842"/>
                </a:lnTo>
                <a:lnTo>
                  <a:pt x="285369" y="229108"/>
                </a:lnTo>
                <a:lnTo>
                  <a:pt x="300863" y="192659"/>
                </a:lnTo>
                <a:lnTo>
                  <a:pt x="306324" y="152273"/>
                </a:lnTo>
                <a:close/>
              </a:path>
            </a:pathLst>
          </a:custGeom>
          <a:solidFill>
            <a:srgbClr val="BEBEBE"/>
          </a:solidFill>
        </p:spPr>
        <p:txBody>
          <a:bodyPr wrap="square" lIns="0" tIns="0" rIns="0" bIns="0" rtlCol="0"/>
          <a:lstStyle/>
          <a:p>
            <a:endParaRPr/>
          </a:p>
        </p:txBody>
      </p:sp>
      <p:sp>
        <p:nvSpPr>
          <p:cNvPr id="17" name="object 17"/>
          <p:cNvSpPr txBox="1"/>
          <p:nvPr/>
        </p:nvSpPr>
        <p:spPr>
          <a:xfrm>
            <a:off x="6522466" y="2290318"/>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5</a:t>
            </a:r>
            <a:endParaRPr sz="1400">
              <a:latin typeface="Arial"/>
              <a:cs typeface="Arial"/>
            </a:endParaRPr>
          </a:p>
        </p:txBody>
      </p:sp>
      <p:sp>
        <p:nvSpPr>
          <p:cNvPr id="18" name="object 18"/>
          <p:cNvSpPr/>
          <p:nvPr/>
        </p:nvSpPr>
        <p:spPr>
          <a:xfrm>
            <a:off x="7865364" y="2258567"/>
            <a:ext cx="304800" cy="303530"/>
          </a:xfrm>
          <a:custGeom>
            <a:avLst/>
            <a:gdLst/>
            <a:ahLst/>
            <a:cxnLst/>
            <a:rect l="l" t="t" r="r" b="b"/>
            <a:pathLst>
              <a:path w="304800" h="303530">
                <a:moveTo>
                  <a:pt x="304800" y="151511"/>
                </a:moveTo>
                <a:lnTo>
                  <a:pt x="299339" y="111252"/>
                </a:lnTo>
                <a:lnTo>
                  <a:pt x="283972" y="75057"/>
                </a:lnTo>
                <a:lnTo>
                  <a:pt x="260223" y="44323"/>
                </a:lnTo>
                <a:lnTo>
                  <a:pt x="229362" y="20701"/>
                </a:lnTo>
                <a:lnTo>
                  <a:pt x="192913" y="5461"/>
                </a:lnTo>
                <a:lnTo>
                  <a:pt x="152400" y="0"/>
                </a:lnTo>
                <a:lnTo>
                  <a:pt x="111887" y="5461"/>
                </a:lnTo>
                <a:lnTo>
                  <a:pt x="75438" y="20701"/>
                </a:lnTo>
                <a:lnTo>
                  <a:pt x="44577" y="44323"/>
                </a:lnTo>
                <a:lnTo>
                  <a:pt x="20828" y="75057"/>
                </a:lnTo>
                <a:lnTo>
                  <a:pt x="5461" y="111252"/>
                </a:lnTo>
                <a:lnTo>
                  <a:pt x="0" y="151511"/>
                </a:lnTo>
                <a:lnTo>
                  <a:pt x="5461" y="191770"/>
                </a:lnTo>
                <a:lnTo>
                  <a:pt x="20828" y="227965"/>
                </a:lnTo>
                <a:lnTo>
                  <a:pt x="44577" y="258572"/>
                </a:lnTo>
                <a:lnTo>
                  <a:pt x="75438" y="282321"/>
                </a:lnTo>
                <a:lnTo>
                  <a:pt x="111887" y="297561"/>
                </a:lnTo>
                <a:lnTo>
                  <a:pt x="152400" y="303022"/>
                </a:lnTo>
                <a:lnTo>
                  <a:pt x="192913" y="297561"/>
                </a:lnTo>
                <a:lnTo>
                  <a:pt x="229362" y="282321"/>
                </a:lnTo>
                <a:lnTo>
                  <a:pt x="260223" y="258572"/>
                </a:lnTo>
                <a:lnTo>
                  <a:pt x="283972" y="227965"/>
                </a:lnTo>
                <a:lnTo>
                  <a:pt x="299339" y="191770"/>
                </a:lnTo>
                <a:lnTo>
                  <a:pt x="304800" y="151511"/>
                </a:lnTo>
                <a:close/>
              </a:path>
            </a:pathLst>
          </a:custGeom>
          <a:solidFill>
            <a:srgbClr val="BEBEBE"/>
          </a:solidFill>
        </p:spPr>
        <p:txBody>
          <a:bodyPr wrap="square" lIns="0" tIns="0" rIns="0" bIns="0" rtlCol="0"/>
          <a:lstStyle/>
          <a:p>
            <a:endParaRPr/>
          </a:p>
        </p:txBody>
      </p:sp>
      <p:sp>
        <p:nvSpPr>
          <p:cNvPr id="19" name="object 19"/>
          <p:cNvSpPr txBox="1"/>
          <p:nvPr/>
        </p:nvSpPr>
        <p:spPr>
          <a:xfrm>
            <a:off x="7966964" y="2277872"/>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6</a:t>
            </a:r>
            <a:endParaRPr sz="1400">
              <a:latin typeface="Arial"/>
              <a:cs typeface="Arial"/>
            </a:endParaRPr>
          </a:p>
        </p:txBody>
      </p:sp>
      <p:sp>
        <p:nvSpPr>
          <p:cNvPr id="20" name="object 20"/>
          <p:cNvSpPr txBox="1"/>
          <p:nvPr/>
        </p:nvSpPr>
        <p:spPr>
          <a:xfrm>
            <a:off x="610311" y="3321811"/>
            <a:ext cx="783590" cy="452755"/>
          </a:xfrm>
          <a:prstGeom prst="rect">
            <a:avLst/>
          </a:prstGeom>
        </p:spPr>
        <p:txBody>
          <a:bodyPr vert="horz" wrap="square" lIns="0" tIns="12700" rIns="0" bIns="0" rtlCol="0">
            <a:spAutoFit/>
          </a:bodyPr>
          <a:lstStyle/>
          <a:p>
            <a:pPr marL="76200" marR="5080" indent="-64135">
              <a:lnSpc>
                <a:spcPct val="100000"/>
              </a:lnSpc>
              <a:spcBef>
                <a:spcPts val="100"/>
              </a:spcBef>
            </a:pPr>
            <a:r>
              <a:rPr sz="1400" b="1" spc="-10" dirty="0">
                <a:solidFill>
                  <a:srgbClr val="943334"/>
                </a:solidFill>
                <a:latin typeface="Arial"/>
                <a:cs typeface="Arial"/>
              </a:rPr>
              <a:t>Con</a:t>
            </a:r>
            <a:r>
              <a:rPr sz="1400" b="1" dirty="0">
                <a:solidFill>
                  <a:srgbClr val="943334"/>
                </a:solidFill>
                <a:latin typeface="Arial"/>
                <a:cs typeface="Arial"/>
              </a:rPr>
              <a:t>te</a:t>
            </a:r>
            <a:r>
              <a:rPr sz="1400" b="1" spc="-15" dirty="0">
                <a:solidFill>
                  <a:srgbClr val="943334"/>
                </a:solidFill>
                <a:latin typeface="Arial"/>
                <a:cs typeface="Arial"/>
              </a:rPr>
              <a:t>xt</a:t>
            </a:r>
            <a:r>
              <a:rPr sz="1400" b="1" dirty="0">
                <a:solidFill>
                  <a:srgbClr val="943334"/>
                </a:solidFill>
                <a:latin typeface="Arial"/>
                <a:cs typeface="Arial"/>
              </a:rPr>
              <a:t>e  </a:t>
            </a:r>
            <a:r>
              <a:rPr sz="1400" b="1" spc="-5" dirty="0">
                <a:solidFill>
                  <a:srgbClr val="943334"/>
                </a:solidFill>
                <a:latin typeface="Arial"/>
                <a:cs typeface="Arial"/>
              </a:rPr>
              <a:t>général</a:t>
            </a:r>
            <a:endParaRPr sz="1400">
              <a:latin typeface="Arial"/>
              <a:cs typeface="Arial"/>
            </a:endParaRPr>
          </a:p>
        </p:txBody>
      </p:sp>
      <p:sp>
        <p:nvSpPr>
          <p:cNvPr id="21" name="object 21"/>
          <p:cNvSpPr txBox="1"/>
          <p:nvPr/>
        </p:nvSpPr>
        <p:spPr>
          <a:xfrm>
            <a:off x="1854835" y="3321811"/>
            <a:ext cx="1054100" cy="452755"/>
          </a:xfrm>
          <a:prstGeom prst="rect">
            <a:avLst/>
          </a:prstGeom>
        </p:spPr>
        <p:txBody>
          <a:bodyPr vert="horz" wrap="square" lIns="0" tIns="12700" rIns="0" bIns="0" rtlCol="0">
            <a:spAutoFit/>
          </a:bodyPr>
          <a:lstStyle/>
          <a:p>
            <a:pPr marL="279400" marR="5080" indent="-266700">
              <a:lnSpc>
                <a:spcPct val="100000"/>
              </a:lnSpc>
              <a:spcBef>
                <a:spcPts val="100"/>
              </a:spcBef>
            </a:pPr>
            <a:r>
              <a:rPr sz="1400" b="1" spc="-10" dirty="0">
                <a:solidFill>
                  <a:srgbClr val="BEBEBE"/>
                </a:solidFill>
                <a:latin typeface="Arial"/>
                <a:cs typeface="Arial"/>
              </a:rPr>
              <a:t>Conduite</a:t>
            </a:r>
            <a:r>
              <a:rPr sz="1400" b="1" spc="-105" dirty="0">
                <a:solidFill>
                  <a:srgbClr val="BEBEBE"/>
                </a:solidFill>
                <a:latin typeface="Arial"/>
                <a:cs typeface="Arial"/>
              </a:rPr>
              <a:t> </a:t>
            </a:r>
            <a:r>
              <a:rPr sz="1400" b="1" spc="-5" dirty="0">
                <a:solidFill>
                  <a:srgbClr val="BEBEBE"/>
                </a:solidFill>
                <a:latin typeface="Arial"/>
                <a:cs typeface="Arial"/>
              </a:rPr>
              <a:t>du  projet</a:t>
            </a:r>
            <a:endParaRPr sz="1400">
              <a:latin typeface="Arial"/>
              <a:cs typeface="Arial"/>
            </a:endParaRPr>
          </a:p>
        </p:txBody>
      </p:sp>
      <p:sp>
        <p:nvSpPr>
          <p:cNvPr id="22" name="object 22"/>
          <p:cNvSpPr txBox="1"/>
          <p:nvPr/>
        </p:nvSpPr>
        <p:spPr>
          <a:xfrm>
            <a:off x="3414140" y="3321811"/>
            <a:ext cx="782955" cy="452755"/>
          </a:xfrm>
          <a:prstGeom prst="rect">
            <a:avLst/>
          </a:prstGeom>
        </p:spPr>
        <p:txBody>
          <a:bodyPr vert="horz" wrap="square" lIns="0" tIns="12700" rIns="0" bIns="0" rtlCol="0">
            <a:spAutoFit/>
          </a:bodyPr>
          <a:lstStyle/>
          <a:p>
            <a:pPr marL="12700" marR="5080" indent="42545">
              <a:lnSpc>
                <a:spcPct val="100000"/>
              </a:lnSpc>
              <a:spcBef>
                <a:spcPts val="100"/>
              </a:spcBef>
            </a:pPr>
            <a:r>
              <a:rPr sz="1400" b="1" spc="-15" dirty="0">
                <a:solidFill>
                  <a:srgbClr val="BEBEBE"/>
                </a:solidFill>
                <a:latin typeface="Arial"/>
                <a:cs typeface="Arial"/>
              </a:rPr>
              <a:t>Analyse  </a:t>
            </a:r>
            <a:r>
              <a:rPr sz="1400" b="1" spc="-5" dirty="0">
                <a:solidFill>
                  <a:srgbClr val="BEBEBE"/>
                </a:solidFill>
                <a:latin typeface="Arial"/>
                <a:cs typeface="Arial"/>
              </a:rPr>
              <a:t>du</a:t>
            </a:r>
            <a:r>
              <a:rPr sz="1400" b="1" spc="-105" dirty="0">
                <a:solidFill>
                  <a:srgbClr val="BEBEBE"/>
                </a:solidFill>
                <a:latin typeface="Arial"/>
                <a:cs typeface="Arial"/>
              </a:rPr>
              <a:t> </a:t>
            </a:r>
            <a:r>
              <a:rPr sz="1400" b="1" spc="-5" dirty="0">
                <a:solidFill>
                  <a:srgbClr val="BEBEBE"/>
                </a:solidFill>
                <a:latin typeface="Arial"/>
                <a:cs typeface="Arial"/>
              </a:rPr>
              <a:t>projet</a:t>
            </a:r>
            <a:endParaRPr sz="1400">
              <a:latin typeface="Arial"/>
              <a:cs typeface="Arial"/>
            </a:endParaRPr>
          </a:p>
        </p:txBody>
      </p:sp>
      <p:sp>
        <p:nvSpPr>
          <p:cNvPr id="23" name="object 23"/>
          <p:cNvSpPr txBox="1"/>
          <p:nvPr/>
        </p:nvSpPr>
        <p:spPr>
          <a:xfrm>
            <a:off x="4755641" y="3321811"/>
            <a:ext cx="986155" cy="452755"/>
          </a:xfrm>
          <a:prstGeom prst="rect">
            <a:avLst/>
          </a:prstGeom>
        </p:spPr>
        <p:txBody>
          <a:bodyPr vert="horz" wrap="square" lIns="0" tIns="12700" rIns="0" bIns="0" rtlCol="0">
            <a:spAutoFit/>
          </a:bodyPr>
          <a:lstStyle/>
          <a:p>
            <a:pPr marL="119380" marR="5080" indent="-106680">
              <a:lnSpc>
                <a:spcPct val="100000"/>
              </a:lnSpc>
              <a:spcBef>
                <a:spcPts val="100"/>
              </a:spcBef>
            </a:pPr>
            <a:r>
              <a:rPr sz="1400" b="1" spc="-20" dirty="0">
                <a:solidFill>
                  <a:srgbClr val="BEBEBE"/>
                </a:solidFill>
                <a:latin typeface="Arial"/>
                <a:cs typeface="Arial"/>
              </a:rPr>
              <a:t>Con</a:t>
            </a:r>
            <a:r>
              <a:rPr sz="1400" b="1" spc="-15" dirty="0">
                <a:solidFill>
                  <a:srgbClr val="BEBEBE"/>
                </a:solidFill>
                <a:latin typeface="Arial"/>
                <a:cs typeface="Arial"/>
              </a:rPr>
              <a:t>ce</a:t>
            </a:r>
            <a:r>
              <a:rPr sz="1400" b="1" spc="-20" dirty="0">
                <a:solidFill>
                  <a:srgbClr val="BEBEBE"/>
                </a:solidFill>
                <a:latin typeface="Arial"/>
                <a:cs typeface="Arial"/>
              </a:rPr>
              <a:t>p</a:t>
            </a:r>
            <a:r>
              <a:rPr sz="1400" b="1" spc="-15" dirty="0">
                <a:solidFill>
                  <a:srgbClr val="BEBEBE"/>
                </a:solidFill>
                <a:latin typeface="Arial"/>
                <a:cs typeface="Arial"/>
              </a:rPr>
              <a:t>t</a:t>
            </a:r>
            <a:r>
              <a:rPr sz="1400" b="1" spc="-20" dirty="0">
                <a:solidFill>
                  <a:srgbClr val="BEBEBE"/>
                </a:solidFill>
                <a:latin typeface="Arial"/>
                <a:cs typeface="Arial"/>
              </a:rPr>
              <a:t>i</a:t>
            </a:r>
            <a:r>
              <a:rPr sz="1400" b="1" spc="-30" dirty="0">
                <a:solidFill>
                  <a:srgbClr val="BEBEBE"/>
                </a:solidFill>
                <a:latin typeface="Arial"/>
                <a:cs typeface="Arial"/>
              </a:rPr>
              <a:t>o</a:t>
            </a:r>
            <a:r>
              <a:rPr sz="1400" b="1" dirty="0">
                <a:solidFill>
                  <a:srgbClr val="BEBEBE"/>
                </a:solidFill>
                <a:latin typeface="Arial"/>
                <a:cs typeface="Arial"/>
              </a:rPr>
              <a:t>n  </a:t>
            </a:r>
            <a:r>
              <a:rPr sz="1400" b="1" spc="-10" dirty="0">
                <a:solidFill>
                  <a:srgbClr val="BEBEBE"/>
                </a:solidFill>
                <a:latin typeface="Arial"/>
                <a:cs typeface="Arial"/>
              </a:rPr>
              <a:t>du</a:t>
            </a:r>
            <a:r>
              <a:rPr sz="1400" b="1" spc="-70" dirty="0">
                <a:solidFill>
                  <a:srgbClr val="BEBEBE"/>
                </a:solidFill>
                <a:latin typeface="Arial"/>
                <a:cs typeface="Arial"/>
              </a:rPr>
              <a:t> </a:t>
            </a:r>
            <a:r>
              <a:rPr sz="1400" b="1" spc="-15" dirty="0">
                <a:solidFill>
                  <a:srgbClr val="BEBEBE"/>
                </a:solidFill>
                <a:latin typeface="Arial"/>
                <a:cs typeface="Arial"/>
              </a:rPr>
              <a:t>projet</a:t>
            </a:r>
            <a:endParaRPr sz="1400">
              <a:latin typeface="Arial"/>
              <a:cs typeface="Arial"/>
            </a:endParaRPr>
          </a:p>
        </p:txBody>
      </p:sp>
      <p:sp>
        <p:nvSpPr>
          <p:cNvPr id="24" name="object 24"/>
          <p:cNvSpPr txBox="1"/>
          <p:nvPr/>
        </p:nvSpPr>
        <p:spPr>
          <a:xfrm>
            <a:off x="6099809" y="3429380"/>
            <a:ext cx="962660"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BEBEBE"/>
                </a:solidFill>
                <a:latin typeface="Arial"/>
                <a:cs typeface="Arial"/>
              </a:rPr>
              <a:t>Réalisation</a:t>
            </a:r>
            <a:endParaRPr sz="1400">
              <a:latin typeface="Arial"/>
              <a:cs typeface="Arial"/>
            </a:endParaRPr>
          </a:p>
        </p:txBody>
      </p:sp>
      <p:sp>
        <p:nvSpPr>
          <p:cNvPr id="25" name="object 25"/>
          <p:cNvSpPr txBox="1"/>
          <p:nvPr/>
        </p:nvSpPr>
        <p:spPr>
          <a:xfrm>
            <a:off x="7532623" y="3429380"/>
            <a:ext cx="98806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BEBEBE"/>
                </a:solidFill>
                <a:latin typeface="Arial"/>
                <a:cs typeface="Arial"/>
              </a:rPr>
              <a:t>Conclusion</a:t>
            </a:r>
            <a:endParaRPr sz="1400">
              <a:latin typeface="Arial"/>
              <a:cs typeface="Arial"/>
            </a:endParaRPr>
          </a:p>
        </p:txBody>
      </p:sp>
      <p:grpSp>
        <p:nvGrpSpPr>
          <p:cNvPr id="26" name="object 26"/>
          <p:cNvGrpSpPr/>
          <p:nvPr/>
        </p:nvGrpSpPr>
        <p:grpSpPr>
          <a:xfrm>
            <a:off x="815339" y="2825495"/>
            <a:ext cx="363220" cy="325120"/>
            <a:chOff x="815339" y="2825495"/>
            <a:chExt cx="363220" cy="325120"/>
          </a:xfrm>
        </p:grpSpPr>
        <p:sp>
          <p:nvSpPr>
            <p:cNvPr id="27" name="object 27"/>
            <p:cNvSpPr/>
            <p:nvPr/>
          </p:nvSpPr>
          <p:spPr>
            <a:xfrm>
              <a:off x="821435" y="2831591"/>
              <a:ext cx="350520" cy="312420"/>
            </a:xfrm>
            <a:custGeom>
              <a:avLst/>
              <a:gdLst/>
              <a:ahLst/>
              <a:cxnLst/>
              <a:rect l="l" t="t" r="r" b="b"/>
              <a:pathLst>
                <a:path w="350519" h="312419">
                  <a:moveTo>
                    <a:pt x="233159" y="59308"/>
                  </a:moveTo>
                  <a:lnTo>
                    <a:pt x="117347" y="0"/>
                  </a:lnTo>
                  <a:lnTo>
                    <a:pt x="117347" y="253110"/>
                  </a:lnTo>
                  <a:lnTo>
                    <a:pt x="233159" y="312419"/>
                  </a:lnTo>
                  <a:lnTo>
                    <a:pt x="233159" y="59308"/>
                  </a:lnTo>
                  <a:close/>
                </a:path>
                <a:path w="350519" h="312419">
                  <a:moveTo>
                    <a:pt x="117322" y="0"/>
                  </a:moveTo>
                  <a:lnTo>
                    <a:pt x="10248" y="53975"/>
                  </a:lnTo>
                  <a:lnTo>
                    <a:pt x="7912" y="54990"/>
                  </a:lnTo>
                  <a:lnTo>
                    <a:pt x="6057" y="56768"/>
                  </a:lnTo>
                  <a:lnTo>
                    <a:pt x="4190" y="58674"/>
                  </a:lnTo>
                  <a:lnTo>
                    <a:pt x="2793" y="60959"/>
                  </a:lnTo>
                  <a:lnTo>
                    <a:pt x="1396" y="62737"/>
                  </a:lnTo>
                  <a:lnTo>
                    <a:pt x="457" y="65150"/>
                  </a:lnTo>
                  <a:lnTo>
                    <a:pt x="0" y="67437"/>
                  </a:lnTo>
                  <a:lnTo>
                    <a:pt x="0" y="69722"/>
                  </a:lnTo>
                  <a:lnTo>
                    <a:pt x="0" y="300863"/>
                  </a:lnTo>
                  <a:lnTo>
                    <a:pt x="0" y="303275"/>
                  </a:lnTo>
                  <a:lnTo>
                    <a:pt x="939" y="304545"/>
                  </a:lnTo>
                  <a:lnTo>
                    <a:pt x="1854" y="305943"/>
                  </a:lnTo>
                  <a:lnTo>
                    <a:pt x="3251" y="306958"/>
                  </a:lnTo>
                  <a:lnTo>
                    <a:pt x="4660" y="307339"/>
                  </a:lnTo>
                  <a:lnTo>
                    <a:pt x="6515" y="307847"/>
                  </a:lnTo>
                  <a:lnTo>
                    <a:pt x="8851" y="307339"/>
                  </a:lnTo>
                  <a:lnTo>
                    <a:pt x="10706" y="306450"/>
                  </a:lnTo>
                  <a:lnTo>
                    <a:pt x="117322" y="252475"/>
                  </a:lnTo>
                  <a:lnTo>
                    <a:pt x="117322" y="0"/>
                  </a:lnTo>
                  <a:close/>
                </a:path>
                <a:path w="350519" h="312419">
                  <a:moveTo>
                    <a:pt x="339382" y="5460"/>
                  </a:moveTo>
                  <a:lnTo>
                    <a:pt x="233172" y="59308"/>
                  </a:lnTo>
                  <a:lnTo>
                    <a:pt x="233172" y="310895"/>
                  </a:lnTo>
                  <a:lnTo>
                    <a:pt x="340296" y="257047"/>
                  </a:lnTo>
                  <a:lnTo>
                    <a:pt x="342163" y="256158"/>
                  </a:lnTo>
                  <a:lnTo>
                    <a:pt x="344462" y="254381"/>
                  </a:lnTo>
                  <a:lnTo>
                    <a:pt x="345859" y="252475"/>
                  </a:lnTo>
                  <a:lnTo>
                    <a:pt x="347725" y="250697"/>
                  </a:lnTo>
                  <a:lnTo>
                    <a:pt x="348653" y="248284"/>
                  </a:lnTo>
                  <a:lnTo>
                    <a:pt x="349567" y="245999"/>
                  </a:lnTo>
                  <a:lnTo>
                    <a:pt x="350050" y="243712"/>
                  </a:lnTo>
                  <a:lnTo>
                    <a:pt x="350494" y="241426"/>
                  </a:lnTo>
                  <a:lnTo>
                    <a:pt x="350494" y="11049"/>
                  </a:lnTo>
                  <a:lnTo>
                    <a:pt x="345401" y="4571"/>
                  </a:lnTo>
                  <a:lnTo>
                    <a:pt x="343547" y="4571"/>
                  </a:lnTo>
                  <a:lnTo>
                    <a:pt x="341680" y="4571"/>
                  </a:lnTo>
                  <a:lnTo>
                    <a:pt x="339382" y="5460"/>
                  </a:lnTo>
                  <a:close/>
                </a:path>
              </a:pathLst>
            </a:custGeom>
            <a:ln w="12192">
              <a:solidFill>
                <a:srgbClr val="516C82"/>
              </a:solidFill>
            </a:ln>
          </p:spPr>
          <p:txBody>
            <a:bodyPr wrap="square" lIns="0" tIns="0" rIns="0" bIns="0" rtlCol="0"/>
            <a:lstStyle/>
            <a:p>
              <a:endParaRPr/>
            </a:p>
          </p:txBody>
        </p:sp>
        <p:sp>
          <p:nvSpPr>
            <p:cNvPr id="28" name="object 28"/>
            <p:cNvSpPr/>
            <p:nvPr/>
          </p:nvSpPr>
          <p:spPr>
            <a:xfrm>
              <a:off x="847343" y="2912363"/>
              <a:ext cx="294132" cy="167639"/>
            </a:xfrm>
            <a:prstGeom prst="rect">
              <a:avLst/>
            </a:prstGeom>
            <a:blipFill>
              <a:blip r:embed="rId2" cstate="print"/>
              <a:stretch>
                <a:fillRect/>
              </a:stretch>
            </a:blipFill>
          </p:spPr>
          <p:txBody>
            <a:bodyPr wrap="square" lIns="0" tIns="0" rIns="0" bIns="0" rtlCol="0"/>
            <a:lstStyle/>
            <a:p>
              <a:endParaRPr/>
            </a:p>
          </p:txBody>
        </p:sp>
      </p:grpSp>
      <p:sp>
        <p:nvSpPr>
          <p:cNvPr id="29" name="object 29"/>
          <p:cNvSpPr/>
          <p:nvPr/>
        </p:nvSpPr>
        <p:spPr>
          <a:xfrm>
            <a:off x="2223516" y="2819400"/>
            <a:ext cx="304800" cy="288290"/>
          </a:xfrm>
          <a:custGeom>
            <a:avLst/>
            <a:gdLst/>
            <a:ahLst/>
            <a:cxnLst/>
            <a:rect l="l" t="t" r="r" b="b"/>
            <a:pathLst>
              <a:path w="304800" h="288289">
                <a:moveTo>
                  <a:pt x="304800" y="65531"/>
                </a:moveTo>
                <a:lnTo>
                  <a:pt x="304800" y="15239"/>
                </a:lnTo>
                <a:lnTo>
                  <a:pt x="0" y="15239"/>
                </a:lnTo>
                <a:lnTo>
                  <a:pt x="0" y="65531"/>
                </a:lnTo>
              </a:path>
              <a:path w="304800" h="288289">
                <a:moveTo>
                  <a:pt x="56387" y="56387"/>
                </a:moveTo>
                <a:lnTo>
                  <a:pt x="53212" y="55880"/>
                </a:lnTo>
                <a:lnTo>
                  <a:pt x="50037" y="54991"/>
                </a:lnTo>
                <a:lnTo>
                  <a:pt x="39623" y="39624"/>
                </a:lnTo>
                <a:lnTo>
                  <a:pt x="53212" y="22860"/>
                </a:lnTo>
                <a:lnTo>
                  <a:pt x="56387" y="22860"/>
                </a:lnTo>
                <a:lnTo>
                  <a:pt x="59562" y="22860"/>
                </a:lnTo>
                <a:lnTo>
                  <a:pt x="62737" y="23749"/>
                </a:lnTo>
                <a:lnTo>
                  <a:pt x="73151" y="39624"/>
                </a:lnTo>
                <a:lnTo>
                  <a:pt x="56387" y="56387"/>
                </a:lnTo>
              </a:path>
              <a:path w="304800" h="288289">
                <a:moveTo>
                  <a:pt x="249935" y="56387"/>
                </a:moveTo>
                <a:lnTo>
                  <a:pt x="246760" y="55880"/>
                </a:lnTo>
                <a:lnTo>
                  <a:pt x="243585" y="54991"/>
                </a:lnTo>
                <a:lnTo>
                  <a:pt x="233171" y="39624"/>
                </a:lnTo>
                <a:lnTo>
                  <a:pt x="246760" y="22860"/>
                </a:lnTo>
                <a:lnTo>
                  <a:pt x="249935" y="22860"/>
                </a:lnTo>
                <a:lnTo>
                  <a:pt x="253110" y="22860"/>
                </a:lnTo>
                <a:lnTo>
                  <a:pt x="256285" y="23749"/>
                </a:lnTo>
                <a:lnTo>
                  <a:pt x="266700" y="39624"/>
                </a:lnTo>
                <a:lnTo>
                  <a:pt x="249935" y="56387"/>
                </a:lnTo>
              </a:path>
              <a:path w="304800" h="288289">
                <a:moveTo>
                  <a:pt x="261746" y="48768"/>
                </a:moveTo>
                <a:lnTo>
                  <a:pt x="259079" y="48768"/>
                </a:lnTo>
                <a:lnTo>
                  <a:pt x="257175" y="48768"/>
                </a:lnTo>
                <a:lnTo>
                  <a:pt x="255396" y="47879"/>
                </a:lnTo>
                <a:lnTo>
                  <a:pt x="254000" y="47370"/>
                </a:lnTo>
                <a:lnTo>
                  <a:pt x="252729" y="45974"/>
                </a:lnTo>
                <a:lnTo>
                  <a:pt x="251332" y="44576"/>
                </a:lnTo>
                <a:lnTo>
                  <a:pt x="250825" y="43180"/>
                </a:lnTo>
                <a:lnTo>
                  <a:pt x="249935" y="41275"/>
                </a:lnTo>
                <a:lnTo>
                  <a:pt x="249935" y="39369"/>
                </a:lnTo>
                <a:lnTo>
                  <a:pt x="249935" y="9398"/>
                </a:lnTo>
                <a:lnTo>
                  <a:pt x="249935" y="7493"/>
                </a:lnTo>
                <a:lnTo>
                  <a:pt x="250825" y="5587"/>
                </a:lnTo>
                <a:lnTo>
                  <a:pt x="251332" y="4191"/>
                </a:lnTo>
                <a:lnTo>
                  <a:pt x="252729" y="2793"/>
                </a:lnTo>
                <a:lnTo>
                  <a:pt x="254000" y="1397"/>
                </a:lnTo>
                <a:lnTo>
                  <a:pt x="255396" y="1016"/>
                </a:lnTo>
                <a:lnTo>
                  <a:pt x="257175" y="0"/>
                </a:lnTo>
                <a:lnTo>
                  <a:pt x="259079" y="0"/>
                </a:lnTo>
                <a:lnTo>
                  <a:pt x="262635" y="0"/>
                </a:lnTo>
                <a:lnTo>
                  <a:pt x="264413" y="0"/>
                </a:lnTo>
                <a:lnTo>
                  <a:pt x="266319" y="1016"/>
                </a:lnTo>
                <a:lnTo>
                  <a:pt x="271271" y="7493"/>
                </a:lnTo>
                <a:lnTo>
                  <a:pt x="271271" y="9398"/>
                </a:lnTo>
              </a:path>
              <a:path w="304800" h="288289">
                <a:moveTo>
                  <a:pt x="68198" y="48768"/>
                </a:moveTo>
                <a:lnTo>
                  <a:pt x="65531" y="48768"/>
                </a:lnTo>
                <a:lnTo>
                  <a:pt x="63626" y="48768"/>
                </a:lnTo>
                <a:lnTo>
                  <a:pt x="61848" y="47879"/>
                </a:lnTo>
                <a:lnTo>
                  <a:pt x="60451" y="47370"/>
                </a:lnTo>
                <a:lnTo>
                  <a:pt x="59181" y="45974"/>
                </a:lnTo>
                <a:lnTo>
                  <a:pt x="57784" y="44576"/>
                </a:lnTo>
                <a:lnTo>
                  <a:pt x="57276" y="43180"/>
                </a:lnTo>
                <a:lnTo>
                  <a:pt x="56387" y="41275"/>
                </a:lnTo>
                <a:lnTo>
                  <a:pt x="56387" y="39369"/>
                </a:lnTo>
                <a:lnTo>
                  <a:pt x="56387" y="9398"/>
                </a:lnTo>
                <a:lnTo>
                  <a:pt x="56387" y="7493"/>
                </a:lnTo>
                <a:lnTo>
                  <a:pt x="57276" y="5587"/>
                </a:lnTo>
                <a:lnTo>
                  <a:pt x="57784" y="4191"/>
                </a:lnTo>
                <a:lnTo>
                  <a:pt x="59181" y="2793"/>
                </a:lnTo>
                <a:lnTo>
                  <a:pt x="60451" y="1397"/>
                </a:lnTo>
                <a:lnTo>
                  <a:pt x="61848" y="1016"/>
                </a:lnTo>
                <a:lnTo>
                  <a:pt x="63626" y="0"/>
                </a:lnTo>
                <a:lnTo>
                  <a:pt x="65531" y="0"/>
                </a:lnTo>
                <a:lnTo>
                  <a:pt x="69087" y="0"/>
                </a:lnTo>
                <a:lnTo>
                  <a:pt x="70865" y="0"/>
                </a:lnTo>
                <a:lnTo>
                  <a:pt x="72770" y="1016"/>
                </a:lnTo>
                <a:lnTo>
                  <a:pt x="74040" y="1397"/>
                </a:lnTo>
                <a:lnTo>
                  <a:pt x="75437" y="2793"/>
                </a:lnTo>
                <a:lnTo>
                  <a:pt x="76326" y="4191"/>
                </a:lnTo>
                <a:lnTo>
                  <a:pt x="77215" y="5587"/>
                </a:lnTo>
                <a:lnTo>
                  <a:pt x="77723" y="7493"/>
                </a:lnTo>
                <a:lnTo>
                  <a:pt x="77723" y="9398"/>
                </a:lnTo>
              </a:path>
              <a:path w="304800" h="288289">
                <a:moveTo>
                  <a:pt x="0" y="265175"/>
                </a:moveTo>
                <a:lnTo>
                  <a:pt x="0" y="273938"/>
                </a:lnTo>
                <a:lnTo>
                  <a:pt x="507" y="276987"/>
                </a:lnTo>
                <a:lnTo>
                  <a:pt x="1396" y="279654"/>
                </a:lnTo>
                <a:lnTo>
                  <a:pt x="12064" y="288036"/>
                </a:lnTo>
                <a:lnTo>
                  <a:pt x="14731" y="288036"/>
                </a:lnTo>
                <a:lnTo>
                  <a:pt x="290067" y="288036"/>
                </a:lnTo>
                <a:lnTo>
                  <a:pt x="292734" y="288036"/>
                </a:lnTo>
                <a:lnTo>
                  <a:pt x="295528" y="287147"/>
                </a:lnTo>
                <a:lnTo>
                  <a:pt x="304800" y="273938"/>
                </a:lnTo>
                <a:lnTo>
                  <a:pt x="304800" y="265175"/>
                </a:lnTo>
              </a:path>
              <a:path w="304800" h="288289">
                <a:moveTo>
                  <a:pt x="0" y="67056"/>
                </a:moveTo>
                <a:lnTo>
                  <a:pt x="0" y="263144"/>
                </a:lnTo>
                <a:lnTo>
                  <a:pt x="507" y="265049"/>
                </a:lnTo>
                <a:lnTo>
                  <a:pt x="1396" y="266954"/>
                </a:lnTo>
                <a:lnTo>
                  <a:pt x="2793" y="268731"/>
                </a:lnTo>
                <a:lnTo>
                  <a:pt x="4190" y="270637"/>
                </a:lnTo>
                <a:lnTo>
                  <a:pt x="6476" y="272033"/>
                </a:lnTo>
                <a:lnTo>
                  <a:pt x="9270" y="273431"/>
                </a:lnTo>
                <a:lnTo>
                  <a:pt x="12064" y="274319"/>
                </a:lnTo>
                <a:lnTo>
                  <a:pt x="14731" y="274319"/>
                </a:lnTo>
                <a:lnTo>
                  <a:pt x="290067" y="274319"/>
                </a:lnTo>
                <a:lnTo>
                  <a:pt x="292734" y="274319"/>
                </a:lnTo>
                <a:lnTo>
                  <a:pt x="295528" y="273431"/>
                </a:lnTo>
                <a:lnTo>
                  <a:pt x="304800" y="259461"/>
                </a:lnTo>
                <a:lnTo>
                  <a:pt x="304800" y="67056"/>
                </a:lnTo>
                <a:lnTo>
                  <a:pt x="0" y="67056"/>
                </a:lnTo>
                <a:close/>
              </a:path>
              <a:path w="304800" h="288289">
                <a:moveTo>
                  <a:pt x="39623" y="237744"/>
                </a:moveTo>
                <a:lnTo>
                  <a:pt x="266699" y="237744"/>
                </a:lnTo>
                <a:lnTo>
                  <a:pt x="266699" y="105168"/>
                </a:lnTo>
                <a:lnTo>
                  <a:pt x="39623" y="105168"/>
                </a:lnTo>
                <a:lnTo>
                  <a:pt x="39623" y="237744"/>
                </a:lnTo>
                <a:close/>
              </a:path>
              <a:path w="304800" h="288289">
                <a:moveTo>
                  <a:pt x="39623" y="193548"/>
                </a:moveTo>
                <a:lnTo>
                  <a:pt x="266700" y="193548"/>
                </a:lnTo>
              </a:path>
              <a:path w="304800" h="288289">
                <a:moveTo>
                  <a:pt x="39623" y="149351"/>
                </a:moveTo>
                <a:lnTo>
                  <a:pt x="266700" y="149351"/>
                </a:lnTo>
              </a:path>
              <a:path w="304800" h="288289">
                <a:moveTo>
                  <a:pt x="220979" y="105156"/>
                </a:moveTo>
                <a:lnTo>
                  <a:pt x="220979" y="237744"/>
                </a:lnTo>
              </a:path>
              <a:path w="304800" h="288289">
                <a:moveTo>
                  <a:pt x="175259" y="105156"/>
                </a:moveTo>
                <a:lnTo>
                  <a:pt x="175259" y="237744"/>
                </a:lnTo>
              </a:path>
              <a:path w="304800" h="288289">
                <a:moveTo>
                  <a:pt x="131063" y="105156"/>
                </a:moveTo>
                <a:lnTo>
                  <a:pt x="131063" y="237744"/>
                </a:lnTo>
              </a:path>
              <a:path w="304800" h="288289">
                <a:moveTo>
                  <a:pt x="85343" y="105156"/>
                </a:moveTo>
                <a:lnTo>
                  <a:pt x="85343" y="237744"/>
                </a:lnTo>
              </a:path>
            </a:pathLst>
          </a:custGeom>
          <a:ln w="12192">
            <a:solidFill>
              <a:srgbClr val="BEBEBE"/>
            </a:solidFill>
          </a:ln>
        </p:spPr>
        <p:txBody>
          <a:bodyPr wrap="square" lIns="0" tIns="0" rIns="0" bIns="0" rtlCol="0"/>
          <a:lstStyle/>
          <a:p>
            <a:endParaRPr/>
          </a:p>
        </p:txBody>
      </p:sp>
      <p:sp>
        <p:nvSpPr>
          <p:cNvPr id="30" name="object 30"/>
          <p:cNvSpPr/>
          <p:nvPr/>
        </p:nvSpPr>
        <p:spPr>
          <a:xfrm>
            <a:off x="5058155" y="2840735"/>
            <a:ext cx="403860" cy="304799"/>
          </a:xfrm>
          <a:prstGeom prst="rect">
            <a:avLst/>
          </a:prstGeom>
          <a:blipFill>
            <a:blip r:embed="rId3" cstate="print"/>
            <a:stretch>
              <a:fillRect/>
            </a:stretch>
          </a:blipFill>
        </p:spPr>
        <p:txBody>
          <a:bodyPr wrap="square" lIns="0" tIns="0" rIns="0" bIns="0" rtlCol="0"/>
          <a:lstStyle/>
          <a:p>
            <a:endParaRPr/>
          </a:p>
        </p:txBody>
      </p:sp>
      <p:grpSp>
        <p:nvGrpSpPr>
          <p:cNvPr id="31" name="object 31"/>
          <p:cNvGrpSpPr/>
          <p:nvPr/>
        </p:nvGrpSpPr>
        <p:grpSpPr>
          <a:xfrm>
            <a:off x="3651503" y="2854451"/>
            <a:ext cx="329565" cy="294640"/>
            <a:chOff x="3651503" y="2854451"/>
            <a:chExt cx="329565" cy="294640"/>
          </a:xfrm>
        </p:grpSpPr>
        <p:sp>
          <p:nvSpPr>
            <p:cNvPr id="32" name="object 32"/>
            <p:cNvSpPr/>
            <p:nvPr/>
          </p:nvSpPr>
          <p:spPr>
            <a:xfrm>
              <a:off x="3657599" y="2860547"/>
              <a:ext cx="317500" cy="281940"/>
            </a:xfrm>
            <a:custGeom>
              <a:avLst/>
              <a:gdLst/>
              <a:ahLst/>
              <a:cxnLst/>
              <a:rect l="l" t="t" r="r" b="b"/>
              <a:pathLst>
                <a:path w="317500" h="281939">
                  <a:moveTo>
                    <a:pt x="307848" y="18287"/>
                  </a:moveTo>
                  <a:lnTo>
                    <a:pt x="9144" y="18287"/>
                  </a:lnTo>
                  <a:lnTo>
                    <a:pt x="7365" y="18287"/>
                  </a:lnTo>
                  <a:lnTo>
                    <a:pt x="5587" y="18795"/>
                  </a:lnTo>
                  <a:lnTo>
                    <a:pt x="0" y="25653"/>
                  </a:lnTo>
                  <a:lnTo>
                    <a:pt x="0" y="27558"/>
                  </a:lnTo>
                  <a:lnTo>
                    <a:pt x="0" y="211708"/>
                  </a:lnTo>
                  <a:lnTo>
                    <a:pt x="0" y="213613"/>
                  </a:lnTo>
                  <a:lnTo>
                    <a:pt x="508" y="215391"/>
                  </a:lnTo>
                  <a:lnTo>
                    <a:pt x="7365" y="220471"/>
                  </a:lnTo>
                  <a:lnTo>
                    <a:pt x="9144" y="220979"/>
                  </a:lnTo>
                  <a:lnTo>
                    <a:pt x="307848" y="220979"/>
                  </a:lnTo>
                  <a:lnTo>
                    <a:pt x="309625" y="220471"/>
                  </a:lnTo>
                  <a:lnTo>
                    <a:pt x="311403" y="220090"/>
                  </a:lnTo>
                  <a:lnTo>
                    <a:pt x="316991" y="213613"/>
                  </a:lnTo>
                  <a:lnTo>
                    <a:pt x="316991" y="211708"/>
                  </a:lnTo>
                  <a:lnTo>
                    <a:pt x="316991" y="27558"/>
                  </a:lnTo>
                  <a:lnTo>
                    <a:pt x="316991" y="25653"/>
                  </a:lnTo>
                  <a:lnTo>
                    <a:pt x="316484" y="23875"/>
                  </a:lnTo>
                  <a:lnTo>
                    <a:pt x="309625" y="18287"/>
                  </a:lnTo>
                  <a:lnTo>
                    <a:pt x="307848" y="18287"/>
                  </a:lnTo>
                  <a:close/>
                </a:path>
                <a:path w="317500" h="281939">
                  <a:moveTo>
                    <a:pt x="167639" y="18287"/>
                  </a:moveTo>
                  <a:lnTo>
                    <a:pt x="167639" y="8889"/>
                  </a:lnTo>
                  <a:lnTo>
                    <a:pt x="167639" y="7112"/>
                  </a:lnTo>
                  <a:lnTo>
                    <a:pt x="166750" y="5333"/>
                  </a:lnTo>
                  <a:lnTo>
                    <a:pt x="166242" y="4063"/>
                  </a:lnTo>
                  <a:lnTo>
                    <a:pt x="164846" y="2666"/>
                  </a:lnTo>
                  <a:lnTo>
                    <a:pt x="163575" y="1396"/>
                  </a:lnTo>
                  <a:lnTo>
                    <a:pt x="162178" y="888"/>
                  </a:lnTo>
                  <a:lnTo>
                    <a:pt x="160274" y="0"/>
                  </a:lnTo>
                  <a:lnTo>
                    <a:pt x="158496" y="0"/>
                  </a:lnTo>
                  <a:lnTo>
                    <a:pt x="156717" y="0"/>
                  </a:lnTo>
                  <a:lnTo>
                    <a:pt x="154812" y="888"/>
                  </a:lnTo>
                  <a:lnTo>
                    <a:pt x="153415" y="1396"/>
                  </a:lnTo>
                  <a:lnTo>
                    <a:pt x="152146" y="2666"/>
                  </a:lnTo>
                  <a:lnTo>
                    <a:pt x="150749" y="4063"/>
                  </a:lnTo>
                  <a:lnTo>
                    <a:pt x="150240" y="5333"/>
                  </a:lnTo>
                  <a:lnTo>
                    <a:pt x="149351" y="7112"/>
                  </a:lnTo>
                  <a:lnTo>
                    <a:pt x="149351" y="8889"/>
                  </a:lnTo>
                  <a:lnTo>
                    <a:pt x="149351" y="18287"/>
                  </a:lnTo>
                </a:path>
                <a:path w="317500" h="281939">
                  <a:moveTo>
                    <a:pt x="73913" y="220979"/>
                  </a:moveTo>
                  <a:lnTo>
                    <a:pt x="49657" y="268731"/>
                  </a:lnTo>
                  <a:lnTo>
                    <a:pt x="49275" y="270128"/>
                  </a:lnTo>
                  <a:lnTo>
                    <a:pt x="48767" y="271906"/>
                  </a:lnTo>
                  <a:lnTo>
                    <a:pt x="48767" y="273684"/>
                  </a:lnTo>
                  <a:lnTo>
                    <a:pt x="49275" y="275589"/>
                  </a:lnTo>
                  <a:lnTo>
                    <a:pt x="50164" y="276859"/>
                  </a:lnTo>
                  <a:lnTo>
                    <a:pt x="51053" y="278764"/>
                  </a:lnTo>
                  <a:lnTo>
                    <a:pt x="52450" y="279653"/>
                  </a:lnTo>
                  <a:lnTo>
                    <a:pt x="53848" y="281050"/>
                  </a:lnTo>
                  <a:lnTo>
                    <a:pt x="56134" y="281431"/>
                  </a:lnTo>
                  <a:lnTo>
                    <a:pt x="57912" y="281939"/>
                  </a:lnTo>
                  <a:lnTo>
                    <a:pt x="60705" y="281431"/>
                  </a:lnTo>
                  <a:lnTo>
                    <a:pt x="62991" y="280543"/>
                  </a:lnTo>
                  <a:lnTo>
                    <a:pt x="64770" y="278764"/>
                  </a:lnTo>
                  <a:lnTo>
                    <a:pt x="66166" y="276859"/>
                  </a:lnTo>
                  <a:lnTo>
                    <a:pt x="94487" y="220979"/>
                  </a:lnTo>
                </a:path>
                <a:path w="317500" h="281939">
                  <a:moveTo>
                    <a:pt x="220979" y="220979"/>
                  </a:moveTo>
                  <a:lnTo>
                    <a:pt x="250316" y="276859"/>
                  </a:lnTo>
                  <a:lnTo>
                    <a:pt x="251713" y="278764"/>
                  </a:lnTo>
                  <a:lnTo>
                    <a:pt x="253619" y="280543"/>
                  </a:lnTo>
                  <a:lnTo>
                    <a:pt x="255904" y="281431"/>
                  </a:lnTo>
                  <a:lnTo>
                    <a:pt x="258825" y="281939"/>
                  </a:lnTo>
                  <a:lnTo>
                    <a:pt x="260603" y="281431"/>
                  </a:lnTo>
                  <a:lnTo>
                    <a:pt x="263016" y="281050"/>
                  </a:lnTo>
                  <a:lnTo>
                    <a:pt x="264413" y="279653"/>
                  </a:lnTo>
                  <a:lnTo>
                    <a:pt x="265811" y="278764"/>
                  </a:lnTo>
                  <a:lnTo>
                    <a:pt x="266826" y="276859"/>
                  </a:lnTo>
                  <a:lnTo>
                    <a:pt x="267715" y="275589"/>
                  </a:lnTo>
                  <a:lnTo>
                    <a:pt x="268224" y="273684"/>
                  </a:lnTo>
                  <a:lnTo>
                    <a:pt x="268224" y="271906"/>
                  </a:lnTo>
                  <a:lnTo>
                    <a:pt x="267715" y="270128"/>
                  </a:lnTo>
                  <a:lnTo>
                    <a:pt x="267335" y="268731"/>
                  </a:lnTo>
                  <a:lnTo>
                    <a:pt x="242188" y="220979"/>
                  </a:lnTo>
                </a:path>
                <a:path w="317500" h="281939">
                  <a:moveTo>
                    <a:pt x="18287" y="202691"/>
                  </a:moveTo>
                  <a:lnTo>
                    <a:pt x="298665" y="202691"/>
                  </a:lnTo>
                  <a:lnTo>
                    <a:pt x="298665" y="36588"/>
                  </a:lnTo>
                  <a:lnTo>
                    <a:pt x="18287" y="36588"/>
                  </a:lnTo>
                  <a:lnTo>
                    <a:pt x="18287" y="202691"/>
                  </a:lnTo>
                  <a:close/>
                </a:path>
              </a:pathLst>
            </a:custGeom>
            <a:ln w="12192">
              <a:solidFill>
                <a:srgbClr val="BEBEBE"/>
              </a:solidFill>
            </a:ln>
          </p:spPr>
          <p:txBody>
            <a:bodyPr wrap="square" lIns="0" tIns="0" rIns="0" bIns="0" rtlCol="0"/>
            <a:lstStyle/>
            <a:p>
              <a:endParaRPr/>
            </a:p>
          </p:txBody>
        </p:sp>
        <p:sp>
          <p:nvSpPr>
            <p:cNvPr id="33" name="object 33"/>
            <p:cNvSpPr/>
            <p:nvPr/>
          </p:nvSpPr>
          <p:spPr>
            <a:xfrm>
              <a:off x="3717035" y="2929127"/>
              <a:ext cx="192024" cy="102107"/>
            </a:xfrm>
            <a:prstGeom prst="rect">
              <a:avLst/>
            </a:prstGeom>
            <a:blipFill>
              <a:blip r:embed="rId4" cstate="print"/>
              <a:stretch>
                <a:fillRect/>
              </a:stretch>
            </a:blipFill>
          </p:spPr>
          <p:txBody>
            <a:bodyPr wrap="square" lIns="0" tIns="0" rIns="0" bIns="0" rtlCol="0"/>
            <a:lstStyle/>
            <a:p>
              <a:endParaRPr/>
            </a:p>
          </p:txBody>
        </p:sp>
      </p:grpSp>
      <p:grpSp>
        <p:nvGrpSpPr>
          <p:cNvPr id="34" name="object 34"/>
          <p:cNvGrpSpPr/>
          <p:nvPr/>
        </p:nvGrpSpPr>
        <p:grpSpPr>
          <a:xfrm>
            <a:off x="6411467" y="2895600"/>
            <a:ext cx="344805" cy="254635"/>
            <a:chOff x="6411467" y="2895600"/>
            <a:chExt cx="344805" cy="254635"/>
          </a:xfrm>
        </p:grpSpPr>
        <p:sp>
          <p:nvSpPr>
            <p:cNvPr id="35" name="object 35"/>
            <p:cNvSpPr/>
            <p:nvPr/>
          </p:nvSpPr>
          <p:spPr>
            <a:xfrm>
              <a:off x="6417563" y="2901695"/>
              <a:ext cx="332740" cy="242570"/>
            </a:xfrm>
            <a:custGeom>
              <a:avLst/>
              <a:gdLst/>
              <a:ahLst/>
              <a:cxnLst/>
              <a:rect l="l" t="t" r="r" b="b"/>
              <a:pathLst>
                <a:path w="332740" h="242569">
                  <a:moveTo>
                    <a:pt x="0" y="0"/>
                  </a:moveTo>
                  <a:lnTo>
                    <a:pt x="0" y="233045"/>
                  </a:lnTo>
                  <a:lnTo>
                    <a:pt x="0" y="234950"/>
                  </a:lnTo>
                  <a:lnTo>
                    <a:pt x="508" y="236728"/>
                  </a:lnTo>
                  <a:lnTo>
                    <a:pt x="1397" y="238125"/>
                  </a:lnTo>
                  <a:lnTo>
                    <a:pt x="2286" y="239522"/>
                  </a:lnTo>
                  <a:lnTo>
                    <a:pt x="3683" y="240919"/>
                  </a:lnTo>
                  <a:lnTo>
                    <a:pt x="5587" y="241427"/>
                  </a:lnTo>
                  <a:lnTo>
                    <a:pt x="6858" y="242316"/>
                  </a:lnTo>
                  <a:lnTo>
                    <a:pt x="9271" y="242316"/>
                  </a:lnTo>
                  <a:lnTo>
                    <a:pt x="332232" y="242316"/>
                  </a:lnTo>
                </a:path>
              </a:pathLst>
            </a:custGeom>
            <a:ln w="12192">
              <a:solidFill>
                <a:srgbClr val="BEBEBE"/>
              </a:solidFill>
            </a:ln>
          </p:spPr>
          <p:txBody>
            <a:bodyPr wrap="square" lIns="0" tIns="0" rIns="0" bIns="0" rtlCol="0"/>
            <a:lstStyle/>
            <a:p>
              <a:endParaRPr/>
            </a:p>
          </p:txBody>
        </p:sp>
        <p:sp>
          <p:nvSpPr>
            <p:cNvPr id="36" name="object 36"/>
            <p:cNvSpPr/>
            <p:nvPr/>
          </p:nvSpPr>
          <p:spPr>
            <a:xfrm>
              <a:off x="6438899" y="2897123"/>
              <a:ext cx="304800" cy="224027"/>
            </a:xfrm>
            <a:prstGeom prst="rect">
              <a:avLst/>
            </a:prstGeom>
            <a:blipFill>
              <a:blip r:embed="rId5" cstate="print"/>
              <a:stretch>
                <a:fillRect/>
              </a:stretch>
            </a:blipFill>
          </p:spPr>
          <p:txBody>
            <a:bodyPr wrap="square" lIns="0" tIns="0" rIns="0" bIns="0" rtlCol="0"/>
            <a:lstStyle/>
            <a:p>
              <a:endParaRPr/>
            </a:p>
          </p:txBody>
        </p:sp>
      </p:grpSp>
      <p:sp>
        <p:nvSpPr>
          <p:cNvPr id="37" name="object 37"/>
          <p:cNvSpPr/>
          <p:nvPr/>
        </p:nvSpPr>
        <p:spPr>
          <a:xfrm>
            <a:off x="7863840" y="2860548"/>
            <a:ext cx="306705" cy="279400"/>
          </a:xfrm>
          <a:custGeom>
            <a:avLst/>
            <a:gdLst/>
            <a:ahLst/>
            <a:cxnLst/>
            <a:rect l="l" t="t" r="r" b="b"/>
            <a:pathLst>
              <a:path w="306704" h="279400">
                <a:moveTo>
                  <a:pt x="153161" y="0"/>
                </a:moveTo>
                <a:lnTo>
                  <a:pt x="145287" y="0"/>
                </a:lnTo>
                <a:lnTo>
                  <a:pt x="137413" y="507"/>
                </a:lnTo>
                <a:lnTo>
                  <a:pt x="100583" y="7874"/>
                </a:lnTo>
                <a:lnTo>
                  <a:pt x="93599" y="10159"/>
                </a:lnTo>
                <a:lnTo>
                  <a:pt x="86740" y="12445"/>
                </a:lnTo>
                <a:lnTo>
                  <a:pt x="80263" y="15747"/>
                </a:lnTo>
                <a:lnTo>
                  <a:pt x="73786" y="18541"/>
                </a:lnTo>
                <a:lnTo>
                  <a:pt x="39624" y="42544"/>
                </a:lnTo>
                <a:lnTo>
                  <a:pt x="15239" y="73406"/>
                </a:lnTo>
                <a:lnTo>
                  <a:pt x="6984" y="91439"/>
                </a:lnTo>
                <a:lnTo>
                  <a:pt x="4571" y="97408"/>
                </a:lnTo>
                <a:lnTo>
                  <a:pt x="3175" y="103885"/>
                </a:lnTo>
                <a:lnTo>
                  <a:pt x="1904" y="110362"/>
                </a:lnTo>
                <a:lnTo>
                  <a:pt x="888" y="116839"/>
                </a:lnTo>
                <a:lnTo>
                  <a:pt x="0" y="123316"/>
                </a:lnTo>
                <a:lnTo>
                  <a:pt x="0" y="130175"/>
                </a:lnTo>
                <a:lnTo>
                  <a:pt x="0" y="137159"/>
                </a:lnTo>
                <a:lnTo>
                  <a:pt x="888" y="144525"/>
                </a:lnTo>
                <a:lnTo>
                  <a:pt x="1904" y="151510"/>
                </a:lnTo>
                <a:lnTo>
                  <a:pt x="3682" y="157860"/>
                </a:lnTo>
                <a:lnTo>
                  <a:pt x="5587" y="164845"/>
                </a:lnTo>
                <a:lnTo>
                  <a:pt x="25400" y="201802"/>
                </a:lnTo>
                <a:lnTo>
                  <a:pt x="50800" y="227202"/>
                </a:lnTo>
                <a:lnTo>
                  <a:pt x="25907" y="262254"/>
                </a:lnTo>
                <a:lnTo>
                  <a:pt x="18033" y="268224"/>
                </a:lnTo>
                <a:lnTo>
                  <a:pt x="13842" y="271018"/>
                </a:lnTo>
                <a:lnTo>
                  <a:pt x="9651" y="273812"/>
                </a:lnTo>
                <a:lnTo>
                  <a:pt x="5079" y="275589"/>
                </a:lnTo>
                <a:lnTo>
                  <a:pt x="0" y="278002"/>
                </a:lnTo>
                <a:lnTo>
                  <a:pt x="2285" y="278002"/>
                </a:lnTo>
                <a:lnTo>
                  <a:pt x="9270" y="278891"/>
                </a:lnTo>
                <a:lnTo>
                  <a:pt x="19430" y="278891"/>
                </a:lnTo>
                <a:lnTo>
                  <a:pt x="25907" y="278891"/>
                </a:lnTo>
                <a:lnTo>
                  <a:pt x="32257" y="278383"/>
                </a:lnTo>
                <a:lnTo>
                  <a:pt x="70992" y="266953"/>
                </a:lnTo>
                <a:lnTo>
                  <a:pt x="94106" y="250316"/>
                </a:lnTo>
                <a:lnTo>
                  <a:pt x="100964" y="252602"/>
                </a:lnTo>
                <a:lnTo>
                  <a:pt x="107950" y="254888"/>
                </a:lnTo>
                <a:lnTo>
                  <a:pt x="115315" y="256285"/>
                </a:lnTo>
                <a:lnTo>
                  <a:pt x="122681" y="257682"/>
                </a:lnTo>
                <a:lnTo>
                  <a:pt x="130048" y="259079"/>
                </a:lnTo>
                <a:lnTo>
                  <a:pt x="137413" y="259969"/>
                </a:lnTo>
                <a:lnTo>
                  <a:pt x="145287" y="260476"/>
                </a:lnTo>
                <a:lnTo>
                  <a:pt x="153161" y="260476"/>
                </a:lnTo>
                <a:lnTo>
                  <a:pt x="161035" y="260476"/>
                </a:lnTo>
                <a:lnTo>
                  <a:pt x="168909" y="259969"/>
                </a:lnTo>
                <a:lnTo>
                  <a:pt x="212725" y="250316"/>
                </a:lnTo>
                <a:lnTo>
                  <a:pt x="232536" y="241426"/>
                </a:lnTo>
                <a:lnTo>
                  <a:pt x="239013" y="238251"/>
                </a:lnTo>
                <a:lnTo>
                  <a:pt x="271271" y="212851"/>
                </a:lnTo>
                <a:lnTo>
                  <a:pt x="275843" y="208279"/>
                </a:lnTo>
                <a:lnTo>
                  <a:pt x="297052" y="175006"/>
                </a:lnTo>
                <a:lnTo>
                  <a:pt x="303021" y="156590"/>
                </a:lnTo>
                <a:lnTo>
                  <a:pt x="304418" y="150113"/>
                </a:lnTo>
                <a:lnTo>
                  <a:pt x="305434" y="143637"/>
                </a:lnTo>
                <a:lnTo>
                  <a:pt x="306324" y="136651"/>
                </a:lnTo>
                <a:lnTo>
                  <a:pt x="306324" y="130175"/>
                </a:lnTo>
                <a:lnTo>
                  <a:pt x="306324" y="123316"/>
                </a:lnTo>
                <a:lnTo>
                  <a:pt x="305434" y="116839"/>
                </a:lnTo>
                <a:lnTo>
                  <a:pt x="304418" y="110362"/>
                </a:lnTo>
                <a:lnTo>
                  <a:pt x="303021" y="103885"/>
                </a:lnTo>
                <a:lnTo>
                  <a:pt x="301751" y="97408"/>
                </a:lnTo>
                <a:lnTo>
                  <a:pt x="299338" y="91439"/>
                </a:lnTo>
                <a:lnTo>
                  <a:pt x="297052" y="85470"/>
                </a:lnTo>
                <a:lnTo>
                  <a:pt x="294258" y="79375"/>
                </a:lnTo>
                <a:lnTo>
                  <a:pt x="291083" y="73406"/>
                </a:lnTo>
                <a:lnTo>
                  <a:pt x="287908" y="67944"/>
                </a:lnTo>
                <a:lnTo>
                  <a:pt x="284225" y="62356"/>
                </a:lnTo>
                <a:lnTo>
                  <a:pt x="280034" y="57276"/>
                </a:lnTo>
                <a:lnTo>
                  <a:pt x="275843" y="52196"/>
                </a:lnTo>
                <a:lnTo>
                  <a:pt x="244982" y="25907"/>
                </a:lnTo>
                <a:lnTo>
                  <a:pt x="226059" y="15747"/>
                </a:lnTo>
                <a:lnTo>
                  <a:pt x="219582" y="12445"/>
                </a:lnTo>
                <a:lnTo>
                  <a:pt x="212725" y="10159"/>
                </a:lnTo>
                <a:lnTo>
                  <a:pt x="205739" y="7874"/>
                </a:lnTo>
                <a:lnTo>
                  <a:pt x="198881" y="5587"/>
                </a:lnTo>
                <a:lnTo>
                  <a:pt x="161035" y="0"/>
                </a:lnTo>
                <a:lnTo>
                  <a:pt x="153161" y="0"/>
                </a:lnTo>
                <a:close/>
              </a:path>
            </a:pathLst>
          </a:custGeom>
          <a:ln w="12192">
            <a:solidFill>
              <a:srgbClr val="BEBEBE"/>
            </a:solidFill>
          </a:ln>
        </p:spPr>
        <p:txBody>
          <a:bodyPr wrap="square" lIns="0" tIns="0" rIns="0" bIns="0" rtlCol="0"/>
          <a:lstStyle/>
          <a:p>
            <a:endParaRPr/>
          </a:p>
        </p:txBody>
      </p:sp>
      <p:sp>
        <p:nvSpPr>
          <p:cNvPr id="38" name="object 38"/>
          <p:cNvSpPr txBox="1">
            <a:spLocks noGrp="1"/>
          </p:cNvSpPr>
          <p:nvPr>
            <p:ph type="title"/>
          </p:nvPr>
        </p:nvSpPr>
        <p:spPr>
          <a:xfrm>
            <a:off x="933399" y="597153"/>
            <a:ext cx="1758314"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rPr>
              <a:t>Contexte</a:t>
            </a:r>
            <a:r>
              <a:rPr sz="2000" spc="-75" dirty="0">
                <a:solidFill>
                  <a:srgbClr val="FFFFFF"/>
                </a:solidFill>
              </a:rPr>
              <a:t> </a:t>
            </a:r>
            <a:r>
              <a:rPr sz="2000" dirty="0">
                <a:solidFill>
                  <a:srgbClr val="FFFFFF"/>
                </a:solidFill>
              </a:rPr>
              <a:t>général</a:t>
            </a:r>
            <a:endParaRPr sz="2000"/>
          </a:p>
        </p:txBody>
      </p:sp>
      <p:grpSp>
        <p:nvGrpSpPr>
          <p:cNvPr id="39" name="object 39"/>
          <p:cNvGrpSpPr/>
          <p:nvPr/>
        </p:nvGrpSpPr>
        <p:grpSpPr>
          <a:xfrm>
            <a:off x="348995" y="614172"/>
            <a:ext cx="363220" cy="323215"/>
            <a:chOff x="348995" y="614172"/>
            <a:chExt cx="363220" cy="323215"/>
          </a:xfrm>
        </p:grpSpPr>
        <p:sp>
          <p:nvSpPr>
            <p:cNvPr id="40" name="object 40"/>
            <p:cNvSpPr/>
            <p:nvPr/>
          </p:nvSpPr>
          <p:spPr>
            <a:xfrm>
              <a:off x="355091" y="620268"/>
              <a:ext cx="350520" cy="311150"/>
            </a:xfrm>
            <a:custGeom>
              <a:avLst/>
              <a:gdLst/>
              <a:ahLst/>
              <a:cxnLst/>
              <a:rect l="l" t="t" r="r" b="b"/>
              <a:pathLst>
                <a:path w="350520" h="311150">
                  <a:moveTo>
                    <a:pt x="233146" y="58928"/>
                  </a:moveTo>
                  <a:lnTo>
                    <a:pt x="115823" y="0"/>
                  </a:lnTo>
                  <a:lnTo>
                    <a:pt x="115823" y="251968"/>
                  </a:lnTo>
                  <a:lnTo>
                    <a:pt x="233146" y="310896"/>
                  </a:lnTo>
                  <a:lnTo>
                    <a:pt x="233146" y="58928"/>
                  </a:lnTo>
                  <a:close/>
                </a:path>
                <a:path w="350520" h="311150">
                  <a:moveTo>
                    <a:pt x="115811" y="0"/>
                  </a:moveTo>
                  <a:lnTo>
                    <a:pt x="10109" y="53975"/>
                  </a:lnTo>
                  <a:lnTo>
                    <a:pt x="7810" y="54991"/>
                  </a:lnTo>
                  <a:lnTo>
                    <a:pt x="5981" y="56769"/>
                  </a:lnTo>
                  <a:lnTo>
                    <a:pt x="4127" y="58674"/>
                  </a:lnTo>
                  <a:lnTo>
                    <a:pt x="2755" y="60960"/>
                  </a:lnTo>
                  <a:lnTo>
                    <a:pt x="1371" y="62737"/>
                  </a:lnTo>
                  <a:lnTo>
                    <a:pt x="457" y="65151"/>
                  </a:lnTo>
                  <a:lnTo>
                    <a:pt x="0" y="67437"/>
                  </a:lnTo>
                  <a:lnTo>
                    <a:pt x="0" y="69723"/>
                  </a:lnTo>
                  <a:lnTo>
                    <a:pt x="0" y="300863"/>
                  </a:lnTo>
                  <a:lnTo>
                    <a:pt x="0" y="303276"/>
                  </a:lnTo>
                  <a:lnTo>
                    <a:pt x="927" y="304546"/>
                  </a:lnTo>
                  <a:lnTo>
                    <a:pt x="1828" y="305943"/>
                  </a:lnTo>
                  <a:lnTo>
                    <a:pt x="3213" y="306959"/>
                  </a:lnTo>
                  <a:lnTo>
                    <a:pt x="4610" y="307340"/>
                  </a:lnTo>
                  <a:lnTo>
                    <a:pt x="6438" y="307848"/>
                  </a:lnTo>
                  <a:lnTo>
                    <a:pt x="8737" y="307340"/>
                  </a:lnTo>
                  <a:lnTo>
                    <a:pt x="10566" y="306451"/>
                  </a:lnTo>
                  <a:lnTo>
                    <a:pt x="115811" y="252476"/>
                  </a:lnTo>
                  <a:lnTo>
                    <a:pt x="115811" y="0"/>
                  </a:lnTo>
                  <a:close/>
                </a:path>
                <a:path w="350520" h="311150">
                  <a:moveTo>
                    <a:pt x="339382" y="3937"/>
                  </a:moveTo>
                  <a:lnTo>
                    <a:pt x="233172" y="58039"/>
                  </a:lnTo>
                  <a:lnTo>
                    <a:pt x="233172" y="310896"/>
                  </a:lnTo>
                  <a:lnTo>
                    <a:pt x="340296" y="256794"/>
                  </a:lnTo>
                  <a:lnTo>
                    <a:pt x="342163" y="255905"/>
                  </a:lnTo>
                  <a:lnTo>
                    <a:pt x="344462" y="254000"/>
                  </a:lnTo>
                  <a:lnTo>
                    <a:pt x="345859" y="252222"/>
                  </a:lnTo>
                  <a:lnTo>
                    <a:pt x="347726" y="250317"/>
                  </a:lnTo>
                  <a:lnTo>
                    <a:pt x="348653" y="248031"/>
                  </a:lnTo>
                  <a:lnTo>
                    <a:pt x="349567" y="245745"/>
                  </a:lnTo>
                  <a:lnTo>
                    <a:pt x="350050" y="243459"/>
                  </a:lnTo>
                  <a:lnTo>
                    <a:pt x="350494" y="241046"/>
                  </a:lnTo>
                  <a:lnTo>
                    <a:pt x="350494" y="9525"/>
                  </a:lnTo>
                  <a:lnTo>
                    <a:pt x="345401" y="3048"/>
                  </a:lnTo>
                  <a:lnTo>
                    <a:pt x="343547" y="3048"/>
                  </a:lnTo>
                  <a:lnTo>
                    <a:pt x="341680" y="3048"/>
                  </a:lnTo>
                  <a:lnTo>
                    <a:pt x="339382" y="3937"/>
                  </a:lnTo>
                  <a:close/>
                </a:path>
              </a:pathLst>
            </a:custGeom>
            <a:ln w="12192">
              <a:solidFill>
                <a:srgbClr val="FF9700"/>
              </a:solidFill>
            </a:ln>
          </p:spPr>
          <p:txBody>
            <a:bodyPr wrap="square" lIns="0" tIns="0" rIns="0" bIns="0" rtlCol="0"/>
            <a:lstStyle/>
            <a:p>
              <a:endParaRPr/>
            </a:p>
          </p:txBody>
        </p:sp>
        <p:sp>
          <p:nvSpPr>
            <p:cNvPr id="41" name="object 41"/>
            <p:cNvSpPr/>
            <p:nvPr/>
          </p:nvSpPr>
          <p:spPr>
            <a:xfrm>
              <a:off x="379475" y="701040"/>
              <a:ext cx="295655" cy="167640"/>
            </a:xfrm>
            <a:prstGeom prst="rect">
              <a:avLst/>
            </a:prstGeom>
            <a:blipFill>
              <a:blip r:embed="rId6" cstate="print"/>
              <a:stretch>
                <a:fillRect/>
              </a:stretch>
            </a:blipFill>
          </p:spPr>
          <p:txBody>
            <a:bodyPr wrap="square" lIns="0" tIns="0" rIns="0" bIns="0" rtlCol="0"/>
            <a:lstStyle/>
            <a:p>
              <a:endParaRPr/>
            </a:p>
          </p:txBody>
        </p:sp>
      </p:grpSp>
      <p:sp>
        <p:nvSpPr>
          <p:cNvPr id="42" name="object 42"/>
          <p:cNvSpPr txBox="1"/>
          <p:nvPr/>
        </p:nvSpPr>
        <p:spPr>
          <a:xfrm>
            <a:off x="8898001" y="4694976"/>
            <a:ext cx="153670" cy="20447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b="1" dirty="0">
                <a:solidFill>
                  <a:srgbClr val="FFFFFF"/>
                </a:solidFill>
                <a:latin typeface="Roboto Condensed"/>
                <a:cs typeface="Roboto Condensed"/>
              </a:rPr>
              <a:t>4</a:t>
            </a:fld>
            <a:endParaRPr sz="1200">
              <a:latin typeface="Roboto Condensed"/>
              <a:cs typeface="Roboto Condense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p>
          </p:txBody>
        </p:sp>
        <p:sp>
          <p:nvSpPr>
            <p:cNvPr id="5" name="object 5"/>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a:endParaRPr/>
            </a:p>
          </p:txBody>
        </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sp>
          <p:nvSpPr>
            <p:cNvPr id="7" name="object 7"/>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8" name="object 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9" name="object 9"/>
          <p:cNvSpPr txBox="1">
            <a:spLocks noGrp="1"/>
          </p:cNvSpPr>
          <p:nvPr>
            <p:ph type="title"/>
          </p:nvPr>
        </p:nvSpPr>
        <p:spPr>
          <a:xfrm>
            <a:off x="309778" y="274777"/>
            <a:ext cx="642620" cy="1489075"/>
          </a:xfrm>
          <a:prstGeom prst="rect">
            <a:avLst/>
          </a:prstGeom>
        </p:spPr>
        <p:txBody>
          <a:bodyPr vert="horz" wrap="square" lIns="0" tIns="12700" rIns="0" bIns="0" rtlCol="0">
            <a:spAutoFit/>
          </a:bodyPr>
          <a:lstStyle/>
          <a:p>
            <a:pPr marL="12700">
              <a:lnSpc>
                <a:spcPct val="100000"/>
              </a:lnSpc>
              <a:spcBef>
                <a:spcPts val="100"/>
              </a:spcBef>
            </a:pPr>
            <a:r>
              <a:rPr sz="9600" dirty="0">
                <a:solidFill>
                  <a:srgbClr val="1D405D"/>
                </a:solidFill>
              </a:rPr>
              <a:t>1</a:t>
            </a:r>
            <a:endParaRPr sz="9600"/>
          </a:p>
        </p:txBody>
      </p:sp>
      <p:sp>
        <p:nvSpPr>
          <p:cNvPr id="10" name="object 10"/>
          <p:cNvSpPr txBox="1"/>
          <p:nvPr/>
        </p:nvSpPr>
        <p:spPr>
          <a:xfrm>
            <a:off x="977051" y="640854"/>
            <a:ext cx="4183379"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1D405D"/>
                </a:solidFill>
                <a:latin typeface="Roboto Condensed"/>
                <a:cs typeface="Roboto Condensed"/>
              </a:rPr>
              <a:t>Contexte</a:t>
            </a:r>
            <a:r>
              <a:rPr sz="4800" b="1" spc="-80" dirty="0">
                <a:solidFill>
                  <a:srgbClr val="1D405D"/>
                </a:solidFill>
                <a:latin typeface="Roboto Condensed"/>
                <a:cs typeface="Roboto Condensed"/>
              </a:rPr>
              <a:t> </a:t>
            </a:r>
            <a:r>
              <a:rPr sz="4800" b="1" dirty="0">
                <a:solidFill>
                  <a:srgbClr val="1D405D"/>
                </a:solidFill>
                <a:latin typeface="Roboto Condensed"/>
                <a:cs typeface="Roboto Condensed"/>
              </a:rPr>
              <a:t>général</a:t>
            </a:r>
            <a:endParaRPr sz="4800" dirty="0">
              <a:latin typeface="Roboto Condensed"/>
              <a:cs typeface="Roboto Condensed"/>
            </a:endParaRPr>
          </a:p>
        </p:txBody>
      </p:sp>
      <p:sp>
        <p:nvSpPr>
          <p:cNvPr id="11" name="object 11"/>
          <p:cNvSpPr txBox="1"/>
          <p:nvPr/>
        </p:nvSpPr>
        <p:spPr>
          <a:xfrm>
            <a:off x="406655" y="2932175"/>
            <a:ext cx="2989580" cy="1757532"/>
          </a:xfrm>
          <a:prstGeom prst="rect">
            <a:avLst/>
          </a:prstGeom>
        </p:spPr>
        <p:txBody>
          <a:bodyPr vert="horz" wrap="square" lIns="0" tIns="140335" rIns="0" bIns="0" rtlCol="0">
            <a:spAutoFit/>
          </a:bodyPr>
          <a:lstStyle/>
          <a:p>
            <a:pPr marL="12700">
              <a:lnSpc>
                <a:spcPct val="100000"/>
              </a:lnSpc>
              <a:spcBef>
                <a:spcPts val="1105"/>
              </a:spcBef>
            </a:pPr>
            <a:r>
              <a:rPr sz="2000" dirty="0">
                <a:solidFill>
                  <a:srgbClr val="FF9700"/>
                </a:solidFill>
                <a:latin typeface="Noto Sans Symbols"/>
                <a:cs typeface="Noto Sans Symbols"/>
              </a:rPr>
              <a:t>▰ </a:t>
            </a:r>
            <a:r>
              <a:rPr sz="2000" spc="-210" dirty="0">
                <a:solidFill>
                  <a:srgbClr val="FF9700"/>
                </a:solidFill>
                <a:latin typeface="Trebuchet MS"/>
                <a:cs typeface="Trebuchet MS"/>
              </a:rPr>
              <a:t>Présentation </a:t>
            </a:r>
            <a:r>
              <a:rPr sz="2000" spc="-235" dirty="0">
                <a:solidFill>
                  <a:srgbClr val="FF9700"/>
                </a:solidFill>
                <a:latin typeface="Trebuchet MS"/>
                <a:cs typeface="Trebuchet MS"/>
              </a:rPr>
              <a:t>de</a:t>
            </a:r>
            <a:r>
              <a:rPr sz="2000" spc="-330" dirty="0">
                <a:solidFill>
                  <a:srgbClr val="FF9700"/>
                </a:solidFill>
                <a:latin typeface="Trebuchet MS"/>
                <a:cs typeface="Trebuchet MS"/>
              </a:rPr>
              <a:t> </a:t>
            </a:r>
            <a:r>
              <a:rPr lang="fr-FR" sz="2000" spc="-135" dirty="0" smtClean="0">
                <a:solidFill>
                  <a:srgbClr val="FF9700"/>
                </a:solidFill>
                <a:latin typeface="Trebuchet MS"/>
                <a:cs typeface="Trebuchet MS"/>
              </a:rPr>
              <a:t>SOGERTEL</a:t>
            </a:r>
            <a:endParaRPr sz="2000" dirty="0">
              <a:latin typeface="Trebuchet MS"/>
              <a:cs typeface="Trebuchet MS"/>
            </a:endParaRPr>
          </a:p>
          <a:p>
            <a:pPr marL="12700">
              <a:lnSpc>
                <a:spcPct val="100000"/>
              </a:lnSpc>
              <a:spcBef>
                <a:spcPts val="1005"/>
              </a:spcBef>
            </a:pPr>
            <a:r>
              <a:rPr sz="2000" dirty="0">
                <a:solidFill>
                  <a:srgbClr val="FF9700"/>
                </a:solidFill>
                <a:latin typeface="Noto Sans Symbols"/>
                <a:cs typeface="Noto Sans Symbols"/>
              </a:rPr>
              <a:t>▰ </a:t>
            </a:r>
            <a:r>
              <a:rPr sz="2000" spc="-204" dirty="0">
                <a:solidFill>
                  <a:srgbClr val="FF9700"/>
                </a:solidFill>
                <a:latin typeface="Trebuchet MS"/>
                <a:cs typeface="Trebuchet MS"/>
              </a:rPr>
              <a:t>Présentation </a:t>
            </a:r>
            <a:r>
              <a:rPr sz="2000" spc="-235" dirty="0">
                <a:solidFill>
                  <a:srgbClr val="FF9700"/>
                </a:solidFill>
                <a:latin typeface="Trebuchet MS"/>
                <a:cs typeface="Trebuchet MS"/>
              </a:rPr>
              <a:t>du</a:t>
            </a:r>
            <a:r>
              <a:rPr sz="2000" spc="-375" dirty="0">
                <a:solidFill>
                  <a:srgbClr val="FF9700"/>
                </a:solidFill>
                <a:latin typeface="Trebuchet MS"/>
                <a:cs typeface="Trebuchet MS"/>
              </a:rPr>
              <a:t> </a:t>
            </a:r>
            <a:r>
              <a:rPr sz="2000" spc="-215" dirty="0">
                <a:solidFill>
                  <a:srgbClr val="FF9700"/>
                </a:solidFill>
                <a:latin typeface="Trebuchet MS"/>
                <a:cs typeface="Trebuchet MS"/>
              </a:rPr>
              <a:t>client</a:t>
            </a:r>
            <a:endParaRPr sz="2000" dirty="0">
              <a:latin typeface="Trebuchet MS"/>
              <a:cs typeface="Trebuchet MS"/>
            </a:endParaRPr>
          </a:p>
          <a:p>
            <a:pPr marL="12700">
              <a:lnSpc>
                <a:spcPct val="100000"/>
              </a:lnSpc>
              <a:spcBef>
                <a:spcPts val="1000"/>
              </a:spcBef>
            </a:pPr>
            <a:r>
              <a:rPr sz="2000" dirty="0">
                <a:solidFill>
                  <a:srgbClr val="FF9700"/>
                </a:solidFill>
                <a:latin typeface="Noto Sans Symbols"/>
                <a:cs typeface="Noto Sans Symbols"/>
              </a:rPr>
              <a:t>▰</a:t>
            </a:r>
            <a:r>
              <a:rPr sz="2000" spc="-35" dirty="0">
                <a:solidFill>
                  <a:srgbClr val="FF9700"/>
                </a:solidFill>
                <a:latin typeface="Noto Sans Symbols"/>
                <a:cs typeface="Noto Sans Symbols"/>
              </a:rPr>
              <a:t> </a:t>
            </a:r>
            <a:r>
              <a:rPr sz="2000" spc="-225" dirty="0">
                <a:solidFill>
                  <a:srgbClr val="FF9700"/>
                </a:solidFill>
                <a:latin typeface="Trebuchet MS"/>
                <a:cs typeface="Trebuchet MS"/>
              </a:rPr>
              <a:t>Problématique</a:t>
            </a:r>
            <a:endParaRPr sz="2000" dirty="0">
              <a:latin typeface="Trebuchet MS"/>
              <a:cs typeface="Trebuchet MS"/>
            </a:endParaRPr>
          </a:p>
          <a:p>
            <a:pPr marL="12700">
              <a:lnSpc>
                <a:spcPct val="100000"/>
              </a:lnSpc>
              <a:spcBef>
                <a:spcPts val="994"/>
              </a:spcBef>
            </a:pPr>
            <a:r>
              <a:rPr sz="2000" dirty="0">
                <a:solidFill>
                  <a:srgbClr val="FF9700"/>
                </a:solidFill>
                <a:latin typeface="Noto Sans Symbols"/>
                <a:cs typeface="Noto Sans Symbols"/>
              </a:rPr>
              <a:t>▰ </a:t>
            </a:r>
            <a:r>
              <a:rPr sz="2000" spc="-185" dirty="0">
                <a:solidFill>
                  <a:srgbClr val="FF9700"/>
                </a:solidFill>
                <a:latin typeface="Trebuchet MS"/>
                <a:cs typeface="Trebuchet MS"/>
              </a:rPr>
              <a:t>Solution</a:t>
            </a:r>
            <a:r>
              <a:rPr sz="2000" spc="-300" dirty="0">
                <a:solidFill>
                  <a:srgbClr val="FF9700"/>
                </a:solidFill>
                <a:latin typeface="Trebuchet MS"/>
                <a:cs typeface="Trebuchet MS"/>
              </a:rPr>
              <a:t> </a:t>
            </a:r>
            <a:r>
              <a:rPr sz="2000" spc="-200" dirty="0">
                <a:solidFill>
                  <a:srgbClr val="FF9700"/>
                </a:solidFill>
                <a:latin typeface="Trebuchet MS"/>
                <a:cs typeface="Trebuchet MS"/>
              </a:rPr>
              <a:t>proposée</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a:endParaRPr/>
          </a:p>
        </p:txBody>
      </p:sp>
      <p:grpSp>
        <p:nvGrpSpPr>
          <p:cNvPr id="3" name="object 3"/>
          <p:cNvGrpSpPr/>
          <p:nvPr/>
        </p:nvGrpSpPr>
        <p:grpSpPr>
          <a:xfrm>
            <a:off x="0" y="0"/>
            <a:ext cx="7073265" cy="1327785"/>
            <a:chOff x="0" y="0"/>
            <a:chExt cx="7073265" cy="1327785"/>
          </a:xfrm>
        </p:grpSpPr>
        <p:sp>
          <p:nvSpPr>
            <p:cNvPr id="4"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a:endParaRPr/>
            </a:p>
          </p:txBody>
        </p:sp>
        <p:sp>
          <p:nvSpPr>
            <p:cNvPr id="5"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a:endParaRPr/>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a:endParaRPr/>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a:endParaRPr/>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a:endParaRPr/>
            </a:p>
          </p:txBody>
        </p:sp>
      </p:grpSp>
      <p:sp>
        <p:nvSpPr>
          <p:cNvPr id="10" name="object 10"/>
          <p:cNvSpPr txBox="1"/>
          <p:nvPr/>
        </p:nvSpPr>
        <p:spPr>
          <a:xfrm>
            <a:off x="0" y="381000"/>
            <a:ext cx="5434965" cy="518732"/>
          </a:xfrm>
          <a:prstGeom prst="rect">
            <a:avLst/>
          </a:prstGeom>
        </p:spPr>
        <p:txBody>
          <a:bodyPr vert="horz" wrap="square" lIns="0" tIns="208915" rIns="0" bIns="0" rtlCol="0">
            <a:spAutoFit/>
          </a:bodyPr>
          <a:lstStyle/>
          <a:p>
            <a:pPr marL="1083310">
              <a:lnSpc>
                <a:spcPct val="100000"/>
              </a:lnSpc>
              <a:spcBef>
                <a:spcPts val="1645"/>
              </a:spcBef>
            </a:pPr>
            <a:r>
              <a:rPr lang="fr-FR" sz="2000" b="1" spc="-5" dirty="0" smtClean="0">
                <a:solidFill>
                  <a:srgbClr val="FFFFFF"/>
                </a:solidFill>
                <a:latin typeface="Roboto Condensed"/>
                <a:cs typeface="Roboto Condensed"/>
              </a:rPr>
              <a:t>SOGERTEL</a:t>
            </a:r>
            <a:endParaRPr sz="2000" dirty="0">
              <a:latin typeface="Roboto Condensed"/>
              <a:cs typeface="Roboto Condensed"/>
            </a:endParaRPr>
          </a:p>
        </p:txBody>
      </p:sp>
      <p:sp>
        <p:nvSpPr>
          <p:cNvPr id="11" name="object 11"/>
          <p:cNvSpPr/>
          <p:nvPr/>
        </p:nvSpPr>
        <p:spPr>
          <a:xfrm>
            <a:off x="454164" y="592836"/>
            <a:ext cx="365734" cy="365760"/>
          </a:xfrm>
          <a:prstGeom prst="rect">
            <a:avLst/>
          </a:prstGeom>
          <a:blipFill>
            <a:blip r:embed="rId2" cstate="print"/>
            <a:stretch>
              <a:fillRect/>
            </a:stretch>
          </a:blipFill>
        </p:spPr>
        <p:txBody>
          <a:bodyPr wrap="square" lIns="0" tIns="0" rIns="0" bIns="0" rtlCol="0"/>
          <a:lstStyle/>
          <a:p>
            <a:endParaRPr/>
          </a:p>
        </p:txBody>
      </p:sp>
      <p:sp>
        <p:nvSpPr>
          <p:cNvPr id="16" name="object 1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6</a:t>
            </a:fld>
            <a:endParaRPr dirty="0"/>
          </a:p>
        </p:txBody>
      </p:sp>
      <p:pic>
        <p:nvPicPr>
          <p:cNvPr id="36" name="Imag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052" y="1809750"/>
            <a:ext cx="3294902" cy="1701166"/>
          </a:xfrm>
          <a:prstGeom prst="rect">
            <a:avLst/>
          </a:prstGeom>
        </p:spPr>
      </p:pic>
      <p:cxnSp>
        <p:nvCxnSpPr>
          <p:cNvPr id="37" name="Straight Connector 2"/>
          <p:cNvCxnSpPr/>
          <p:nvPr/>
        </p:nvCxnSpPr>
        <p:spPr>
          <a:xfrm>
            <a:off x="4343400" y="1809750"/>
            <a:ext cx="4476877"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95838" y="1899659"/>
            <a:ext cx="4572000" cy="1600438"/>
          </a:xfrm>
          <a:prstGeom prst="rect">
            <a:avLst/>
          </a:prstGeom>
        </p:spPr>
        <p:txBody>
          <a:bodyPr>
            <a:spAutoFit/>
          </a:bodyPr>
          <a:lstStyle/>
          <a:p>
            <a:pPr algn="just"/>
            <a:r>
              <a:rPr lang="fr-FR" sz="1400" dirty="0" err="1"/>
              <a:t>Sogertel</a:t>
            </a:r>
            <a:r>
              <a:rPr lang="fr-FR" sz="1400" dirty="0"/>
              <a:t> est une entreprise d’informatique créative qui aide les sociétés et les startups dans leur transformation digitale. Elle offre des services de formation, de planification et de design, de déploiement et de support. Son siège social est à Casablanca, au Maroc, fondée en Février 2008 et son objectif est de faire connaître les dernières technologies et aider à l’intégration aux entreprises technologiques.</a:t>
            </a:r>
          </a:p>
        </p:txBody>
      </p:sp>
      <p:cxnSp>
        <p:nvCxnSpPr>
          <p:cNvPr id="41" name="Straight Connector 2"/>
          <p:cNvCxnSpPr/>
          <p:nvPr/>
        </p:nvCxnSpPr>
        <p:spPr>
          <a:xfrm>
            <a:off x="4343400" y="3532299"/>
            <a:ext cx="4476877" cy="0"/>
          </a:xfrm>
          <a:prstGeom prst="line">
            <a:avLst/>
          </a:prstGeo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539250"/>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lang="fr-FR" sz="2000" spc="-5" dirty="0" smtClean="0">
                <a:solidFill>
                  <a:srgbClr val="FFFFFF"/>
                </a:solidFill>
              </a:rPr>
              <a:t>Les clients de SOGERTEL</a:t>
            </a:r>
            <a:endParaRPr sz="2000" dirty="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7</a:t>
            </a:fld>
            <a:endParaRP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00186"/>
            <a:ext cx="2143125" cy="21431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651" y="1515345"/>
            <a:ext cx="2619375" cy="174307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152" y="1500185"/>
            <a:ext cx="2143125" cy="214312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814" y="3486150"/>
            <a:ext cx="3914775" cy="11620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spc="-5" dirty="0">
                <a:solidFill>
                  <a:srgbClr val="FFFFFF"/>
                </a:solidFill>
              </a:rPr>
              <a:t>Problématique</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8</a:t>
            </a:fld>
            <a:endParaRPr dirty="0"/>
          </a:p>
        </p:txBody>
      </p:sp>
      <p:pic>
        <p:nvPicPr>
          <p:cNvPr id="5" name="Image 4">
            <a:extLst>
              <a:ext uri="{FF2B5EF4-FFF2-40B4-BE49-F238E27FC236}">
                <a16:creationId xmlns:a16="http://schemas.microsoft.com/office/drawing/2014/main" id="{45B98F68-C54C-4C4E-A9A9-D3BC5B2C7762}"/>
              </a:ext>
            </a:extLst>
          </p:cNvPr>
          <p:cNvPicPr/>
          <p:nvPr/>
        </p:nvPicPr>
        <p:blipFill>
          <a:blip r:embed="rId2"/>
          <a:stretch>
            <a:fillRect/>
          </a:stretch>
        </p:blipFill>
        <p:spPr>
          <a:xfrm>
            <a:off x="685800" y="1493306"/>
            <a:ext cx="5788025" cy="3269194"/>
          </a:xfrm>
          <a:prstGeom prst="rect">
            <a:avLst/>
          </a:prstGeom>
          <a:ln>
            <a:solidFill>
              <a:schemeClr val="tx1"/>
            </a:solidFill>
          </a:ln>
        </p:spPr>
      </p:pic>
      <p:pic>
        <p:nvPicPr>
          <p:cNvPr id="6" name="Image 5">
            <a:extLst>
              <a:ext uri="{FF2B5EF4-FFF2-40B4-BE49-F238E27FC236}">
                <a16:creationId xmlns:a16="http://schemas.microsoft.com/office/drawing/2014/main" id="{9A72A294-8870-4A2B-9CFA-EF4BD724AC10}"/>
              </a:ext>
            </a:extLst>
          </p:cNvPr>
          <p:cNvPicPr>
            <a:picLocks noChangeAspect="1"/>
          </p:cNvPicPr>
          <p:nvPr/>
        </p:nvPicPr>
        <p:blipFill>
          <a:blip r:embed="rId3"/>
          <a:stretch>
            <a:fillRect/>
          </a:stretch>
        </p:blipFill>
        <p:spPr>
          <a:xfrm>
            <a:off x="914400" y="1809750"/>
            <a:ext cx="566618" cy="914400"/>
          </a:xfrm>
          <a:prstGeom prst="rect">
            <a:avLst/>
          </a:prstGeom>
        </p:spPr>
      </p:pic>
      <p:pic>
        <p:nvPicPr>
          <p:cNvPr id="7" name="Image 6">
            <a:extLst>
              <a:ext uri="{FF2B5EF4-FFF2-40B4-BE49-F238E27FC236}">
                <a16:creationId xmlns:a16="http://schemas.microsoft.com/office/drawing/2014/main" id="{78F32A37-9D37-4B75-B595-85FB3BFF062B}"/>
              </a:ext>
            </a:extLst>
          </p:cNvPr>
          <p:cNvPicPr>
            <a:picLocks noChangeAspect="1"/>
          </p:cNvPicPr>
          <p:nvPr/>
        </p:nvPicPr>
        <p:blipFill>
          <a:blip r:embed="rId3"/>
          <a:stretch>
            <a:fillRect/>
          </a:stretch>
        </p:blipFill>
        <p:spPr>
          <a:xfrm>
            <a:off x="876300" y="2724150"/>
            <a:ext cx="566618" cy="838200"/>
          </a:xfrm>
          <a:prstGeom prst="rect">
            <a:avLst/>
          </a:prstGeom>
        </p:spPr>
      </p:pic>
      <p:pic>
        <p:nvPicPr>
          <p:cNvPr id="8" name="Image 7">
            <a:extLst>
              <a:ext uri="{FF2B5EF4-FFF2-40B4-BE49-F238E27FC236}">
                <a16:creationId xmlns:a16="http://schemas.microsoft.com/office/drawing/2014/main" id="{03AFC302-7B8A-4703-9934-E625A5B203BD}"/>
              </a:ext>
            </a:extLst>
          </p:cNvPr>
          <p:cNvPicPr>
            <a:picLocks noChangeAspect="1"/>
          </p:cNvPicPr>
          <p:nvPr/>
        </p:nvPicPr>
        <p:blipFill>
          <a:blip r:embed="rId3"/>
          <a:stretch>
            <a:fillRect/>
          </a:stretch>
        </p:blipFill>
        <p:spPr>
          <a:xfrm>
            <a:off x="876300" y="3522131"/>
            <a:ext cx="566618"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5434965" cy="771525"/>
          </a:xfrm>
          <a:prstGeom prst="rect">
            <a:avLst/>
          </a:prstGeom>
          <a:solidFill>
            <a:srgbClr val="3E5278"/>
          </a:solidFill>
        </p:spPr>
        <p:txBody>
          <a:bodyPr vert="horz" wrap="square" lIns="0" tIns="229235" rIns="0" bIns="0" rtlCol="0">
            <a:spAutoFit/>
          </a:bodyPr>
          <a:lstStyle/>
          <a:p>
            <a:pPr marL="905510">
              <a:lnSpc>
                <a:spcPct val="100000"/>
              </a:lnSpc>
              <a:spcBef>
                <a:spcPts val="1805"/>
              </a:spcBef>
            </a:pPr>
            <a:r>
              <a:rPr sz="2000" spc="-5" dirty="0">
                <a:solidFill>
                  <a:srgbClr val="FFFFFF"/>
                </a:solidFill>
              </a:rPr>
              <a:t>Problématique</a:t>
            </a:r>
            <a:endParaRPr sz="2000"/>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9</a:t>
            </a:fld>
            <a:endParaRPr dirty="0"/>
          </a:p>
        </p:txBody>
      </p:sp>
      <p:sp>
        <p:nvSpPr>
          <p:cNvPr id="3" name="object 3"/>
          <p:cNvSpPr txBox="1">
            <a:spLocks noGrp="1"/>
          </p:cNvSpPr>
          <p:nvPr>
            <p:ph type="body" idx="1"/>
          </p:nvPr>
        </p:nvSpPr>
        <p:spPr>
          <a:xfrm>
            <a:off x="809904" y="1767967"/>
            <a:ext cx="7524191" cy="2564933"/>
          </a:xfrm>
          <a:prstGeom prst="rect">
            <a:avLst/>
          </a:prstGeom>
        </p:spPr>
        <p:txBody>
          <a:bodyPr vert="horz" wrap="square" lIns="0" tIns="12700" rIns="0" bIns="0" rtlCol="0">
            <a:spAutoFit/>
          </a:bodyPr>
          <a:lstStyle/>
          <a:p>
            <a:pPr marL="342900" lvl="0" indent="-342900" algn="l" rtl="0">
              <a:lnSpc>
                <a:spcPct val="150000"/>
              </a:lnSpc>
              <a:spcBef>
                <a:spcPts val="1200"/>
              </a:spcBef>
              <a:spcAft>
                <a:spcPts val="600"/>
              </a:spcAft>
              <a:buFont typeface="Wingdings" panose="05000000000000000000" pitchFamily="2" charset="2"/>
              <a:buChar char="Ø"/>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Les tâches Jenkins sont lancées manuellement par les membres d’équipe de projet au</a:t>
            </a:r>
            <a:b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lieu d’être lancé automatiquement à chaque changement du code source.</a:t>
            </a:r>
          </a:p>
          <a:p>
            <a:pPr marL="342900" lvl="0" indent="-342900" algn="l">
              <a:lnSpc>
                <a:spcPct val="150000"/>
              </a:lnSpc>
              <a:spcBef>
                <a:spcPts val="1200"/>
              </a:spcBef>
              <a:spcAft>
                <a:spcPts val="600"/>
              </a:spcAft>
              <a:buFont typeface="Wingdings" panose="05000000000000000000" pitchFamily="2" charset="2"/>
              <a:buChar char="Ø"/>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Les artéfacts générés après la construction (build) du projet sont stockés localement.</a:t>
            </a:r>
          </a:p>
          <a:p>
            <a:pPr marL="342900" lvl="0" indent="-342900" algn="l">
              <a:lnSpc>
                <a:spcPct val="150000"/>
              </a:lnSpc>
              <a:spcBef>
                <a:spcPts val="1200"/>
              </a:spcBef>
              <a:spcAft>
                <a:spcPts val="600"/>
              </a:spcAft>
              <a:buFont typeface="Wingdings" panose="05000000000000000000" pitchFamily="2" charset="2"/>
              <a:buChar char="Ø"/>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Au niveau de déploiement en production :</a:t>
            </a:r>
          </a:p>
          <a:p>
            <a:pPr marL="742950" lvl="1" indent="-285750" algn="l">
              <a:lnSpc>
                <a:spcPct val="150000"/>
              </a:lnSpc>
              <a:spcBef>
                <a:spcPts val="1200"/>
              </a:spcBef>
              <a:spcAft>
                <a:spcPts val="600"/>
              </a:spcAft>
              <a:buFont typeface="Wingdings" panose="05000000000000000000" pitchFamily="2" charset="2"/>
              <a:buChar char="Ø"/>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Si un le serveur met en panne, le service ne sera plus accessible.</a:t>
            </a:r>
          </a:p>
          <a:p>
            <a:pPr marL="742950" lvl="1" indent="-285750" algn="l">
              <a:lnSpc>
                <a:spcPct val="150000"/>
              </a:lnSpc>
              <a:spcBef>
                <a:spcPts val="1200"/>
              </a:spcBef>
              <a:spcAft>
                <a:spcPts val="600"/>
              </a:spcAft>
              <a:buFont typeface="Wingdings" panose="05000000000000000000" pitchFamily="2" charset="2"/>
              <a:buChar char="Ø"/>
            </a:pPr>
            <a:r>
              <a:rPr lang="fr-FR" sz="1200" dirty="0">
                <a:effectLst/>
                <a:latin typeface="Times New Roman" panose="02020603050405020304" pitchFamily="18" charset="0"/>
                <a:ea typeface="Times New Roman" panose="02020603050405020304" pitchFamily="18" charset="0"/>
                <a:cs typeface="Times New Roman" panose="02020603050405020304" pitchFamily="18" charset="0"/>
              </a:rPr>
              <a:t>Ne supporte pas des stratégies de déploiement sans indisponibilité</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TotalTime>
  <Words>495</Words>
  <Application>Microsoft Office PowerPoint</Application>
  <PresentationFormat>Affichage à l'écran (16:9)</PresentationFormat>
  <Paragraphs>214</Paragraphs>
  <Slides>34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34</vt:i4>
      </vt:variant>
    </vt:vector>
  </HeadingPairs>
  <TitlesOfParts>
    <vt:vector size="43" baseType="lpstr">
      <vt:lpstr>Arial</vt:lpstr>
      <vt:lpstr>Calibri</vt:lpstr>
      <vt:lpstr>Cambria</vt:lpstr>
      <vt:lpstr>Noto Sans Symbols</vt:lpstr>
      <vt:lpstr>Roboto Condensed</vt:lpstr>
      <vt:lpstr>Times New Roman</vt:lpstr>
      <vt:lpstr>Trebuchet MS</vt:lpstr>
      <vt:lpstr>Wingdings</vt:lpstr>
      <vt:lpstr>Office Theme</vt:lpstr>
      <vt:lpstr>Projet de fin d’étude</vt:lpstr>
      <vt:lpstr>Introduction</vt:lpstr>
      <vt:lpstr>PLAN</vt:lpstr>
      <vt:lpstr>Contexte général</vt:lpstr>
      <vt:lpstr>1</vt:lpstr>
      <vt:lpstr>Présentation PowerPoint</vt:lpstr>
      <vt:lpstr>Les clients de SOGERTEL</vt:lpstr>
      <vt:lpstr>Problématique</vt:lpstr>
      <vt:lpstr>Problématique</vt:lpstr>
      <vt:lpstr>Solution proposée</vt:lpstr>
      <vt:lpstr>Solution proposée</vt:lpstr>
      <vt:lpstr>Conduite du projet</vt:lpstr>
      <vt:lpstr>2</vt:lpstr>
      <vt:lpstr>Méthodologie du travail : Scrum</vt:lpstr>
      <vt:lpstr> ntegration et le déploiement continue</vt:lpstr>
      <vt:lpstr>Planification du projet</vt:lpstr>
      <vt:lpstr>Analyse du projet</vt:lpstr>
      <vt:lpstr>3</vt:lpstr>
      <vt:lpstr>Définition des acteurs</vt:lpstr>
      <vt:lpstr>Diagrammes des cas d’utilisation</vt:lpstr>
      <vt:lpstr>Diagrammes des cas d’utilisation</vt:lpstr>
      <vt:lpstr>Diagrammes des cas d’utilisation</vt:lpstr>
      <vt:lpstr>Conception du projet</vt:lpstr>
      <vt:lpstr>4</vt:lpstr>
      <vt:lpstr>Présentation PowerPoint</vt:lpstr>
      <vt:lpstr>Présentation PowerPoint</vt:lpstr>
      <vt:lpstr>Architecture logicielle</vt:lpstr>
      <vt:lpstr>Réalisation</vt:lpstr>
      <vt:lpstr>5 Réalisation</vt:lpstr>
      <vt:lpstr>Outils et technologies utilisés</vt:lpstr>
      <vt:lpstr> Démonstration</vt:lpstr>
      <vt:lpstr>Conclusion</vt:lpstr>
      <vt:lpstr>Conclusion</vt:lpstr>
      <vt:lpstr>Merci pour votre  attention! Des questions/remarques?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d’étude</dc:title>
  <cp:lastModifiedBy>HP</cp:lastModifiedBy>
  <cp:revision>33</cp:revision>
  <dcterms:created xsi:type="dcterms:W3CDTF">2021-06-02T15:10:37Z</dcterms:created>
  <dcterms:modified xsi:type="dcterms:W3CDTF">2024-07-08T10:11:44Z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2019-07-03T00:00:00Z</vt:filetime>
  </property>
  <property fmtid="{D5CDD505-2E9C-101B-9397-08002B2CF9AE}" pid="3" name="Creator">
    <vt:lpwstr>Microsoft® PowerPoint® 2013</vt:lpwstr>
  </property>
  <property fmtid="{D5CDD505-2E9C-101B-9397-08002B2CF9AE}" pid="4" name="LastSaved">
    <vt:filetime>2021-06-02T00:00:00Z</vt:filetime>
  </property>
</Properties>
</file>