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0"/>
            <a:ext cx="6324600" cy="1066800"/>
          </a:xfrm>
        </p:spPr>
        <p:txBody>
          <a:bodyPr/>
          <a:lstStyle/>
          <a:p>
            <a:r>
              <a:rPr lang="fr-FR" dirty="0" smtClean="0"/>
              <a:t> </a:t>
            </a:r>
            <a:r>
              <a:rPr lang="fr-FR" i="1" dirty="0" err="1" smtClean="0">
                <a:solidFill>
                  <a:srgbClr val="C00000"/>
                </a:solidFill>
              </a:rPr>
              <a:t>checkpoint</a:t>
            </a:r>
            <a:r>
              <a:rPr lang="fr-FR" i="1" dirty="0" smtClean="0">
                <a:solidFill>
                  <a:srgbClr val="C00000"/>
                </a:solidFill>
              </a:rPr>
              <a:t> </a:t>
            </a:r>
            <a:endParaRPr lang="fr-FR" dirty="0">
              <a:solidFill>
                <a:srgbClr val="C00000"/>
              </a:solidFill>
            </a:endParaRPr>
          </a:p>
        </p:txBody>
      </p:sp>
      <p:sp>
        <p:nvSpPr>
          <p:cNvPr id="3" name="Subtitle 2"/>
          <p:cNvSpPr>
            <a:spLocks noGrp="1"/>
          </p:cNvSpPr>
          <p:nvPr>
            <p:ph type="subTitle" idx="1"/>
          </p:nvPr>
        </p:nvSpPr>
        <p:spPr>
          <a:xfrm>
            <a:off x="152400" y="1066800"/>
            <a:ext cx="8991600" cy="5791200"/>
          </a:xfrm>
        </p:spPr>
        <p:txBody>
          <a:bodyPr>
            <a:normAutofit fontScale="62500" lnSpcReduction="20000"/>
          </a:bodyPr>
          <a:lstStyle/>
          <a:p>
            <a:r>
              <a:rPr lang="en-US" i="1" dirty="0" smtClean="0">
                <a:solidFill>
                  <a:srgbClr val="002060"/>
                </a:solidFill>
              </a:rPr>
              <a:t>.How </a:t>
            </a:r>
            <a:r>
              <a:rPr lang="en-US" i="1" dirty="0">
                <a:solidFill>
                  <a:srgbClr val="002060"/>
                </a:solidFill>
              </a:rPr>
              <a:t>does the web </a:t>
            </a:r>
            <a:r>
              <a:rPr lang="en-US" i="1" dirty="0" smtClean="0">
                <a:solidFill>
                  <a:srgbClr val="002060"/>
                </a:solidFill>
              </a:rPr>
              <a:t>work.</a:t>
            </a:r>
          </a:p>
          <a:p>
            <a:r>
              <a:rPr lang="en-US" dirty="0" smtClean="0">
                <a:solidFill>
                  <a:schemeClr val="tx1"/>
                </a:solidFill>
              </a:rPr>
              <a:t>The </a:t>
            </a:r>
            <a:r>
              <a:rPr lang="en-US" dirty="0">
                <a:solidFill>
                  <a:schemeClr val="tx1"/>
                </a:solidFill>
              </a:rPr>
              <a:t>web works by using the HTTP (Hypertext Transfer Protocol) and HTML (Hypertext Markup Language) to transmit data over the Internet. A user requests a web page using a browser, the browser sends a request to a web server, which returns the HTML of the web page. The browser then renders the HTML into a visual display. The HTML may also reference other resources such as CSS and JavaScript files, which are also transmitted to the browser and used to further enhance the page</a:t>
            </a:r>
            <a:r>
              <a:rPr lang="en-US" dirty="0" smtClean="0"/>
              <a:t>.</a:t>
            </a:r>
          </a:p>
          <a:p>
            <a:endParaRPr lang="en-US" dirty="0"/>
          </a:p>
          <a:p>
            <a:r>
              <a:rPr lang="en-US" i="1" dirty="0" smtClean="0">
                <a:solidFill>
                  <a:srgbClr val="002060"/>
                </a:solidFill>
              </a:rPr>
              <a:t>.What</a:t>
            </a:r>
            <a:r>
              <a:rPr lang="en-US" i="1" dirty="0">
                <a:solidFill>
                  <a:srgbClr val="002060"/>
                </a:solidFill>
              </a:rPr>
              <a:t> </a:t>
            </a:r>
            <a:r>
              <a:rPr lang="en-US" dirty="0">
                <a:solidFill>
                  <a:srgbClr val="002060"/>
                </a:solidFill>
              </a:rPr>
              <a:t>do you need</a:t>
            </a:r>
            <a:r>
              <a:rPr lang="en-US" i="1" dirty="0">
                <a:solidFill>
                  <a:srgbClr val="002060"/>
                </a:solidFill>
              </a:rPr>
              <a:t> to be a web </a:t>
            </a:r>
            <a:r>
              <a:rPr lang="en-US" i="1" dirty="0" smtClean="0">
                <a:solidFill>
                  <a:srgbClr val="002060"/>
                </a:solidFill>
              </a:rPr>
              <a:t>developer.</a:t>
            </a:r>
          </a:p>
          <a:p>
            <a:r>
              <a:rPr lang="en-US" dirty="0">
                <a:solidFill>
                  <a:schemeClr val="tx1"/>
                </a:solidFill>
              </a:rPr>
              <a:t>To be a web developer, you typically need: Strong knowledge of HTML, CSS, JavaScript. Familiarity with a back-end programming language like PHP, Ruby, or Python. Understanding of database management (e.g. SQL) Understanding of web development frameworks and libraries (e.g. React, Angular, Ruby on Rails) Familiarity with version control systems (e.g. </a:t>
            </a:r>
            <a:r>
              <a:rPr lang="en-US" dirty="0" err="1">
                <a:solidFill>
                  <a:schemeClr val="tx1"/>
                </a:solidFill>
              </a:rPr>
              <a:t>Git</a:t>
            </a:r>
            <a:r>
              <a:rPr lang="en-US" dirty="0">
                <a:solidFill>
                  <a:schemeClr val="tx1"/>
                </a:solidFill>
              </a:rPr>
              <a:t>) Good problem-solving skills Attention to detail and ability to debug code Good communication and teamwork skills. Additionally, keeping up with the latest industry developments and continuing education is important to staying current and competitive in the </a:t>
            </a:r>
            <a:r>
              <a:rPr lang="en-US" dirty="0" smtClean="0">
                <a:solidFill>
                  <a:schemeClr val="tx1"/>
                </a:solidFill>
              </a:rPr>
              <a:t>field</a:t>
            </a:r>
          </a:p>
          <a:p>
            <a:endParaRPr lang="en-US" smtClean="0">
              <a:solidFill>
                <a:srgbClr val="002060"/>
              </a:solidFill>
            </a:endParaRPr>
          </a:p>
          <a:p>
            <a:r>
              <a:rPr lang="en-US" smtClean="0">
                <a:solidFill>
                  <a:srgbClr val="002060"/>
                </a:solidFill>
              </a:rPr>
              <a:t>.</a:t>
            </a:r>
            <a:r>
              <a:rPr lang="en-US" dirty="0" smtClean="0">
                <a:solidFill>
                  <a:srgbClr val="002060"/>
                </a:solidFill>
              </a:rPr>
              <a:t>Why </a:t>
            </a:r>
            <a:r>
              <a:rPr lang="en-US" dirty="0">
                <a:solidFill>
                  <a:srgbClr val="002060"/>
                </a:solidFill>
              </a:rPr>
              <a:t>did you choose to learn web development</a:t>
            </a:r>
            <a:r>
              <a:rPr lang="en-US" dirty="0" smtClean="0">
                <a:solidFill>
                  <a:srgbClr val="002060"/>
                </a:solidFill>
              </a:rPr>
              <a:t>.</a:t>
            </a:r>
          </a:p>
          <a:p>
            <a:r>
              <a:rPr lang="en-US" dirty="0">
                <a:solidFill>
                  <a:schemeClr val="tx1"/>
                </a:solidFill>
              </a:rPr>
              <a:t>I chose web development because it has become popular all over the world and you can work in it because it is required</a:t>
            </a:r>
            <a:endParaRPr lang="fr-FR" dirty="0">
              <a:solidFill>
                <a:schemeClr val="tx1"/>
              </a:solidFill>
            </a:endParaRPr>
          </a:p>
        </p:txBody>
      </p:sp>
    </p:spTree>
    <p:extLst>
      <p:ext uri="{BB962C8B-B14F-4D97-AF65-F5344CB8AC3E}">
        <p14:creationId xmlns:p14="http://schemas.microsoft.com/office/powerpoint/2010/main" val="79135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106</Words>
  <Application>Microsoft Office PowerPoint</Application>
  <PresentationFormat>On-screen Show (4:3)</PresentationFormat>
  <Paragraphs>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 checkpoint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checkpoint </dc:title>
  <dc:creator>DELL</dc:creator>
  <cp:lastModifiedBy>DELL</cp:lastModifiedBy>
  <cp:revision>3</cp:revision>
  <dcterms:created xsi:type="dcterms:W3CDTF">2006-08-16T00:00:00Z</dcterms:created>
  <dcterms:modified xsi:type="dcterms:W3CDTF">2023-01-31T17:01:49Z</dcterms:modified>
</cp:coreProperties>
</file>