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72" r:id="rId6"/>
    <p:sldId id="273" r:id="rId7"/>
    <p:sldId id="27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6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2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04CE09-6984-4A22-AB8E-A0CDA9EC392C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2B3790-D98C-4022-8059-F4B3803B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06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F10005-49F1-5532-D7D7-8332D71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002" y="5633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Deposit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9C58A-B896-7AE0-45E9-24878E161BD3}"/>
              </a:ext>
            </a:extLst>
          </p:cNvPr>
          <p:cNvSpPr txBox="1"/>
          <p:nvPr/>
        </p:nvSpPr>
        <p:spPr>
          <a:xfrm>
            <a:off x="584791" y="3147237"/>
            <a:ext cx="5411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Team members:</a:t>
            </a:r>
          </a:p>
          <a:p>
            <a:r>
              <a:rPr lang="en-US" sz="2800" dirty="0"/>
              <a:t>     Abdalla Kamal Kandil   </a:t>
            </a:r>
          </a:p>
          <a:p>
            <a:r>
              <a:rPr lang="en-US" sz="2800" dirty="0"/>
              <a:t>     Mahmoud </a:t>
            </a:r>
            <a:r>
              <a:rPr lang="en-US" sz="2800" dirty="0" err="1"/>
              <a:t>Hamaky</a:t>
            </a:r>
            <a:endParaRPr lang="en-US" sz="2800" dirty="0"/>
          </a:p>
          <a:p>
            <a:r>
              <a:rPr lang="en-US" sz="2800" dirty="0"/>
              <a:t>     Hossam Sameh </a:t>
            </a:r>
          </a:p>
        </p:txBody>
      </p:sp>
    </p:spTree>
    <p:extLst>
      <p:ext uri="{BB962C8B-B14F-4D97-AF65-F5344CB8AC3E}">
        <p14:creationId xmlns:p14="http://schemas.microsoft.com/office/powerpoint/2010/main" val="114550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7E6385AE-98FC-042E-6847-0C5A26AF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B3DC48-4587-3850-1BAA-4B7E7B3A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8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1B26F-FEDB-FB4E-851E-21310CBC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3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5E429-C29D-4CFE-7689-7F81193E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B22AE-826B-ED06-6032-4DC265B5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5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7B9A-1320-6D40-35C2-8102C145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18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Flutter VERSION</a:t>
            </a:r>
          </a:p>
        </p:txBody>
      </p:sp>
    </p:spTree>
    <p:extLst>
      <p:ext uri="{BB962C8B-B14F-4D97-AF65-F5344CB8AC3E}">
        <p14:creationId xmlns:p14="http://schemas.microsoft.com/office/powerpoint/2010/main" val="343218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472ABE-A1A4-9393-14F9-E456E991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21" t="19380" r="17791" b="1240"/>
          <a:stretch/>
        </p:blipFill>
        <p:spPr>
          <a:xfrm>
            <a:off x="4521488" y="255181"/>
            <a:ext cx="3149023" cy="63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D0C5-C457-A663-BB99-F61F4803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E16CD-6AAA-8530-81D6-1A1A32CF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71" t="18450" r="15063" b="1085"/>
          <a:stretch/>
        </p:blipFill>
        <p:spPr>
          <a:xfrm>
            <a:off x="4680097" y="417305"/>
            <a:ext cx="2831805" cy="60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78158-F1E8-5E85-FD4D-8A2178CC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1501E-0C8D-7E60-7F87-3B425A5B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1" t="19010" r="13914" b="-3035"/>
          <a:stretch/>
        </p:blipFill>
        <p:spPr>
          <a:xfrm>
            <a:off x="4795283" y="515678"/>
            <a:ext cx="2842437" cy="60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93B1-0782-F38B-BB9F-CED7C346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AFA77-379F-EE4D-0947-8801F3025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8140" r="16211"/>
          <a:stretch/>
        </p:blipFill>
        <p:spPr>
          <a:xfrm>
            <a:off x="4681869" y="308342"/>
            <a:ext cx="2828262" cy="60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8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D3BE-35EC-43AC-3BB0-1DEEFA7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aim of the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DEC8-16D4-6A88-1CA2-DB5CF2FE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200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Calculation of the bank’s deposits and track the increase day by day</a:t>
            </a:r>
          </a:p>
        </p:txBody>
      </p:sp>
    </p:spTree>
    <p:extLst>
      <p:ext uri="{BB962C8B-B14F-4D97-AF65-F5344CB8AC3E}">
        <p14:creationId xmlns:p14="http://schemas.microsoft.com/office/powerpoint/2010/main" val="31371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CBD-4593-A387-C691-E7C935CF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2AEE-B394-D6E5-E9A8-F29E9F07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06" y="2018413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Banks’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amount of money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annual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number of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The date of deposit assign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956FA-B414-5A0C-BB9B-3DD94AE3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D525-0949-BE26-E7E2-28761ECA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96" y="450111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Output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6DD9-5A74-F7B3-64B2-24FE7E55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06" y="2018413"/>
            <a:ext cx="9905998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Total balance after several years for all bank accounts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Total balance on the chosen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Details of the deposits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4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AD9F-3876-10AB-AEA5-4B9216E2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38" y="237460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Android Version</a:t>
            </a:r>
          </a:p>
        </p:txBody>
      </p:sp>
    </p:spTree>
    <p:extLst>
      <p:ext uri="{BB962C8B-B14F-4D97-AF65-F5344CB8AC3E}">
        <p14:creationId xmlns:p14="http://schemas.microsoft.com/office/powerpoint/2010/main" val="34030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ook&#10;&#10;Description automatically generated">
            <a:extLst>
              <a:ext uri="{FF2B5EF4-FFF2-40B4-BE49-F238E27FC236}">
                <a16:creationId xmlns:a16="http://schemas.microsoft.com/office/drawing/2014/main" id="{4A89AF68-8078-5BA8-CFCB-30E37BC0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44CEEBB-DAB9-D53B-2FDD-A4BFC91BD51A}"/>
              </a:ext>
            </a:extLst>
          </p:cNvPr>
          <p:cNvSpPr/>
          <p:nvPr/>
        </p:nvSpPr>
        <p:spPr>
          <a:xfrm>
            <a:off x="5301095" y="2192478"/>
            <a:ext cx="1776846" cy="2909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20F8B-E79E-539B-C96D-3394768BD4BB}"/>
              </a:ext>
            </a:extLst>
          </p:cNvPr>
          <p:cNvSpPr/>
          <p:nvPr/>
        </p:nvSpPr>
        <p:spPr>
          <a:xfrm>
            <a:off x="4405610" y="2031421"/>
            <a:ext cx="1023572" cy="75853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Icon</a:t>
            </a:r>
          </a:p>
        </p:txBody>
      </p:sp>
    </p:spTree>
    <p:extLst>
      <p:ext uri="{BB962C8B-B14F-4D97-AF65-F5344CB8AC3E}">
        <p14:creationId xmlns:p14="http://schemas.microsoft.com/office/powerpoint/2010/main" val="32609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301E2E0-20F4-FC24-6B30-44326FFC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6A49804-07C7-F402-5323-02C277964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7A4B3C8-E7B0-91A5-8BB7-5623A5D8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10" y="0"/>
            <a:ext cx="338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3537ec-f7c2-4524-a202-43acd5b658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8A8D2387BD454AB0FB82BC0627D148" ma:contentTypeVersion="6" ma:contentTypeDescription="Create a new document." ma:contentTypeScope="" ma:versionID="671194c38f7c62c74a5806b2a2f6f826">
  <xsd:schema xmlns:xsd="http://www.w3.org/2001/XMLSchema" xmlns:xs="http://www.w3.org/2001/XMLSchema" xmlns:p="http://schemas.microsoft.com/office/2006/metadata/properties" xmlns:ns3="5d3537ec-f7c2-4524-a202-43acd5b658e3" targetNamespace="http://schemas.microsoft.com/office/2006/metadata/properties" ma:root="true" ma:fieldsID="a27643e0d74789ec46b20f63bf1d6091" ns3:_="">
    <xsd:import namespace="5d3537ec-f7c2-4524-a202-43acd5b658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537ec-f7c2-4524-a202-43acd5b658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3CC3D-37D3-4564-8D2E-81223499E8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DC185-C584-4A2A-B9C9-FFF141C5A45B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d3537ec-f7c2-4524-a202-43acd5b658e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D34DFA-0CBF-4C36-A1CE-6DA09A449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3537ec-f7c2-4524-a202-43acd5b658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56</TotalTime>
  <Words>84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PowerPoint Presentation</vt:lpstr>
      <vt:lpstr>THE aim of the app:</vt:lpstr>
      <vt:lpstr>Input DATA:</vt:lpstr>
      <vt:lpstr>Output DATA:</vt:lpstr>
      <vt:lpstr>Android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Flutter VERSION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Rawan mohamed roshdy mohamed</dc:creator>
  <cp:lastModifiedBy>abdalla kandil</cp:lastModifiedBy>
  <cp:revision>3</cp:revision>
  <dcterms:created xsi:type="dcterms:W3CDTF">2024-10-11T13:29:10Z</dcterms:created>
  <dcterms:modified xsi:type="dcterms:W3CDTF">2024-10-13T18:17:34Z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0x010100C48A8D2387BD454AB0FB82BC0627D148</vt:lpwstr>
  </property>
</Properties>
</file>