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39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03D66-B137-4EBC-80D2-77104075D617}" v="70" dt="2023-11-14T06:19:37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GEMATSU Mio" userId="2173f237-d5f8-4520-8f3d-16780050131f" providerId="ADAL" clId="{12203D66-B137-4EBC-80D2-77104075D617}"/>
    <pc:docChg chg="undo redo custSel addSld delSld modSld sldOrd">
      <pc:chgData name="SHIGEMATSU Mio" userId="2173f237-d5f8-4520-8f3d-16780050131f" providerId="ADAL" clId="{12203D66-B137-4EBC-80D2-77104075D617}" dt="2023-11-23T10:54:11.090" v="5170" actId="20577"/>
      <pc:docMkLst>
        <pc:docMk/>
      </pc:docMkLst>
      <pc:sldChg chg="addSp delSp modSp mod setBg delDesignElem">
        <pc:chgData name="SHIGEMATSU Mio" userId="2173f237-d5f8-4520-8f3d-16780050131f" providerId="ADAL" clId="{12203D66-B137-4EBC-80D2-77104075D617}" dt="2023-11-14T06:26:58.683" v="1306" actId="20577"/>
        <pc:sldMkLst>
          <pc:docMk/>
          <pc:sldMk cId="80268334" sldId="256"/>
        </pc:sldMkLst>
        <pc:spChg chg="mod">
          <ac:chgData name="SHIGEMATSU Mio" userId="2173f237-d5f8-4520-8f3d-16780050131f" providerId="ADAL" clId="{12203D66-B137-4EBC-80D2-77104075D617}" dt="2023-11-14T06:26:58.683" v="1306" actId="20577"/>
          <ac:spMkLst>
            <pc:docMk/>
            <pc:sldMk cId="80268334" sldId="256"/>
            <ac:spMk id="2" creationId="{D7713C31-9E76-7C03-6A55-12CE6A88FC40}"/>
          </ac:spMkLst>
        </pc:spChg>
        <pc:spChg chg="mod">
          <ac:chgData name="SHIGEMATSU Mio" userId="2173f237-d5f8-4520-8f3d-16780050131f" providerId="ADAL" clId="{12203D66-B137-4EBC-80D2-77104075D617}" dt="2023-11-14T06:26:44.044" v="1296" actId="20577"/>
          <ac:spMkLst>
            <pc:docMk/>
            <pc:sldMk cId="80268334" sldId="256"/>
            <ac:spMk id="3" creationId="{AD9FF74D-3FEE-5B37-CB30-F671DD6821A7}"/>
          </ac:spMkLst>
        </pc:spChg>
        <pc:spChg chg="add">
          <ac:chgData name="SHIGEMATSU Mio" userId="2173f237-d5f8-4520-8f3d-16780050131f" providerId="ADAL" clId="{12203D66-B137-4EBC-80D2-77104075D617}" dt="2023-11-14T04:31:21.976" v="136" actId="26606"/>
          <ac:spMkLst>
            <pc:docMk/>
            <pc:sldMk cId="80268334" sldId="256"/>
            <ac:spMk id="5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4T04:31:21.976" v="136" actId="26606"/>
          <ac:spMkLst>
            <pc:docMk/>
            <pc:sldMk cId="80268334" sldId="256"/>
            <ac:spMk id="6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14T04:31:21.976" v="136" actId="26606"/>
          <ac:spMkLst>
            <pc:docMk/>
            <pc:sldMk cId="80268334" sldId="256"/>
            <ac:spMk id="7" creationId="{7F488E8B-4E1E-4402-8935-D4E6C02615C7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80268334" sldId="256"/>
            <ac:spMk id="8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80268334" sldId="256"/>
            <ac:spMk id="10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80268334" sldId="256"/>
            <ac:spMk id="12" creationId="{7F488E8B-4E1E-4402-8935-D4E6C02615C7}"/>
          </ac:spMkLst>
        </pc:spChg>
      </pc:sldChg>
      <pc:sldChg chg="addSp delSp modSp mod setBg delDesignElem">
        <pc:chgData name="SHIGEMATSU Mio" userId="2173f237-d5f8-4520-8f3d-16780050131f" providerId="ADAL" clId="{12203D66-B137-4EBC-80D2-77104075D617}" dt="2023-11-17T04:27:26.967" v="2438" actId="14100"/>
        <pc:sldMkLst>
          <pc:docMk/>
          <pc:sldMk cId="176540080" sldId="257"/>
        </pc:sldMkLst>
        <pc:spChg chg="mod">
          <ac:chgData name="SHIGEMATSU Mio" userId="2173f237-d5f8-4520-8f3d-16780050131f" providerId="ADAL" clId="{12203D66-B137-4EBC-80D2-77104075D617}" dt="2023-11-14T04:27:50.950" v="99" actId="20577"/>
          <ac:spMkLst>
            <pc:docMk/>
            <pc:sldMk cId="176540080" sldId="257"/>
            <ac:spMk id="2" creationId="{355583A5-99AB-D77A-34E8-412F926E3991}"/>
          </ac:spMkLst>
        </pc:spChg>
        <pc:spChg chg="add del mod">
          <ac:chgData name="SHIGEMATSU Mio" userId="2173f237-d5f8-4520-8f3d-16780050131f" providerId="ADAL" clId="{12203D66-B137-4EBC-80D2-77104075D617}" dt="2023-11-14T04:27:48.512" v="95" actId="26606"/>
          <ac:spMkLst>
            <pc:docMk/>
            <pc:sldMk cId="176540080" sldId="257"/>
            <ac:spMk id="3" creationId="{E3549BB4-BAD8-65F0-D8BD-9FD2A020AC43}"/>
          </ac:spMkLst>
        </pc:spChg>
        <pc:spChg chg="add del">
          <ac:chgData name="SHIGEMATSU Mio" userId="2173f237-d5f8-4520-8f3d-16780050131f" providerId="ADAL" clId="{12203D66-B137-4EBC-80D2-77104075D617}" dt="2023-11-14T04:27:43.459" v="90" actId="26606"/>
          <ac:spMkLst>
            <pc:docMk/>
            <pc:sldMk cId="176540080" sldId="257"/>
            <ac:spMk id="8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4T04:27:46.658" v="92" actId="26606"/>
          <ac:spMkLst>
            <pc:docMk/>
            <pc:sldMk cId="176540080" sldId="257"/>
            <ac:spMk id="9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4T04:27:43.459" v="90" actId="26606"/>
          <ac:spMkLst>
            <pc:docMk/>
            <pc:sldMk cId="176540080" sldId="257"/>
            <ac:spMk id="10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4T04:27:46.658" v="92" actId="26606"/>
          <ac:spMkLst>
            <pc:docMk/>
            <pc:sldMk cId="176540080" sldId="257"/>
            <ac:spMk id="11" creationId="{79FCBE05-E963-41B2-97FD-8631A61EB2A9}"/>
          </ac:spMkLst>
        </pc:spChg>
        <pc:spChg chg="add del">
          <ac:chgData name="SHIGEMATSU Mio" userId="2173f237-d5f8-4520-8f3d-16780050131f" providerId="ADAL" clId="{12203D66-B137-4EBC-80D2-77104075D617}" dt="2023-11-14T04:27:43.459" v="90" actId="26606"/>
          <ac:spMkLst>
            <pc:docMk/>
            <pc:sldMk cId="176540080" sldId="257"/>
            <ac:spMk id="12" creationId="{7F488E8B-4E1E-4402-8935-D4E6C02615C7}"/>
          </ac:spMkLst>
        </pc:spChg>
        <pc:spChg chg="add del">
          <ac:chgData name="SHIGEMATSU Mio" userId="2173f237-d5f8-4520-8f3d-16780050131f" providerId="ADAL" clId="{12203D66-B137-4EBC-80D2-77104075D617}" dt="2023-11-14T04:27:46.658" v="92" actId="26606"/>
          <ac:spMkLst>
            <pc:docMk/>
            <pc:sldMk cId="176540080" sldId="257"/>
            <ac:spMk id="13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4T04:27:46.658" v="92" actId="26606"/>
          <ac:spMkLst>
            <pc:docMk/>
            <pc:sldMk cId="176540080" sldId="257"/>
            <ac:spMk id="15" creationId="{4D233ACE-F3A1-4543-B9F4-425DDA579332}"/>
          </ac:spMkLst>
        </pc:spChg>
        <pc:spChg chg="add del">
          <ac:chgData name="SHIGEMATSU Mio" userId="2173f237-d5f8-4520-8f3d-16780050131f" providerId="ADAL" clId="{12203D66-B137-4EBC-80D2-77104075D617}" dt="2023-11-14T04:27:48.499" v="94" actId="26606"/>
          <ac:spMkLst>
            <pc:docMk/>
            <pc:sldMk cId="176540080" sldId="257"/>
            <ac:spMk id="17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4T04:27:48.499" v="94" actId="26606"/>
          <ac:spMkLst>
            <pc:docMk/>
            <pc:sldMk cId="176540080" sldId="257"/>
            <ac:spMk id="18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4T04:27:48.499" v="94" actId="26606"/>
          <ac:spMkLst>
            <pc:docMk/>
            <pc:sldMk cId="176540080" sldId="257"/>
            <ac:spMk id="19" creationId="{7F488E8B-4E1E-4402-8935-D4E6C02615C7}"/>
          </ac:spMkLst>
        </pc:spChg>
        <pc:spChg chg="add del">
          <ac:chgData name="SHIGEMATSU Mio" userId="2173f237-d5f8-4520-8f3d-16780050131f" providerId="ADAL" clId="{12203D66-B137-4EBC-80D2-77104075D617}" dt="2023-11-14T04:27:48.499" v="94" actId="26606"/>
          <ac:spMkLst>
            <pc:docMk/>
            <pc:sldMk cId="176540080" sldId="257"/>
            <ac:spMk id="20" creationId="{E3549BB4-BAD8-65F0-D8BD-9FD2A020AC43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176540080" sldId="257"/>
            <ac:spMk id="22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176540080" sldId="257"/>
            <ac:spMk id="23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176540080" sldId="257"/>
            <ac:spMk id="24" creationId="{7F488E8B-4E1E-4402-8935-D4E6C02615C7}"/>
          </ac:spMkLst>
        </pc:spChg>
        <pc:spChg chg="add mod">
          <ac:chgData name="SHIGEMATSU Mio" userId="2173f237-d5f8-4520-8f3d-16780050131f" providerId="ADAL" clId="{12203D66-B137-4EBC-80D2-77104075D617}" dt="2023-11-17T04:27:26.967" v="2438" actId="14100"/>
          <ac:spMkLst>
            <pc:docMk/>
            <pc:sldMk cId="176540080" sldId="257"/>
            <ac:spMk id="25" creationId="{E3549BB4-BAD8-65F0-D8BD-9FD2A020AC43}"/>
          </ac:spMkLst>
        </pc:spChg>
        <pc:spChg chg="add">
          <ac:chgData name="SHIGEMATSU Mio" userId="2173f237-d5f8-4520-8f3d-16780050131f" providerId="ADAL" clId="{12203D66-B137-4EBC-80D2-77104075D617}" dt="2023-11-14T04:31:25.411" v="137" actId="26606"/>
          <ac:spMkLst>
            <pc:docMk/>
            <pc:sldMk cId="176540080" sldId="257"/>
            <ac:spMk id="30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4T04:31:25.411" v="137" actId="26606"/>
          <ac:spMkLst>
            <pc:docMk/>
            <pc:sldMk cId="176540080" sldId="257"/>
            <ac:spMk id="32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14T04:31:25.411" v="137" actId="26606"/>
          <ac:spMkLst>
            <pc:docMk/>
            <pc:sldMk cId="176540080" sldId="257"/>
            <ac:spMk id="34" creationId="{7F488E8B-4E1E-4402-8935-D4E6C02615C7}"/>
          </ac:spMkLst>
        </pc:spChg>
        <pc:graphicFrameChg chg="add del">
          <ac:chgData name="SHIGEMATSU Mio" userId="2173f237-d5f8-4520-8f3d-16780050131f" providerId="ADAL" clId="{12203D66-B137-4EBC-80D2-77104075D617}" dt="2023-11-14T04:27:46.658" v="92" actId="26606"/>
          <ac:graphicFrameMkLst>
            <pc:docMk/>
            <pc:sldMk cId="176540080" sldId="257"/>
            <ac:graphicFrameMk id="5" creationId="{85656044-D002-CBD7-0ED9-26ACC877F732}"/>
          </ac:graphicFrameMkLst>
        </pc:graphicFrameChg>
        <pc:cxnChg chg="add del">
          <ac:chgData name="SHIGEMATSU Mio" userId="2173f237-d5f8-4520-8f3d-16780050131f" providerId="ADAL" clId="{12203D66-B137-4EBC-80D2-77104075D617}" dt="2023-11-14T04:27:48.499" v="94" actId="26606"/>
          <ac:cxnSpMkLst>
            <pc:docMk/>
            <pc:sldMk cId="176540080" sldId="257"/>
            <ac:cxnSpMk id="14" creationId="{23AAC9B5-8015-485C-ACF9-A750390E9A56}"/>
          </ac:cxnSpMkLst>
        </pc:cxnChg>
      </pc:sldChg>
      <pc:sldChg chg="addSp delSp modSp mod setBg delDesignElem">
        <pc:chgData name="SHIGEMATSU Mio" userId="2173f237-d5f8-4520-8f3d-16780050131f" providerId="ADAL" clId="{12203D66-B137-4EBC-80D2-77104075D617}" dt="2023-11-17T05:25:56.709" v="2937" actId="20577"/>
        <pc:sldMkLst>
          <pc:docMk/>
          <pc:sldMk cId="796523437" sldId="258"/>
        </pc:sldMkLst>
        <pc:spChg chg="mod">
          <ac:chgData name="SHIGEMATSU Mio" userId="2173f237-d5f8-4520-8f3d-16780050131f" providerId="ADAL" clId="{12203D66-B137-4EBC-80D2-77104075D617}" dt="2023-11-14T06:36:19.841" v="2102" actId="1076"/>
          <ac:spMkLst>
            <pc:docMk/>
            <pc:sldMk cId="796523437" sldId="258"/>
            <ac:spMk id="2" creationId="{1A280491-8BAF-1FB9-6E00-104C39793CDE}"/>
          </ac:spMkLst>
        </pc:spChg>
        <pc:spChg chg="add del">
          <ac:chgData name="SHIGEMATSU Mio" userId="2173f237-d5f8-4520-8f3d-16780050131f" providerId="ADAL" clId="{12203D66-B137-4EBC-80D2-77104075D617}" dt="2023-11-14T04:28:08.931" v="104" actId="26606"/>
          <ac:spMkLst>
            <pc:docMk/>
            <pc:sldMk cId="796523437" sldId="258"/>
            <ac:spMk id="3" creationId="{F18542E1-04ED-227C-F5FC-06B97B494557}"/>
          </ac:spMkLst>
        </pc:spChg>
        <pc:spChg chg="add del mod">
          <ac:chgData name="SHIGEMATSU Mio" userId="2173f237-d5f8-4520-8f3d-16780050131f" providerId="ADAL" clId="{12203D66-B137-4EBC-80D2-77104075D617}" dt="2023-11-14T05:22:02.430" v="407" actId="478"/>
          <ac:spMkLst>
            <pc:docMk/>
            <pc:sldMk cId="796523437" sldId="258"/>
            <ac:spMk id="4" creationId="{033035A9-A2B4-B321-770A-DD830AE3E2BA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796523437" sldId="258"/>
            <ac:spMk id="8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4T04:28:08.913" v="103" actId="26606"/>
          <ac:spMkLst>
            <pc:docMk/>
            <pc:sldMk cId="796523437" sldId="258"/>
            <ac:spMk id="9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4T04:28:03.534" v="101" actId="26606"/>
          <ac:spMkLst>
            <pc:docMk/>
            <pc:sldMk cId="796523437" sldId="258"/>
            <ac:spMk id="10" creationId="{B50AB553-2A96-4A92-96F2-93548E096954}"/>
          </ac:spMkLst>
        </pc:spChg>
        <pc:spChg chg="add del">
          <ac:chgData name="SHIGEMATSU Mio" userId="2173f237-d5f8-4520-8f3d-16780050131f" providerId="ADAL" clId="{12203D66-B137-4EBC-80D2-77104075D617}" dt="2023-11-14T04:28:08.913" v="103" actId="26606"/>
          <ac:spMkLst>
            <pc:docMk/>
            <pc:sldMk cId="796523437" sldId="258"/>
            <ac:spMk id="11" creationId="{79FCBE05-E963-41B2-97FD-8631A61EB2A9}"/>
          </ac:spMkLst>
        </pc:spChg>
        <pc:spChg chg="add del">
          <ac:chgData name="SHIGEMATSU Mio" userId="2173f237-d5f8-4520-8f3d-16780050131f" providerId="ADAL" clId="{12203D66-B137-4EBC-80D2-77104075D617}" dt="2023-11-14T04:28:08.913" v="103" actId="26606"/>
          <ac:spMkLst>
            <pc:docMk/>
            <pc:sldMk cId="796523437" sldId="258"/>
            <ac:spMk id="13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4T04:28:08.913" v="103" actId="26606"/>
          <ac:spMkLst>
            <pc:docMk/>
            <pc:sldMk cId="796523437" sldId="258"/>
            <ac:spMk id="15" creationId="{4D233ACE-F3A1-4543-B9F4-425DDA579332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796523437" sldId="258"/>
            <ac:spMk id="17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796523437" sldId="258"/>
            <ac:spMk id="18" creationId="{7F488E8B-4E1E-4402-8935-D4E6C02615C7}"/>
          </ac:spMkLst>
        </pc:spChg>
        <pc:spChg chg="add mod">
          <ac:chgData name="SHIGEMATSU Mio" userId="2173f237-d5f8-4520-8f3d-16780050131f" providerId="ADAL" clId="{12203D66-B137-4EBC-80D2-77104075D617}" dt="2023-11-17T05:25:56.709" v="2937" actId="20577"/>
          <ac:spMkLst>
            <pc:docMk/>
            <pc:sldMk cId="796523437" sldId="258"/>
            <ac:spMk id="19" creationId="{F18542E1-04ED-227C-F5FC-06B97B494557}"/>
          </ac:spMkLst>
        </pc:spChg>
        <pc:spChg chg="add">
          <ac:chgData name="SHIGEMATSU Mio" userId="2173f237-d5f8-4520-8f3d-16780050131f" providerId="ADAL" clId="{12203D66-B137-4EBC-80D2-77104075D617}" dt="2023-11-14T04:31:28.400" v="138" actId="26606"/>
          <ac:spMkLst>
            <pc:docMk/>
            <pc:sldMk cId="796523437" sldId="258"/>
            <ac:spMk id="24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4T04:31:28.400" v="138" actId="26606"/>
          <ac:spMkLst>
            <pc:docMk/>
            <pc:sldMk cId="796523437" sldId="258"/>
            <ac:spMk id="26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14T04:31:28.400" v="138" actId="26606"/>
          <ac:spMkLst>
            <pc:docMk/>
            <pc:sldMk cId="796523437" sldId="258"/>
            <ac:spMk id="28" creationId="{7F488E8B-4E1E-4402-8935-D4E6C02615C7}"/>
          </ac:spMkLst>
        </pc:spChg>
        <pc:graphicFrameChg chg="add del">
          <ac:chgData name="SHIGEMATSU Mio" userId="2173f237-d5f8-4520-8f3d-16780050131f" providerId="ADAL" clId="{12203D66-B137-4EBC-80D2-77104075D617}" dt="2023-11-14T04:28:03.534" v="101" actId="26606"/>
          <ac:graphicFrameMkLst>
            <pc:docMk/>
            <pc:sldMk cId="796523437" sldId="258"/>
            <ac:graphicFrameMk id="5" creationId="{2D3F0906-D1B5-8D45-B5FB-05736954E5BF}"/>
          </ac:graphicFrameMkLst>
        </pc:graphicFrameChg>
        <pc:graphicFrameChg chg="add del">
          <ac:chgData name="SHIGEMATSU Mio" userId="2173f237-d5f8-4520-8f3d-16780050131f" providerId="ADAL" clId="{12203D66-B137-4EBC-80D2-77104075D617}" dt="2023-11-14T04:28:08.913" v="103" actId="26606"/>
          <ac:graphicFrameMkLst>
            <pc:docMk/>
            <pc:sldMk cId="796523437" sldId="258"/>
            <ac:graphicFrameMk id="12" creationId="{A07B403F-51E4-D2C2-1D98-D1EF0E4F2410}"/>
          </ac:graphicFrameMkLst>
        </pc:graphicFrameChg>
        <pc:picChg chg="add del">
          <ac:chgData name="SHIGEMATSU Mio" userId="2173f237-d5f8-4520-8f3d-16780050131f" providerId="ADAL" clId="{12203D66-B137-4EBC-80D2-77104075D617}" dt="2023-11-14T04:28:03.534" v="101" actId="26606"/>
          <ac:picMkLst>
            <pc:docMk/>
            <pc:sldMk cId="796523437" sldId="258"/>
            <ac:picMk id="6" creationId="{E086C200-A7ED-9670-9EDF-A764AE01E229}"/>
          </ac:picMkLst>
        </pc:picChg>
      </pc:sldChg>
      <pc:sldChg chg="addSp delSp modSp mod">
        <pc:chgData name="SHIGEMATSU Mio" userId="2173f237-d5f8-4520-8f3d-16780050131f" providerId="ADAL" clId="{12203D66-B137-4EBC-80D2-77104075D617}" dt="2023-11-17T05:25:04.941" v="2892" actId="26606"/>
        <pc:sldMkLst>
          <pc:docMk/>
          <pc:sldMk cId="3956371001" sldId="259"/>
        </pc:sldMkLst>
        <pc:spChg chg="mod">
          <ac:chgData name="SHIGEMATSU Mio" userId="2173f237-d5f8-4520-8f3d-16780050131f" providerId="ADAL" clId="{12203D66-B137-4EBC-80D2-77104075D617}" dt="2023-11-14T06:34:49.884" v="2025" actId="255"/>
          <ac:spMkLst>
            <pc:docMk/>
            <pc:sldMk cId="3956371001" sldId="259"/>
            <ac:spMk id="2" creationId="{909E55DB-D94C-875D-2651-BB7AA499AFD8}"/>
          </ac:spMkLst>
        </pc:spChg>
        <pc:spChg chg="mod">
          <ac:chgData name="SHIGEMATSU Mio" userId="2173f237-d5f8-4520-8f3d-16780050131f" providerId="ADAL" clId="{12203D66-B137-4EBC-80D2-77104075D617}" dt="2023-11-17T04:31:39.371" v="2522" actId="20577"/>
          <ac:spMkLst>
            <pc:docMk/>
            <pc:sldMk cId="3956371001" sldId="259"/>
            <ac:spMk id="3" creationId="{6434924D-8804-C09B-0BD7-28C047417874}"/>
          </ac:spMkLst>
        </pc:spChg>
        <pc:spChg chg="mod">
          <ac:chgData name="SHIGEMATSU Mio" userId="2173f237-d5f8-4520-8f3d-16780050131f" providerId="ADAL" clId="{12203D66-B137-4EBC-80D2-77104075D617}" dt="2023-11-14T05:26:05.717" v="438" actId="1076"/>
          <ac:spMkLst>
            <pc:docMk/>
            <pc:sldMk cId="3956371001" sldId="259"/>
            <ac:spMk id="4" creationId="{4DD873AA-BD90-B162-640D-5B1A5B2B3F1B}"/>
          </ac:spMkLst>
        </pc:spChg>
        <pc:spChg chg="mod">
          <ac:chgData name="SHIGEMATSU Mio" userId="2173f237-d5f8-4520-8f3d-16780050131f" providerId="ADAL" clId="{12203D66-B137-4EBC-80D2-77104075D617}" dt="2023-11-14T06:35:10.452" v="2026" actId="1076"/>
          <ac:spMkLst>
            <pc:docMk/>
            <pc:sldMk cId="3956371001" sldId="259"/>
            <ac:spMk id="6" creationId="{7F8B4198-5E45-97B3-ADE8-F46D9515750F}"/>
          </ac:spMkLst>
        </pc:spChg>
        <pc:spChg chg="mod">
          <ac:chgData name="SHIGEMATSU Mio" userId="2173f237-d5f8-4520-8f3d-16780050131f" providerId="ADAL" clId="{12203D66-B137-4EBC-80D2-77104075D617}" dt="2023-11-14T05:30:20.343" v="592" actId="20577"/>
          <ac:spMkLst>
            <pc:docMk/>
            <pc:sldMk cId="3956371001" sldId="259"/>
            <ac:spMk id="12" creationId="{007CFABE-666F-567B-AC34-41F7381A2A5B}"/>
          </ac:spMkLst>
        </pc:spChg>
        <pc:spChg chg="add del mod">
          <ac:chgData name="SHIGEMATSU Mio" userId="2173f237-d5f8-4520-8f3d-16780050131f" providerId="ADAL" clId="{12203D66-B137-4EBC-80D2-77104075D617}" dt="2023-11-17T05:25:04.941" v="2892" actId="26606"/>
          <ac:spMkLst>
            <pc:docMk/>
            <pc:sldMk cId="3956371001" sldId="259"/>
            <ac:spMk id="13" creationId="{B1B3DA11-9B4B-82F3-ABAD-A12BCA5D8306}"/>
          </ac:spMkLst>
        </pc:spChg>
        <pc:spChg chg="mod">
          <ac:chgData name="SHIGEMATSU Mio" userId="2173f237-d5f8-4520-8f3d-16780050131f" providerId="ADAL" clId="{12203D66-B137-4EBC-80D2-77104075D617}" dt="2023-11-14T06:45:43.769" v="2202" actId="1076"/>
          <ac:spMkLst>
            <pc:docMk/>
            <pc:sldMk cId="3956371001" sldId="259"/>
            <ac:spMk id="14" creationId="{59194F1F-7DDE-FA54-9DE8-75E2710BCAE7}"/>
          </ac:spMkLst>
        </pc:spChg>
        <pc:spChg chg="mod">
          <ac:chgData name="SHIGEMATSU Mio" userId="2173f237-d5f8-4520-8f3d-16780050131f" providerId="ADAL" clId="{12203D66-B137-4EBC-80D2-77104075D617}" dt="2023-11-14T04:25:06.378" v="63" actId="1076"/>
          <ac:spMkLst>
            <pc:docMk/>
            <pc:sldMk cId="3956371001" sldId="259"/>
            <ac:spMk id="15" creationId="{43E36875-BA71-33C7-8937-3B8F12B4129F}"/>
          </ac:spMkLst>
        </pc:spChg>
        <pc:spChg chg="del mod">
          <ac:chgData name="SHIGEMATSU Mio" userId="2173f237-d5f8-4520-8f3d-16780050131f" providerId="ADAL" clId="{12203D66-B137-4EBC-80D2-77104075D617}" dt="2023-11-14T04:34:17.631" v="164" actId="478"/>
          <ac:spMkLst>
            <pc:docMk/>
            <pc:sldMk cId="3956371001" sldId="259"/>
            <ac:spMk id="16" creationId="{3167B949-C745-ADD0-59DC-5869FD800380}"/>
          </ac:spMkLst>
        </pc:spChg>
        <pc:spChg chg="mod">
          <ac:chgData name="SHIGEMATSU Mio" userId="2173f237-d5f8-4520-8f3d-16780050131f" providerId="ADAL" clId="{12203D66-B137-4EBC-80D2-77104075D617}" dt="2023-11-14T06:45:46.438" v="2203" actId="1076"/>
          <ac:spMkLst>
            <pc:docMk/>
            <pc:sldMk cId="3956371001" sldId="259"/>
            <ac:spMk id="17" creationId="{61651B38-9770-0CA4-6197-559010AD459E}"/>
          </ac:spMkLst>
        </pc:spChg>
        <pc:spChg chg="add mod">
          <ac:chgData name="SHIGEMATSU Mio" userId="2173f237-d5f8-4520-8f3d-16780050131f" providerId="ADAL" clId="{12203D66-B137-4EBC-80D2-77104075D617}" dt="2023-11-14T04:34:46.571" v="170" actId="208"/>
          <ac:spMkLst>
            <pc:docMk/>
            <pc:sldMk cId="3956371001" sldId="259"/>
            <ac:spMk id="19" creationId="{16D7BA3E-E278-E0D2-93E0-7402FCA581FA}"/>
          </ac:spMkLst>
        </pc:spChg>
        <pc:spChg chg="add mod">
          <ac:chgData name="SHIGEMATSU Mio" userId="2173f237-d5f8-4520-8f3d-16780050131f" providerId="ADAL" clId="{12203D66-B137-4EBC-80D2-77104075D617}" dt="2023-11-14T04:35:04.606" v="175" actId="208"/>
          <ac:spMkLst>
            <pc:docMk/>
            <pc:sldMk cId="3956371001" sldId="259"/>
            <ac:spMk id="20" creationId="{11A7C3EF-E773-B404-09A3-E44B124001CB}"/>
          </ac:spMkLst>
        </pc:spChg>
        <pc:spChg chg="add mod ord">
          <ac:chgData name="SHIGEMATSU Mio" userId="2173f237-d5f8-4520-8f3d-16780050131f" providerId="ADAL" clId="{12203D66-B137-4EBC-80D2-77104075D617}" dt="2023-11-14T06:42:35.560" v="2143" actId="1076"/>
          <ac:spMkLst>
            <pc:docMk/>
            <pc:sldMk cId="3956371001" sldId="259"/>
            <ac:spMk id="21" creationId="{441C4E38-2CA5-366A-2450-E4FD10047897}"/>
          </ac:spMkLst>
        </pc:spChg>
        <pc:spChg chg="add del">
          <ac:chgData name="SHIGEMATSU Mio" userId="2173f237-d5f8-4520-8f3d-16780050131f" providerId="ADAL" clId="{12203D66-B137-4EBC-80D2-77104075D617}" dt="2023-11-14T05:24:19.147" v="424" actId="11529"/>
          <ac:spMkLst>
            <pc:docMk/>
            <pc:sldMk cId="3956371001" sldId="259"/>
            <ac:spMk id="23" creationId="{A093D329-9AC5-E704-1ABC-559AA091EA3D}"/>
          </ac:spMkLst>
        </pc:spChg>
        <pc:spChg chg="add del mod ord">
          <ac:chgData name="SHIGEMATSU Mio" userId="2173f237-d5f8-4520-8f3d-16780050131f" providerId="ADAL" clId="{12203D66-B137-4EBC-80D2-77104075D617}" dt="2023-11-14T05:24:10.507" v="422" actId="767"/>
          <ac:spMkLst>
            <pc:docMk/>
            <pc:sldMk cId="3956371001" sldId="259"/>
            <ac:spMk id="24" creationId="{FF27CF15-34CB-AFD1-6B8A-F426C783CCA5}"/>
          </ac:spMkLst>
        </pc:spChg>
        <pc:spChg chg="add del">
          <ac:chgData name="SHIGEMATSU Mio" userId="2173f237-d5f8-4520-8f3d-16780050131f" providerId="ADAL" clId="{12203D66-B137-4EBC-80D2-77104075D617}" dt="2023-11-14T05:24:23.517" v="426" actId="478"/>
          <ac:spMkLst>
            <pc:docMk/>
            <pc:sldMk cId="3956371001" sldId="259"/>
            <ac:spMk id="25" creationId="{2395ADF7-39AA-A921-2406-BEC85BFACE97}"/>
          </ac:spMkLst>
        </pc:spChg>
        <pc:spChg chg="add mod ord">
          <ac:chgData name="SHIGEMATSU Mio" userId="2173f237-d5f8-4520-8f3d-16780050131f" providerId="ADAL" clId="{12203D66-B137-4EBC-80D2-77104075D617}" dt="2023-11-14T06:42:20.814" v="2142" actId="14100"/>
          <ac:spMkLst>
            <pc:docMk/>
            <pc:sldMk cId="3956371001" sldId="259"/>
            <ac:spMk id="26" creationId="{6E3E48AA-93DE-E774-A71C-076BA73A6D7A}"/>
          </ac:spMkLst>
        </pc:spChg>
        <pc:graphicFrameChg chg="add del">
          <ac:chgData name="SHIGEMATSU Mio" userId="2173f237-d5f8-4520-8f3d-16780050131f" providerId="ADAL" clId="{12203D66-B137-4EBC-80D2-77104075D617}" dt="2023-11-14T05:20:38.466" v="398" actId="26606"/>
          <ac:graphicFrameMkLst>
            <pc:docMk/>
            <pc:sldMk cId="3956371001" sldId="259"/>
            <ac:graphicFrameMk id="22" creationId="{6BF2EBB7-1669-18AC-9DA4-49ADACACB707}"/>
          </ac:graphicFrameMkLst>
        </pc:graphicFrameChg>
        <pc:graphicFrameChg chg="add del">
          <ac:chgData name="SHIGEMATSU Mio" userId="2173f237-d5f8-4520-8f3d-16780050131f" providerId="ADAL" clId="{12203D66-B137-4EBC-80D2-77104075D617}" dt="2023-11-17T05:25:02.572" v="2890" actId="26606"/>
          <ac:graphicFrameMkLst>
            <pc:docMk/>
            <pc:sldMk cId="3956371001" sldId="259"/>
            <ac:graphicFrameMk id="28" creationId="{B0B84319-0622-817B-7CD2-62470943A8AF}"/>
          </ac:graphicFrameMkLst>
        </pc:graphicFrameChg>
        <pc:graphicFrameChg chg="add del">
          <ac:chgData name="SHIGEMATSU Mio" userId="2173f237-d5f8-4520-8f3d-16780050131f" providerId="ADAL" clId="{12203D66-B137-4EBC-80D2-77104075D617}" dt="2023-11-17T05:25:04.941" v="2892" actId="26606"/>
          <ac:graphicFrameMkLst>
            <pc:docMk/>
            <pc:sldMk cId="3956371001" sldId="259"/>
            <ac:graphicFrameMk id="30" creationId="{71F93D5C-6C95-8009-058A-271FC4C93284}"/>
          </ac:graphicFrameMkLst>
        </pc:graphicFrameChg>
        <pc:picChg chg="add mod">
          <ac:chgData name="SHIGEMATSU Mio" userId="2173f237-d5f8-4520-8f3d-16780050131f" providerId="ADAL" clId="{12203D66-B137-4EBC-80D2-77104075D617}" dt="2023-11-14T04:32:34.473" v="150" actId="1076"/>
          <ac:picMkLst>
            <pc:docMk/>
            <pc:sldMk cId="3956371001" sldId="259"/>
            <ac:picMk id="18" creationId="{DCF2BD8B-725E-C364-F38E-14980A2C5A2E}"/>
          </ac:picMkLst>
        </pc:picChg>
        <pc:picChg chg="del mod">
          <ac:chgData name="SHIGEMATSU Mio" userId="2173f237-d5f8-4520-8f3d-16780050131f" providerId="ADAL" clId="{12203D66-B137-4EBC-80D2-77104075D617}" dt="2023-11-14T04:29:00.056" v="105" actId="21"/>
          <ac:picMkLst>
            <pc:docMk/>
            <pc:sldMk cId="3956371001" sldId="259"/>
            <ac:picMk id="1026" creationId="{8BD986F1-D485-160D-154B-79A9E2A67803}"/>
          </ac:picMkLst>
        </pc:picChg>
      </pc:sldChg>
      <pc:sldChg chg="addSp delSp modSp del mod setBg delDesignElem">
        <pc:chgData name="SHIGEMATSU Mio" userId="2173f237-d5f8-4520-8f3d-16780050131f" providerId="ADAL" clId="{12203D66-B137-4EBC-80D2-77104075D617}" dt="2023-11-14T06:24:50.542" v="1282" actId="47"/>
        <pc:sldMkLst>
          <pc:docMk/>
          <pc:sldMk cId="2364102094" sldId="260"/>
        </pc:sldMkLst>
        <pc:spChg chg="mod">
          <ac:chgData name="SHIGEMATSU Mio" userId="2173f237-d5f8-4520-8f3d-16780050131f" providerId="ADAL" clId="{12203D66-B137-4EBC-80D2-77104075D617}" dt="2023-11-14T04:29:15.198" v="106" actId="26606"/>
          <ac:spMkLst>
            <pc:docMk/>
            <pc:sldMk cId="2364102094" sldId="260"/>
            <ac:spMk id="2" creationId="{9B124505-DF74-C207-EA45-F170BA7C3626}"/>
          </ac:spMkLst>
        </pc:spChg>
        <pc:spChg chg="mod">
          <ac:chgData name="SHIGEMATSU Mio" userId="2173f237-d5f8-4520-8f3d-16780050131f" providerId="ADAL" clId="{12203D66-B137-4EBC-80D2-77104075D617}" dt="2023-11-14T04:29:15.198" v="106" actId="26606"/>
          <ac:spMkLst>
            <pc:docMk/>
            <pc:sldMk cId="2364102094" sldId="260"/>
            <ac:spMk id="3" creationId="{3A6F3EA5-D4D6-7513-2B2E-6864DAAC150A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2364102094" sldId="260"/>
            <ac:spMk id="8" creationId="{934F1179-B481-4F9E-BCA3-AFB972070F83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2364102094" sldId="260"/>
            <ac:spMk id="10" creationId="{827DC2C4-B485-428A-BF4A-472D2967F47F}"/>
          </ac:spMkLst>
        </pc:spChg>
        <pc:spChg chg="add del">
          <ac:chgData name="SHIGEMATSU Mio" userId="2173f237-d5f8-4520-8f3d-16780050131f" providerId="ADAL" clId="{12203D66-B137-4EBC-80D2-77104075D617}" dt="2023-11-14T04:30:45.602" v="124"/>
          <ac:spMkLst>
            <pc:docMk/>
            <pc:sldMk cId="2364102094" sldId="260"/>
            <ac:spMk id="12" creationId="{EE04B5EB-F158-4507-90DD-BD23620C7CC9}"/>
          </ac:spMkLst>
        </pc:spChg>
      </pc:sldChg>
      <pc:sldChg chg="addSp delSp modSp new mod setBg">
        <pc:chgData name="SHIGEMATSU Mio" userId="2173f237-d5f8-4520-8f3d-16780050131f" providerId="ADAL" clId="{12203D66-B137-4EBC-80D2-77104075D617}" dt="2023-11-17T04:29:41.650" v="2451" actId="1036"/>
        <pc:sldMkLst>
          <pc:docMk/>
          <pc:sldMk cId="2678993685" sldId="261"/>
        </pc:sldMkLst>
        <pc:spChg chg="mod">
          <ac:chgData name="SHIGEMATSU Mio" userId="2173f237-d5f8-4520-8f3d-16780050131f" providerId="ADAL" clId="{12203D66-B137-4EBC-80D2-77104075D617}" dt="2023-11-14T06:27:40.753" v="1356" actId="20577"/>
          <ac:spMkLst>
            <pc:docMk/>
            <pc:sldMk cId="2678993685" sldId="261"/>
            <ac:spMk id="2" creationId="{70FB8A87-9991-8E59-1444-20A67D1EAA14}"/>
          </ac:spMkLst>
        </pc:spChg>
        <pc:spChg chg="del mod">
          <ac:chgData name="SHIGEMATSU Mio" userId="2173f237-d5f8-4520-8f3d-16780050131f" providerId="ADAL" clId="{12203D66-B137-4EBC-80D2-77104075D617}" dt="2023-11-14T05:44:36.340" v="678" actId="931"/>
          <ac:spMkLst>
            <pc:docMk/>
            <pc:sldMk cId="2678993685" sldId="261"/>
            <ac:spMk id="3" creationId="{484D0285-9EAB-8207-3351-184AB49AFDAD}"/>
          </ac:spMkLst>
        </pc:spChg>
        <pc:spChg chg="add del mod">
          <ac:chgData name="SHIGEMATSU Mio" userId="2173f237-d5f8-4520-8f3d-16780050131f" providerId="ADAL" clId="{12203D66-B137-4EBC-80D2-77104075D617}" dt="2023-11-14T05:45:33.949" v="719"/>
          <ac:spMkLst>
            <pc:docMk/>
            <pc:sldMk cId="2678993685" sldId="261"/>
            <ac:spMk id="6" creationId="{4C8DEDC6-20B1-888D-AB02-F4CDF5BC110F}"/>
          </ac:spMkLst>
        </pc:spChg>
        <pc:spChg chg="add mod">
          <ac:chgData name="SHIGEMATSU Mio" userId="2173f237-d5f8-4520-8f3d-16780050131f" providerId="ADAL" clId="{12203D66-B137-4EBC-80D2-77104075D617}" dt="2023-11-14T05:46:14.639" v="727" actId="20577"/>
          <ac:spMkLst>
            <pc:docMk/>
            <pc:sldMk cId="2678993685" sldId="261"/>
            <ac:spMk id="7" creationId="{8390E004-9F7F-5E01-5BD6-B07241846D8B}"/>
          </ac:spMkLst>
        </pc:spChg>
        <pc:spChg chg="add">
          <ac:chgData name="SHIGEMATSU Mio" userId="2173f237-d5f8-4520-8f3d-16780050131f" providerId="ADAL" clId="{12203D66-B137-4EBC-80D2-77104075D617}" dt="2023-11-14T04:36:48.560" v="207" actId="26606"/>
          <ac:spMkLst>
            <pc:docMk/>
            <pc:sldMk cId="2678993685" sldId="261"/>
            <ac:spMk id="8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4T04:36:48.560" v="207" actId="26606"/>
          <ac:spMkLst>
            <pc:docMk/>
            <pc:sldMk cId="2678993685" sldId="261"/>
            <ac:spMk id="10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14T04:36:48.560" v="207" actId="26606"/>
          <ac:spMkLst>
            <pc:docMk/>
            <pc:sldMk cId="2678993685" sldId="261"/>
            <ac:spMk id="12" creationId="{7F488E8B-4E1E-4402-8935-D4E6C02615C7}"/>
          </ac:spMkLst>
        </pc:spChg>
        <pc:spChg chg="add mod">
          <ac:chgData name="SHIGEMATSU Mio" userId="2173f237-d5f8-4520-8f3d-16780050131f" providerId="ADAL" clId="{12203D66-B137-4EBC-80D2-77104075D617}" dt="2023-11-14T05:55:38.962" v="843" actId="2085"/>
          <ac:spMkLst>
            <pc:docMk/>
            <pc:sldMk cId="2678993685" sldId="261"/>
            <ac:spMk id="57" creationId="{559F7B91-6C90-83D4-DEF7-77E43B9475D9}"/>
          </ac:spMkLst>
        </pc:spChg>
        <pc:spChg chg="add del mod">
          <ac:chgData name="SHIGEMATSU Mio" userId="2173f237-d5f8-4520-8f3d-16780050131f" providerId="ADAL" clId="{12203D66-B137-4EBC-80D2-77104075D617}" dt="2023-11-14T06:22:13.914" v="1167"/>
          <ac:spMkLst>
            <pc:docMk/>
            <pc:sldMk cId="2678993685" sldId="261"/>
            <ac:spMk id="58" creationId="{B0E79E0A-24AA-739B-0CEC-B02CDFB657B2}"/>
          </ac:spMkLst>
        </pc:spChg>
        <pc:spChg chg="add mod">
          <ac:chgData name="SHIGEMATSU Mio" userId="2173f237-d5f8-4520-8f3d-16780050131f" providerId="ADAL" clId="{12203D66-B137-4EBC-80D2-77104075D617}" dt="2023-11-14T05:57:46.622" v="891" actId="1037"/>
          <ac:spMkLst>
            <pc:docMk/>
            <pc:sldMk cId="2678993685" sldId="261"/>
            <ac:spMk id="59" creationId="{ED822D84-07FD-F37C-7423-D18C6AEECCA7}"/>
          </ac:spMkLst>
        </pc:spChg>
        <pc:spChg chg="add mod">
          <ac:chgData name="SHIGEMATSU Mio" userId="2173f237-d5f8-4520-8f3d-16780050131f" providerId="ADAL" clId="{12203D66-B137-4EBC-80D2-77104075D617}" dt="2023-11-14T05:57:01.363" v="866" actId="20577"/>
          <ac:spMkLst>
            <pc:docMk/>
            <pc:sldMk cId="2678993685" sldId="261"/>
            <ac:spMk id="60" creationId="{64B64B5A-89D6-BDFC-71DB-1A7A62D975E6}"/>
          </ac:spMkLst>
        </pc:spChg>
        <pc:spChg chg="add mod">
          <ac:chgData name="SHIGEMATSU Mio" userId="2173f237-d5f8-4520-8f3d-16780050131f" providerId="ADAL" clId="{12203D66-B137-4EBC-80D2-77104075D617}" dt="2023-11-14T05:57:30.538" v="885" actId="255"/>
          <ac:spMkLst>
            <pc:docMk/>
            <pc:sldMk cId="2678993685" sldId="261"/>
            <ac:spMk id="61" creationId="{BB4C049C-E601-B472-EA9A-347E8D38116B}"/>
          </ac:spMkLst>
        </pc:spChg>
        <pc:spChg chg="add mod">
          <ac:chgData name="SHIGEMATSU Mio" userId="2173f237-d5f8-4520-8f3d-16780050131f" providerId="ADAL" clId="{12203D66-B137-4EBC-80D2-77104075D617}" dt="2023-11-14T06:21:32.107" v="1158" actId="113"/>
          <ac:spMkLst>
            <pc:docMk/>
            <pc:sldMk cId="2678993685" sldId="261"/>
            <ac:spMk id="67" creationId="{53BBA9E7-90B1-F338-9424-A22BFF0067D2}"/>
          </ac:spMkLst>
        </pc:spChg>
        <pc:spChg chg="add mod">
          <ac:chgData name="SHIGEMATSU Mio" userId="2173f237-d5f8-4520-8f3d-16780050131f" providerId="ADAL" clId="{12203D66-B137-4EBC-80D2-77104075D617}" dt="2023-11-14T06:21:41.063" v="1159" actId="113"/>
          <ac:spMkLst>
            <pc:docMk/>
            <pc:sldMk cId="2678993685" sldId="261"/>
            <ac:spMk id="68" creationId="{49A91884-2E83-31E5-8141-8ECA72C38176}"/>
          </ac:spMkLst>
        </pc:spChg>
        <pc:spChg chg="add mod">
          <ac:chgData name="SHIGEMATSU Mio" userId="2173f237-d5f8-4520-8f3d-16780050131f" providerId="ADAL" clId="{12203D66-B137-4EBC-80D2-77104075D617}" dt="2023-11-14T06:00:04.636" v="923" actId="255"/>
          <ac:spMkLst>
            <pc:docMk/>
            <pc:sldMk cId="2678993685" sldId="261"/>
            <ac:spMk id="69" creationId="{3AFF0B12-47C8-01E3-F86F-D53965E61B08}"/>
          </ac:spMkLst>
        </pc:spChg>
        <pc:spChg chg="add mod">
          <ac:chgData name="SHIGEMATSU Mio" userId="2173f237-d5f8-4520-8f3d-16780050131f" providerId="ADAL" clId="{12203D66-B137-4EBC-80D2-77104075D617}" dt="2023-11-14T06:04:41.080" v="1025" actId="1076"/>
          <ac:spMkLst>
            <pc:docMk/>
            <pc:sldMk cId="2678993685" sldId="261"/>
            <ac:spMk id="70" creationId="{9E34A783-6677-1704-0DD6-C5BAE92C154E}"/>
          </ac:spMkLst>
        </pc:spChg>
        <pc:spChg chg="add mod">
          <ac:chgData name="SHIGEMATSU Mio" userId="2173f237-d5f8-4520-8f3d-16780050131f" providerId="ADAL" clId="{12203D66-B137-4EBC-80D2-77104075D617}" dt="2023-11-14T06:20:05.543" v="1143" actId="1076"/>
          <ac:spMkLst>
            <pc:docMk/>
            <pc:sldMk cId="2678993685" sldId="261"/>
            <ac:spMk id="71" creationId="{C44D1148-B82F-30DE-53C6-E03BF1E3EA9E}"/>
          </ac:spMkLst>
        </pc:spChg>
        <pc:spChg chg="add mod ord">
          <ac:chgData name="SHIGEMATSU Mio" userId="2173f237-d5f8-4520-8f3d-16780050131f" providerId="ADAL" clId="{12203D66-B137-4EBC-80D2-77104075D617}" dt="2023-11-14T06:16:17.192" v="1083" actId="167"/>
          <ac:spMkLst>
            <pc:docMk/>
            <pc:sldMk cId="2678993685" sldId="261"/>
            <ac:spMk id="94" creationId="{F5FCFF2F-91CD-C69A-27C2-FD60350C045C}"/>
          </ac:spMkLst>
        </pc:spChg>
        <pc:spChg chg="add del">
          <ac:chgData name="SHIGEMATSU Mio" userId="2173f237-d5f8-4520-8f3d-16780050131f" providerId="ADAL" clId="{12203D66-B137-4EBC-80D2-77104075D617}" dt="2023-11-14T06:18:30.732" v="1117" actId="11529"/>
          <ac:spMkLst>
            <pc:docMk/>
            <pc:sldMk cId="2678993685" sldId="261"/>
            <ac:spMk id="112" creationId="{440FBFAC-F41D-1887-CB32-B43158DBCE67}"/>
          </ac:spMkLst>
        </pc:spChg>
        <pc:spChg chg="add mod">
          <ac:chgData name="SHIGEMATSU Mio" userId="2173f237-d5f8-4520-8f3d-16780050131f" providerId="ADAL" clId="{12203D66-B137-4EBC-80D2-77104075D617}" dt="2023-11-14T06:18:50.070" v="1121" actId="207"/>
          <ac:spMkLst>
            <pc:docMk/>
            <pc:sldMk cId="2678993685" sldId="261"/>
            <ac:spMk id="113" creationId="{FE505F02-1F9B-54A0-3A30-A52049EA0A5B}"/>
          </ac:spMkLst>
        </pc:spChg>
        <pc:spChg chg="add mod">
          <ac:chgData name="SHIGEMATSU Mio" userId="2173f237-d5f8-4520-8f3d-16780050131f" providerId="ADAL" clId="{12203D66-B137-4EBC-80D2-77104075D617}" dt="2023-11-14T06:19:31.439" v="1127" actId="1037"/>
          <ac:spMkLst>
            <pc:docMk/>
            <pc:sldMk cId="2678993685" sldId="261"/>
            <ac:spMk id="114" creationId="{F6311FDF-8785-63AB-A9E3-5A37EE8F90E5}"/>
          </ac:spMkLst>
        </pc:spChg>
        <pc:spChg chg="add mod">
          <ac:chgData name="SHIGEMATSU Mio" userId="2173f237-d5f8-4520-8f3d-16780050131f" providerId="ADAL" clId="{12203D66-B137-4EBC-80D2-77104075D617}" dt="2023-11-14T06:19:52.060" v="1140" actId="1035"/>
          <ac:spMkLst>
            <pc:docMk/>
            <pc:sldMk cId="2678993685" sldId="261"/>
            <ac:spMk id="115" creationId="{D978E457-AA04-8E52-95DF-EDEE0E15C5CF}"/>
          </ac:spMkLst>
        </pc:spChg>
        <pc:picChg chg="add mod">
          <ac:chgData name="SHIGEMATSU Mio" userId="2173f237-d5f8-4520-8f3d-16780050131f" providerId="ADAL" clId="{12203D66-B137-4EBC-80D2-77104075D617}" dt="2023-11-14T06:21:01.085" v="1150" actId="207"/>
          <ac:picMkLst>
            <pc:docMk/>
            <pc:sldMk cId="2678993685" sldId="261"/>
            <ac:picMk id="5" creationId="{1BF0B03E-BFC4-A312-2331-73E187B884EC}"/>
          </ac:picMkLst>
        </pc:picChg>
        <pc:picChg chg="add mod">
          <ac:chgData name="SHIGEMATSU Mio" userId="2173f237-d5f8-4520-8f3d-16780050131f" providerId="ADAL" clId="{12203D66-B137-4EBC-80D2-77104075D617}" dt="2023-11-14T06:20:31.686" v="1147" actId="207"/>
          <ac:picMkLst>
            <pc:docMk/>
            <pc:sldMk cId="2678993685" sldId="261"/>
            <ac:picMk id="13" creationId="{91C197FF-119A-C450-3660-003F59D48FBE}"/>
          </ac:picMkLst>
        </pc:picChg>
        <pc:picChg chg="add mod">
          <ac:chgData name="SHIGEMATSU Mio" userId="2173f237-d5f8-4520-8f3d-16780050131f" providerId="ADAL" clId="{12203D66-B137-4EBC-80D2-77104075D617}" dt="2023-11-14T05:50:12.095" v="759" actId="1076"/>
          <ac:picMkLst>
            <pc:docMk/>
            <pc:sldMk cId="2678993685" sldId="261"/>
            <ac:picMk id="14" creationId="{DF24D1A7-69E4-2607-9418-1550ABFB1B5C}"/>
          </ac:picMkLst>
        </pc:picChg>
        <pc:picChg chg="add mod">
          <ac:chgData name="SHIGEMATSU Mio" userId="2173f237-d5f8-4520-8f3d-16780050131f" providerId="ADAL" clId="{12203D66-B137-4EBC-80D2-77104075D617}" dt="2023-11-14T06:20:00.628" v="1142" actId="1076"/>
          <ac:picMkLst>
            <pc:docMk/>
            <pc:sldMk cId="2678993685" sldId="261"/>
            <ac:picMk id="15" creationId="{42B59FFD-7B8D-DED8-2F0F-148601B00F5D}"/>
          </ac:picMkLst>
        </pc:picChg>
        <pc:picChg chg="add mod">
          <ac:chgData name="SHIGEMATSU Mio" userId="2173f237-d5f8-4520-8f3d-16780050131f" providerId="ADAL" clId="{12203D66-B137-4EBC-80D2-77104075D617}" dt="2023-11-14T06:04:32.809" v="1023" actId="1076"/>
          <ac:picMkLst>
            <pc:docMk/>
            <pc:sldMk cId="2678993685" sldId="261"/>
            <ac:picMk id="16" creationId="{9A1CD160-8CF5-D414-3057-767C67360880}"/>
          </ac:picMkLst>
        </pc:picChg>
        <pc:picChg chg="add mod">
          <ac:chgData name="SHIGEMATSU Mio" userId="2173f237-d5f8-4520-8f3d-16780050131f" providerId="ADAL" clId="{12203D66-B137-4EBC-80D2-77104075D617}" dt="2023-11-14T06:20:52.157" v="1149" actId="207"/>
          <ac:picMkLst>
            <pc:docMk/>
            <pc:sldMk cId="2678993685" sldId="261"/>
            <ac:picMk id="19" creationId="{4719BFBA-7421-4FCE-BF8C-C95449861789}"/>
          </ac:picMkLst>
        </pc:picChg>
        <pc:picChg chg="add mod">
          <ac:chgData name="SHIGEMATSU Mio" userId="2173f237-d5f8-4520-8f3d-16780050131f" providerId="ADAL" clId="{12203D66-B137-4EBC-80D2-77104075D617}" dt="2023-11-14T06:20:39.879" v="1148" actId="207"/>
          <ac:picMkLst>
            <pc:docMk/>
            <pc:sldMk cId="2678993685" sldId="261"/>
            <ac:picMk id="20" creationId="{1D1F6244-C98C-EF44-6FD4-E81764480524}"/>
          </ac:picMkLst>
        </pc:picChg>
        <pc:picChg chg="add mod modCrop">
          <ac:chgData name="SHIGEMATSU Mio" userId="2173f237-d5f8-4520-8f3d-16780050131f" providerId="ADAL" clId="{12203D66-B137-4EBC-80D2-77104075D617}" dt="2023-11-14T06:09:55.305" v="1053" actId="1076"/>
          <ac:picMkLst>
            <pc:docMk/>
            <pc:sldMk cId="2678993685" sldId="261"/>
            <ac:picMk id="77" creationId="{36C92497-0DC0-6188-6239-9CC34DB5E227}"/>
          </ac:picMkLst>
        </pc:picChg>
        <pc:picChg chg="add mod modCrop">
          <ac:chgData name="SHIGEMATSU Mio" userId="2173f237-d5f8-4520-8f3d-16780050131f" providerId="ADAL" clId="{12203D66-B137-4EBC-80D2-77104075D617}" dt="2023-11-14T06:10:07.661" v="1057" actId="1076"/>
          <ac:picMkLst>
            <pc:docMk/>
            <pc:sldMk cId="2678993685" sldId="261"/>
            <ac:picMk id="79" creationId="{EEFD991F-A4DA-D97B-CF9B-CF2C86C60245}"/>
          </ac:picMkLst>
        </pc:picChg>
        <pc:picChg chg="add mod">
          <ac:chgData name="SHIGEMATSU Mio" userId="2173f237-d5f8-4520-8f3d-16780050131f" providerId="ADAL" clId="{12203D66-B137-4EBC-80D2-77104075D617}" dt="2023-11-17T04:29:41.650" v="2451" actId="1036"/>
          <ac:picMkLst>
            <pc:docMk/>
            <pc:sldMk cId="2678993685" sldId="261"/>
            <ac:picMk id="81" creationId="{9315EA93-24AD-E41D-26A6-F256BE9DD049}"/>
          </ac:picMkLst>
        </pc:picChg>
        <pc:picChg chg="add mod">
          <ac:chgData name="SHIGEMATSU Mio" userId="2173f237-d5f8-4520-8f3d-16780050131f" providerId="ADAL" clId="{12203D66-B137-4EBC-80D2-77104075D617}" dt="2023-11-14T06:09:53.071" v="1052" actId="1076"/>
          <ac:picMkLst>
            <pc:docMk/>
            <pc:sldMk cId="2678993685" sldId="261"/>
            <ac:picMk id="83" creationId="{7312FC67-E27E-3BAB-31CC-543EA1F9C8F7}"/>
          </ac:picMkLst>
        </pc:picChg>
        <pc:picChg chg="add mod">
          <ac:chgData name="SHIGEMATSU Mio" userId="2173f237-d5f8-4520-8f3d-16780050131f" providerId="ADAL" clId="{12203D66-B137-4EBC-80D2-77104075D617}" dt="2023-11-14T06:11:24.272" v="1060" actId="1076"/>
          <ac:picMkLst>
            <pc:docMk/>
            <pc:sldMk cId="2678993685" sldId="261"/>
            <ac:picMk id="85" creationId="{3FF2F086-DD71-19D8-6063-A70585E2568C}"/>
          </ac:picMkLst>
        </pc:picChg>
        <pc:picChg chg="add mod">
          <ac:chgData name="SHIGEMATSU Mio" userId="2173f237-d5f8-4520-8f3d-16780050131f" providerId="ADAL" clId="{12203D66-B137-4EBC-80D2-77104075D617}" dt="2023-11-14T06:12:39.447" v="1064" actId="1076"/>
          <ac:picMkLst>
            <pc:docMk/>
            <pc:sldMk cId="2678993685" sldId="261"/>
            <ac:picMk id="87" creationId="{BC12616F-B9FE-1355-2407-563DCD873AEF}"/>
          </ac:picMkLst>
        </pc:picChg>
        <pc:picChg chg="add mod">
          <ac:chgData name="SHIGEMATSU Mio" userId="2173f237-d5f8-4520-8f3d-16780050131f" providerId="ADAL" clId="{12203D66-B137-4EBC-80D2-77104075D617}" dt="2023-11-17T04:29:35.512" v="2447" actId="1035"/>
          <ac:picMkLst>
            <pc:docMk/>
            <pc:sldMk cId="2678993685" sldId="261"/>
            <ac:picMk id="89" creationId="{9ED5CEBB-2E12-C0EC-EF9A-36E10128B3E8}"/>
          </ac:picMkLst>
        </pc:picChg>
        <pc:picChg chg="add mod">
          <ac:chgData name="SHIGEMATSU Mio" userId="2173f237-d5f8-4520-8f3d-16780050131f" providerId="ADAL" clId="{12203D66-B137-4EBC-80D2-77104075D617}" dt="2023-11-17T04:29:30.382" v="2444" actId="1035"/>
          <ac:picMkLst>
            <pc:docMk/>
            <pc:sldMk cId="2678993685" sldId="261"/>
            <ac:picMk id="91" creationId="{F46FBC65-7308-0EE3-687A-EF787A660B4F}"/>
          </ac:picMkLst>
        </pc:picChg>
        <pc:picChg chg="add mod modCrop">
          <ac:chgData name="SHIGEMATSU Mio" userId="2173f237-d5f8-4520-8f3d-16780050131f" providerId="ADAL" clId="{12203D66-B137-4EBC-80D2-77104075D617}" dt="2023-11-17T04:29:37.953" v="2450" actId="1035"/>
          <ac:picMkLst>
            <pc:docMk/>
            <pc:sldMk cId="2678993685" sldId="261"/>
            <ac:picMk id="93" creationId="{BC0A2F43-35ED-E378-3E3B-A16DFE8D3D3B}"/>
          </ac:picMkLst>
        </pc:picChg>
        <pc:cxnChg chg="add mod">
          <ac:chgData name="SHIGEMATSU Mio" userId="2173f237-d5f8-4520-8f3d-16780050131f" providerId="ADAL" clId="{12203D66-B137-4EBC-80D2-77104075D617}" dt="2023-11-14T06:21:21.766" v="1157" actId="1038"/>
          <ac:cxnSpMkLst>
            <pc:docMk/>
            <pc:sldMk cId="2678993685" sldId="261"/>
            <ac:cxnSpMk id="11" creationId="{B7EB6B31-15CA-FE87-1C51-0C393913C783}"/>
          </ac:cxnSpMkLst>
        </pc:cxnChg>
        <pc:cxnChg chg="add mod">
          <ac:chgData name="SHIGEMATSU Mio" userId="2173f237-d5f8-4520-8f3d-16780050131f" providerId="ADAL" clId="{12203D66-B137-4EBC-80D2-77104075D617}" dt="2023-11-14T05:53:54.337" v="807" actId="14100"/>
          <ac:cxnSpMkLst>
            <pc:docMk/>
            <pc:sldMk cId="2678993685" sldId="261"/>
            <ac:cxnSpMk id="18" creationId="{11EC53A8-276F-D339-4209-54383403CF03}"/>
          </ac:cxnSpMkLst>
        </pc:cxnChg>
        <pc:cxnChg chg="add del">
          <ac:chgData name="SHIGEMATSU Mio" userId="2173f237-d5f8-4520-8f3d-16780050131f" providerId="ADAL" clId="{12203D66-B137-4EBC-80D2-77104075D617}" dt="2023-11-14T05:50:33.996" v="764" actId="11529"/>
          <ac:cxnSpMkLst>
            <pc:docMk/>
            <pc:sldMk cId="2678993685" sldId="261"/>
            <ac:cxnSpMk id="23" creationId="{802EE5C0-D320-039C-EE69-7BFD200A1768}"/>
          </ac:cxnSpMkLst>
        </pc:cxnChg>
        <pc:cxnChg chg="add mod">
          <ac:chgData name="SHIGEMATSU Mio" userId="2173f237-d5f8-4520-8f3d-16780050131f" providerId="ADAL" clId="{12203D66-B137-4EBC-80D2-77104075D617}" dt="2023-11-14T06:22:12.976" v="1165" actId="14100"/>
          <ac:cxnSpMkLst>
            <pc:docMk/>
            <pc:sldMk cId="2678993685" sldId="261"/>
            <ac:cxnSpMk id="25" creationId="{4E56DC81-7BC1-E3C3-19D8-7C1A78932ECD}"/>
          </ac:cxnSpMkLst>
        </pc:cxnChg>
        <pc:cxnChg chg="add mod">
          <ac:chgData name="SHIGEMATSU Mio" userId="2173f237-d5f8-4520-8f3d-16780050131f" providerId="ADAL" clId="{12203D66-B137-4EBC-80D2-77104075D617}" dt="2023-11-14T06:04:36.899" v="1024" actId="1076"/>
          <ac:cxnSpMkLst>
            <pc:docMk/>
            <pc:sldMk cId="2678993685" sldId="261"/>
            <ac:cxnSpMk id="26" creationId="{4348EBD3-B6CF-1788-BE66-07DFAEC8D87E}"/>
          </ac:cxnSpMkLst>
        </pc:cxnChg>
        <pc:cxnChg chg="add mod">
          <ac:chgData name="SHIGEMATSU Mio" userId="2173f237-d5f8-4520-8f3d-16780050131f" providerId="ADAL" clId="{12203D66-B137-4EBC-80D2-77104075D617}" dt="2023-11-14T06:22:29.644" v="1171" actId="1036"/>
          <ac:cxnSpMkLst>
            <pc:docMk/>
            <pc:sldMk cId="2678993685" sldId="261"/>
            <ac:cxnSpMk id="28" creationId="{AD5C892E-9C2A-9DA5-B2ED-D0DE9E90BDB4}"/>
          </ac:cxnSpMkLst>
        </pc:cxnChg>
        <pc:cxnChg chg="add mod">
          <ac:chgData name="SHIGEMATSU Mio" userId="2173f237-d5f8-4520-8f3d-16780050131f" providerId="ADAL" clId="{12203D66-B137-4EBC-80D2-77104075D617}" dt="2023-11-14T05:58:38.747" v="902" actId="14100"/>
          <ac:cxnSpMkLst>
            <pc:docMk/>
            <pc:sldMk cId="2678993685" sldId="261"/>
            <ac:cxnSpMk id="29" creationId="{E4A3D6F1-C83A-0410-09C1-B201E6DFB6DD}"/>
          </ac:cxnSpMkLst>
        </pc:cxnChg>
        <pc:cxnChg chg="add mod">
          <ac:chgData name="SHIGEMATSU Mio" userId="2173f237-d5f8-4520-8f3d-16780050131f" providerId="ADAL" clId="{12203D66-B137-4EBC-80D2-77104075D617}" dt="2023-11-14T05:58:44.022" v="903" actId="1076"/>
          <ac:cxnSpMkLst>
            <pc:docMk/>
            <pc:sldMk cId="2678993685" sldId="261"/>
            <ac:cxnSpMk id="31" creationId="{9338B8B7-609B-1266-988C-AA40B95FB3C9}"/>
          </ac:cxnSpMkLst>
        </pc:cxnChg>
        <pc:cxnChg chg="add del mod">
          <ac:chgData name="SHIGEMATSU Mio" userId="2173f237-d5f8-4520-8f3d-16780050131f" providerId="ADAL" clId="{12203D66-B137-4EBC-80D2-77104075D617}" dt="2023-11-14T05:58:20.388" v="897" actId="478"/>
          <ac:cxnSpMkLst>
            <pc:docMk/>
            <pc:sldMk cId="2678993685" sldId="261"/>
            <ac:cxnSpMk id="33" creationId="{D7417603-429B-9301-6960-E2961CD8EF8E}"/>
          </ac:cxnSpMkLst>
        </pc:cxnChg>
        <pc:cxnChg chg="add del mod">
          <ac:chgData name="SHIGEMATSU Mio" userId="2173f237-d5f8-4520-8f3d-16780050131f" providerId="ADAL" clId="{12203D66-B137-4EBC-80D2-77104075D617}" dt="2023-11-14T05:58:27.361" v="900" actId="478"/>
          <ac:cxnSpMkLst>
            <pc:docMk/>
            <pc:sldMk cId="2678993685" sldId="261"/>
            <ac:cxnSpMk id="35" creationId="{57235F61-746C-7202-7ACA-CD58E49DE0A2}"/>
          </ac:cxnSpMkLst>
        </pc:cxnChg>
        <pc:cxnChg chg="add del mod">
          <ac:chgData name="SHIGEMATSU Mio" userId="2173f237-d5f8-4520-8f3d-16780050131f" providerId="ADAL" clId="{12203D66-B137-4EBC-80D2-77104075D617}" dt="2023-11-14T05:58:23.682" v="898" actId="478"/>
          <ac:cxnSpMkLst>
            <pc:docMk/>
            <pc:sldMk cId="2678993685" sldId="261"/>
            <ac:cxnSpMk id="37" creationId="{32694003-7415-9EEE-C68E-CD04F65103F0}"/>
          </ac:cxnSpMkLst>
        </pc:cxnChg>
        <pc:cxnChg chg="add del mod">
          <ac:chgData name="SHIGEMATSU Mio" userId="2173f237-d5f8-4520-8f3d-16780050131f" providerId="ADAL" clId="{12203D66-B137-4EBC-80D2-77104075D617}" dt="2023-11-14T05:58:25.783" v="899" actId="478"/>
          <ac:cxnSpMkLst>
            <pc:docMk/>
            <pc:sldMk cId="2678993685" sldId="261"/>
            <ac:cxnSpMk id="38" creationId="{7ACCD55E-9E6E-51E2-CB73-DE74913E3740}"/>
          </ac:cxnSpMkLst>
        </pc:cxnChg>
        <pc:cxnChg chg="add del mod">
          <ac:chgData name="SHIGEMATSU Mio" userId="2173f237-d5f8-4520-8f3d-16780050131f" providerId="ADAL" clId="{12203D66-B137-4EBC-80D2-77104075D617}" dt="2023-11-14T06:22:04.493" v="1161" actId="478"/>
          <ac:cxnSpMkLst>
            <pc:docMk/>
            <pc:sldMk cId="2678993685" sldId="261"/>
            <ac:cxnSpMk id="39" creationId="{6DEE7C04-0513-8DFE-DC19-B64360478570}"/>
          </ac:cxnSpMkLst>
        </pc:cxnChg>
        <pc:cxnChg chg="add del mod">
          <ac:chgData name="SHIGEMATSU Mio" userId="2173f237-d5f8-4520-8f3d-16780050131f" providerId="ADAL" clId="{12203D66-B137-4EBC-80D2-77104075D617}" dt="2023-11-14T05:58:29.454" v="901" actId="478"/>
          <ac:cxnSpMkLst>
            <pc:docMk/>
            <pc:sldMk cId="2678993685" sldId="261"/>
            <ac:cxnSpMk id="40" creationId="{347C6EAF-2FC1-D23D-282D-15723232DED5}"/>
          </ac:cxnSpMkLst>
        </pc:cxnChg>
        <pc:cxnChg chg="add mod">
          <ac:chgData name="SHIGEMATSU Mio" userId="2173f237-d5f8-4520-8f3d-16780050131f" providerId="ADAL" clId="{12203D66-B137-4EBC-80D2-77104075D617}" dt="2023-11-14T06:03:56.768" v="1016" actId="1076"/>
          <ac:cxnSpMkLst>
            <pc:docMk/>
            <pc:sldMk cId="2678993685" sldId="261"/>
            <ac:cxnSpMk id="72" creationId="{CC546307-3224-41EB-2F19-8431B0DF068F}"/>
          </ac:cxnSpMkLst>
        </pc:cxnChg>
        <pc:cxnChg chg="add mod">
          <ac:chgData name="SHIGEMATSU Mio" userId="2173f237-d5f8-4520-8f3d-16780050131f" providerId="ADAL" clId="{12203D66-B137-4EBC-80D2-77104075D617}" dt="2023-11-14T06:04:12.126" v="1020" actId="14100"/>
          <ac:cxnSpMkLst>
            <pc:docMk/>
            <pc:sldMk cId="2678993685" sldId="261"/>
            <ac:cxnSpMk id="73" creationId="{D820D370-AF84-5929-EBDA-5AB399B6DD80}"/>
          </ac:cxnSpMkLst>
        </pc:cxnChg>
        <pc:cxnChg chg="add del mod">
          <ac:chgData name="SHIGEMATSU Mio" userId="2173f237-d5f8-4520-8f3d-16780050131f" providerId="ADAL" clId="{12203D66-B137-4EBC-80D2-77104075D617}" dt="2023-11-14T06:16:38.772" v="1087" actId="11529"/>
          <ac:cxnSpMkLst>
            <pc:docMk/>
            <pc:sldMk cId="2678993685" sldId="261"/>
            <ac:cxnSpMk id="96" creationId="{9A1CB519-3797-FE0C-F7F8-0EA90087D191}"/>
          </ac:cxnSpMkLst>
        </pc:cxnChg>
        <pc:cxnChg chg="add del mod">
          <ac:chgData name="SHIGEMATSU Mio" userId="2173f237-d5f8-4520-8f3d-16780050131f" providerId="ADAL" clId="{12203D66-B137-4EBC-80D2-77104075D617}" dt="2023-11-14T06:17:06.384" v="1091" actId="11529"/>
          <ac:cxnSpMkLst>
            <pc:docMk/>
            <pc:sldMk cId="2678993685" sldId="261"/>
            <ac:cxnSpMk id="99" creationId="{19F51846-4523-321F-6EBB-5C411F3EACA8}"/>
          </ac:cxnSpMkLst>
        </pc:cxnChg>
        <pc:cxnChg chg="add del">
          <ac:chgData name="SHIGEMATSU Mio" userId="2173f237-d5f8-4520-8f3d-16780050131f" providerId="ADAL" clId="{12203D66-B137-4EBC-80D2-77104075D617}" dt="2023-11-14T06:17:25.311" v="1093" actId="11529"/>
          <ac:cxnSpMkLst>
            <pc:docMk/>
            <pc:sldMk cId="2678993685" sldId="261"/>
            <ac:cxnSpMk id="102" creationId="{6F6D691F-7795-3092-9A02-3BDF2006D805}"/>
          </ac:cxnSpMkLst>
        </pc:cxnChg>
        <pc:cxnChg chg="add del mod">
          <ac:chgData name="SHIGEMATSU Mio" userId="2173f237-d5f8-4520-8f3d-16780050131f" providerId="ADAL" clId="{12203D66-B137-4EBC-80D2-77104075D617}" dt="2023-11-14T06:18:03.832" v="1115"/>
          <ac:cxnSpMkLst>
            <pc:docMk/>
            <pc:sldMk cId="2678993685" sldId="261"/>
            <ac:cxnSpMk id="103" creationId="{F08401F5-9815-666E-452E-A43443EC60E3}"/>
          </ac:cxnSpMkLst>
        </pc:cxnChg>
        <pc:cxnChg chg="add del mod">
          <ac:chgData name="SHIGEMATSU Mio" userId="2173f237-d5f8-4520-8f3d-16780050131f" providerId="ADAL" clId="{12203D66-B137-4EBC-80D2-77104075D617}" dt="2023-11-14T06:18:03.375" v="1114"/>
          <ac:cxnSpMkLst>
            <pc:docMk/>
            <pc:sldMk cId="2678993685" sldId="261"/>
            <ac:cxnSpMk id="104" creationId="{39D28983-5AA2-C745-609D-3ABFAE3AB7A1}"/>
          </ac:cxnSpMkLst>
        </pc:cxnChg>
        <pc:cxnChg chg="add del mod">
          <ac:chgData name="SHIGEMATSU Mio" userId="2173f237-d5f8-4520-8f3d-16780050131f" providerId="ADAL" clId="{12203D66-B137-4EBC-80D2-77104075D617}" dt="2023-11-14T06:18:03.138" v="1113"/>
          <ac:cxnSpMkLst>
            <pc:docMk/>
            <pc:sldMk cId="2678993685" sldId="261"/>
            <ac:cxnSpMk id="105" creationId="{FA11E532-EBED-3A59-A9B6-86866E4ED754}"/>
          </ac:cxnSpMkLst>
        </pc:cxnChg>
        <pc:cxnChg chg="add del mod">
          <ac:chgData name="SHIGEMATSU Mio" userId="2173f237-d5f8-4520-8f3d-16780050131f" providerId="ADAL" clId="{12203D66-B137-4EBC-80D2-77104075D617}" dt="2023-11-14T06:18:02.877" v="1112"/>
          <ac:cxnSpMkLst>
            <pc:docMk/>
            <pc:sldMk cId="2678993685" sldId="261"/>
            <ac:cxnSpMk id="106" creationId="{8F38BE65-B3C4-341E-325C-6A802B473B04}"/>
          </ac:cxnSpMkLst>
        </pc:cxnChg>
        <pc:cxnChg chg="add del mod">
          <ac:chgData name="SHIGEMATSU Mio" userId="2173f237-d5f8-4520-8f3d-16780050131f" providerId="ADAL" clId="{12203D66-B137-4EBC-80D2-77104075D617}" dt="2023-11-14T06:18:02.551" v="1111"/>
          <ac:cxnSpMkLst>
            <pc:docMk/>
            <pc:sldMk cId="2678993685" sldId="261"/>
            <ac:cxnSpMk id="107" creationId="{35915DE2-BFB1-FB72-0959-44ADFC88C92B}"/>
          </ac:cxnSpMkLst>
        </pc:cxnChg>
        <pc:cxnChg chg="add del mod">
          <ac:chgData name="SHIGEMATSU Mio" userId="2173f237-d5f8-4520-8f3d-16780050131f" providerId="ADAL" clId="{12203D66-B137-4EBC-80D2-77104075D617}" dt="2023-11-14T06:18:02.384" v="1110"/>
          <ac:cxnSpMkLst>
            <pc:docMk/>
            <pc:sldMk cId="2678993685" sldId="261"/>
            <ac:cxnSpMk id="108" creationId="{1BE8CB71-CE55-B0BC-B999-35DF42D039B7}"/>
          </ac:cxnSpMkLst>
        </pc:cxnChg>
        <pc:cxnChg chg="add del mod">
          <ac:chgData name="SHIGEMATSU Mio" userId="2173f237-d5f8-4520-8f3d-16780050131f" providerId="ADAL" clId="{12203D66-B137-4EBC-80D2-77104075D617}" dt="2023-11-14T06:18:02.211" v="1109"/>
          <ac:cxnSpMkLst>
            <pc:docMk/>
            <pc:sldMk cId="2678993685" sldId="261"/>
            <ac:cxnSpMk id="109" creationId="{7A8405C9-9334-219B-665C-37998F6000F2}"/>
          </ac:cxnSpMkLst>
        </pc:cxnChg>
        <pc:cxnChg chg="add del mod">
          <ac:chgData name="SHIGEMATSU Mio" userId="2173f237-d5f8-4520-8f3d-16780050131f" providerId="ADAL" clId="{12203D66-B137-4EBC-80D2-77104075D617}" dt="2023-11-14T06:18:01.975" v="1108"/>
          <ac:cxnSpMkLst>
            <pc:docMk/>
            <pc:sldMk cId="2678993685" sldId="261"/>
            <ac:cxnSpMk id="110" creationId="{01120233-3BFC-63F7-F778-07C0AA53F89C}"/>
          </ac:cxnSpMkLst>
        </pc:cxnChg>
        <pc:cxnChg chg="add del mod">
          <ac:chgData name="SHIGEMATSU Mio" userId="2173f237-d5f8-4520-8f3d-16780050131f" providerId="ADAL" clId="{12203D66-B137-4EBC-80D2-77104075D617}" dt="2023-11-14T06:18:01.652" v="1107"/>
          <ac:cxnSpMkLst>
            <pc:docMk/>
            <pc:sldMk cId="2678993685" sldId="261"/>
            <ac:cxnSpMk id="111" creationId="{4583780A-3CF9-4A67-D566-BD2E06DA3596}"/>
          </ac:cxnSpMkLst>
        </pc:cxnChg>
      </pc:sldChg>
      <pc:sldChg chg="new del">
        <pc:chgData name="SHIGEMATSU Mio" userId="2173f237-d5f8-4520-8f3d-16780050131f" providerId="ADAL" clId="{12203D66-B137-4EBC-80D2-77104075D617}" dt="2023-11-14T06:25:21.533" v="1286" actId="47"/>
        <pc:sldMkLst>
          <pc:docMk/>
          <pc:sldMk cId="3070816443" sldId="262"/>
        </pc:sldMkLst>
      </pc:sldChg>
      <pc:sldChg chg="addSp delSp modSp new mod ord setBg modClrScheme delDesignElem chgLayout">
        <pc:chgData name="SHIGEMATSU Mio" userId="2173f237-d5f8-4520-8f3d-16780050131f" providerId="ADAL" clId="{12203D66-B137-4EBC-80D2-77104075D617}" dt="2023-11-14T06:34:08.316" v="2023" actId="20577"/>
        <pc:sldMkLst>
          <pc:docMk/>
          <pc:sldMk cId="1042144884" sldId="263"/>
        </pc:sldMkLst>
        <pc:spChg chg="del mod ord">
          <ac:chgData name="SHIGEMATSU Mio" userId="2173f237-d5f8-4520-8f3d-16780050131f" providerId="ADAL" clId="{12203D66-B137-4EBC-80D2-77104075D617}" dt="2023-11-14T06:28:22.472" v="1357" actId="700"/>
          <ac:spMkLst>
            <pc:docMk/>
            <pc:sldMk cId="1042144884" sldId="263"/>
            <ac:spMk id="2" creationId="{702D0CEC-D23E-18E4-760B-2376F122405D}"/>
          </ac:spMkLst>
        </pc:spChg>
        <pc:spChg chg="del mod ord">
          <ac:chgData name="SHIGEMATSU Mio" userId="2173f237-d5f8-4520-8f3d-16780050131f" providerId="ADAL" clId="{12203D66-B137-4EBC-80D2-77104075D617}" dt="2023-11-14T06:28:22.472" v="1357" actId="700"/>
          <ac:spMkLst>
            <pc:docMk/>
            <pc:sldMk cId="1042144884" sldId="263"/>
            <ac:spMk id="3" creationId="{CD669001-277C-952B-BE6E-340385891736}"/>
          </ac:spMkLst>
        </pc:spChg>
        <pc:spChg chg="add mod ord">
          <ac:chgData name="SHIGEMATSU Mio" userId="2173f237-d5f8-4520-8f3d-16780050131f" providerId="ADAL" clId="{12203D66-B137-4EBC-80D2-77104075D617}" dt="2023-11-14T06:29:47.565" v="1417" actId="20577"/>
          <ac:spMkLst>
            <pc:docMk/>
            <pc:sldMk cId="1042144884" sldId="263"/>
            <ac:spMk id="4" creationId="{9BFDE7CE-48B2-DB27-9AE1-D13C1CD50573}"/>
          </ac:spMkLst>
        </pc:spChg>
        <pc:spChg chg="add mod ord">
          <ac:chgData name="SHIGEMATSU Mio" userId="2173f237-d5f8-4520-8f3d-16780050131f" providerId="ADAL" clId="{12203D66-B137-4EBC-80D2-77104075D617}" dt="2023-11-14T06:34:08.316" v="2023" actId="20577"/>
          <ac:spMkLst>
            <pc:docMk/>
            <pc:sldMk cId="1042144884" sldId="263"/>
            <ac:spMk id="5" creationId="{8DA3DC0D-D89B-5F62-B772-97AD6CF8123B}"/>
          </ac:spMkLst>
        </pc:spChg>
        <pc:spChg chg="add">
          <ac:chgData name="SHIGEMATSU Mio" userId="2173f237-d5f8-4520-8f3d-16780050131f" providerId="ADAL" clId="{12203D66-B137-4EBC-80D2-77104075D617}" dt="2023-11-14T06:28:27.405" v="1358" actId="26606"/>
          <ac:spMkLst>
            <pc:docMk/>
            <pc:sldMk cId="1042144884" sldId="263"/>
            <ac:spMk id="7" creationId="{934F1179-B481-4F9E-BCA3-AFB972070F83}"/>
          </ac:spMkLst>
        </pc:spChg>
        <pc:spChg chg="add del">
          <ac:chgData name="SHIGEMATSU Mio" userId="2173f237-d5f8-4520-8f3d-16780050131f" providerId="ADAL" clId="{12203D66-B137-4EBC-80D2-77104075D617}" dt="2023-11-14T06:28:22.472" v="1357" actId="700"/>
          <ac:spMkLst>
            <pc:docMk/>
            <pc:sldMk cId="1042144884" sldId="263"/>
            <ac:spMk id="8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4T06:28:27.405" v="1358" actId="26606"/>
          <ac:spMkLst>
            <pc:docMk/>
            <pc:sldMk cId="1042144884" sldId="263"/>
            <ac:spMk id="9" creationId="{827DC2C4-B485-428A-BF4A-472D2967F47F}"/>
          </ac:spMkLst>
        </pc:spChg>
        <pc:spChg chg="add del">
          <ac:chgData name="SHIGEMATSU Mio" userId="2173f237-d5f8-4520-8f3d-16780050131f" providerId="ADAL" clId="{12203D66-B137-4EBC-80D2-77104075D617}" dt="2023-11-14T06:28:22.472" v="1357" actId="700"/>
          <ac:spMkLst>
            <pc:docMk/>
            <pc:sldMk cId="1042144884" sldId="263"/>
            <ac:spMk id="10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4T06:28:22.472" v="1357" actId="700"/>
          <ac:spMkLst>
            <pc:docMk/>
            <pc:sldMk cId="1042144884" sldId="263"/>
            <ac:spMk id="12" creationId="{7F488E8B-4E1E-4402-8935-D4E6C02615C7}"/>
          </ac:spMkLst>
        </pc:spChg>
        <pc:spChg chg="add">
          <ac:chgData name="SHIGEMATSU Mio" userId="2173f237-d5f8-4520-8f3d-16780050131f" providerId="ADAL" clId="{12203D66-B137-4EBC-80D2-77104075D617}" dt="2023-11-14T06:28:27.405" v="1358" actId="26606"/>
          <ac:spMkLst>
            <pc:docMk/>
            <pc:sldMk cId="1042144884" sldId="263"/>
            <ac:spMk id="14" creationId="{EE04B5EB-F158-4507-90DD-BD23620C7CC9}"/>
          </ac:spMkLst>
        </pc:spChg>
      </pc:sldChg>
      <pc:sldChg chg="addSp modSp new mod setBg">
        <pc:chgData name="SHIGEMATSU Mio" userId="2173f237-d5f8-4520-8f3d-16780050131f" providerId="ADAL" clId="{12203D66-B137-4EBC-80D2-77104075D617}" dt="2023-11-17T08:39:06.926" v="4769" actId="20577"/>
        <pc:sldMkLst>
          <pc:docMk/>
          <pc:sldMk cId="1231923197" sldId="264"/>
        </pc:sldMkLst>
        <pc:spChg chg="mod">
          <ac:chgData name="SHIGEMATSU Mio" userId="2173f237-d5f8-4520-8f3d-16780050131f" providerId="ADAL" clId="{12203D66-B137-4EBC-80D2-77104075D617}" dt="2023-11-17T06:33:28.273" v="2995" actId="255"/>
          <ac:spMkLst>
            <pc:docMk/>
            <pc:sldMk cId="1231923197" sldId="264"/>
            <ac:spMk id="2" creationId="{EB71CDFA-3408-AECD-38BF-442B9080C137}"/>
          </ac:spMkLst>
        </pc:spChg>
        <pc:spChg chg="mod">
          <ac:chgData name="SHIGEMATSU Mio" userId="2173f237-d5f8-4520-8f3d-16780050131f" providerId="ADAL" clId="{12203D66-B137-4EBC-80D2-77104075D617}" dt="2023-11-17T08:39:06.926" v="4769" actId="20577"/>
          <ac:spMkLst>
            <pc:docMk/>
            <pc:sldMk cId="1231923197" sldId="264"/>
            <ac:spMk id="3" creationId="{2EC0FA27-E597-9BF7-5B8B-D066D8FCC31C}"/>
          </ac:spMkLst>
        </pc:spChg>
        <pc:spChg chg="add">
          <ac:chgData name="SHIGEMATSU Mio" userId="2173f237-d5f8-4520-8f3d-16780050131f" providerId="ADAL" clId="{12203D66-B137-4EBC-80D2-77104075D617}" dt="2023-11-17T06:32:50.192" v="2940" actId="26606"/>
          <ac:spMkLst>
            <pc:docMk/>
            <pc:sldMk cId="1231923197" sldId="264"/>
            <ac:spMk id="8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7T06:32:50.192" v="2940" actId="26606"/>
          <ac:spMkLst>
            <pc:docMk/>
            <pc:sldMk cId="1231923197" sldId="264"/>
            <ac:spMk id="10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17T06:32:50.192" v="2940" actId="26606"/>
          <ac:spMkLst>
            <pc:docMk/>
            <pc:sldMk cId="1231923197" sldId="264"/>
            <ac:spMk id="12" creationId="{7F488E8B-4E1E-4402-8935-D4E6C02615C7}"/>
          </ac:spMkLst>
        </pc:spChg>
      </pc:sldChg>
      <pc:sldChg chg="addSp delSp modSp new del mod setBg">
        <pc:chgData name="SHIGEMATSU Mio" userId="2173f237-d5f8-4520-8f3d-16780050131f" providerId="ADAL" clId="{12203D66-B137-4EBC-80D2-77104075D617}" dt="2023-11-17T06:32:42.076" v="2938" actId="47"/>
        <pc:sldMkLst>
          <pc:docMk/>
          <pc:sldMk cId="2595785011" sldId="264"/>
        </pc:sldMkLst>
        <pc:spChg chg="mod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2" creationId="{E93A8432-0C27-F1ED-F1BD-2E9D83A8C41A}"/>
          </ac:spMkLst>
        </pc:spChg>
        <pc:spChg chg="add del mod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3" creationId="{D95F73B9-ED6A-E6FA-2EFC-0137CF5FB201}"/>
          </ac:spMkLst>
        </pc:spChg>
        <pc:spChg chg="add del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8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10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12" creationId="{7F488E8B-4E1E-4402-8935-D4E6C02615C7}"/>
          </ac:spMkLst>
        </pc:spChg>
        <pc:spChg chg="add del">
          <ac:chgData name="SHIGEMATSU Mio" userId="2173f237-d5f8-4520-8f3d-16780050131f" providerId="ADAL" clId="{12203D66-B137-4EBC-80D2-77104075D617}" dt="2023-11-17T05:24:45.719" v="2887" actId="26606"/>
          <ac:spMkLst>
            <pc:docMk/>
            <pc:sldMk cId="2595785011" sldId="264"/>
            <ac:spMk id="17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7T05:24:43.813" v="2885" actId="26606"/>
          <ac:spMkLst>
            <pc:docMk/>
            <pc:sldMk cId="2595785011" sldId="264"/>
            <ac:spMk id="18" creationId="{BACC6370-2D7E-4714-9D71-7542949D7D5D}"/>
          </ac:spMkLst>
        </pc:spChg>
        <pc:spChg chg="add del">
          <ac:chgData name="SHIGEMATSU Mio" userId="2173f237-d5f8-4520-8f3d-16780050131f" providerId="ADAL" clId="{12203D66-B137-4EBC-80D2-77104075D617}" dt="2023-11-17T05:24:45.719" v="2887" actId="26606"/>
          <ac:spMkLst>
            <pc:docMk/>
            <pc:sldMk cId="2595785011" sldId="264"/>
            <ac:spMk id="19" creationId="{A4026A73-1F7F-49F2-B319-8CA3B3D53269}"/>
          </ac:spMkLst>
        </pc:spChg>
        <pc:spChg chg="add del">
          <ac:chgData name="SHIGEMATSU Mio" userId="2173f237-d5f8-4520-8f3d-16780050131f" providerId="ADAL" clId="{12203D66-B137-4EBC-80D2-77104075D617}" dt="2023-11-17T05:24:43.813" v="2885" actId="26606"/>
          <ac:spMkLst>
            <pc:docMk/>
            <pc:sldMk cId="2595785011" sldId="264"/>
            <ac:spMk id="20" creationId="{F68B3F68-107C-434F-AA38-110D5EA91B85}"/>
          </ac:spMkLst>
        </pc:spChg>
        <pc:spChg chg="add del">
          <ac:chgData name="SHIGEMATSU Mio" userId="2173f237-d5f8-4520-8f3d-16780050131f" providerId="ADAL" clId="{12203D66-B137-4EBC-80D2-77104075D617}" dt="2023-11-17T05:24:45.719" v="2887" actId="26606"/>
          <ac:spMkLst>
            <pc:docMk/>
            <pc:sldMk cId="2595785011" sldId="264"/>
            <ac:spMk id="21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7T05:24:43.813" v="2885" actId="26606"/>
          <ac:spMkLst>
            <pc:docMk/>
            <pc:sldMk cId="2595785011" sldId="264"/>
            <ac:spMk id="22" creationId="{AAD0DBB9-1A4B-4391-81D4-CB19F9AB918A}"/>
          </ac:spMkLst>
        </pc:spChg>
        <pc:spChg chg="add del">
          <ac:chgData name="SHIGEMATSU Mio" userId="2173f237-d5f8-4520-8f3d-16780050131f" providerId="ADAL" clId="{12203D66-B137-4EBC-80D2-77104075D617}" dt="2023-11-17T05:24:45.719" v="2887" actId="26606"/>
          <ac:spMkLst>
            <pc:docMk/>
            <pc:sldMk cId="2595785011" sldId="264"/>
            <ac:spMk id="23" creationId="{7F488E8B-4E1E-4402-8935-D4E6C02615C7}"/>
          </ac:spMkLst>
        </pc:spChg>
        <pc:spChg chg="add del">
          <ac:chgData name="SHIGEMATSU Mio" userId="2173f237-d5f8-4520-8f3d-16780050131f" providerId="ADAL" clId="{12203D66-B137-4EBC-80D2-77104075D617}" dt="2023-11-17T05:24:43.813" v="2885" actId="26606"/>
          <ac:spMkLst>
            <pc:docMk/>
            <pc:sldMk cId="2595785011" sldId="264"/>
            <ac:spMk id="24" creationId="{063BBA22-50EA-4C4D-BE05-F1CE4E63AA56}"/>
          </ac:spMkLst>
        </pc:spChg>
        <pc:spChg chg="add del">
          <ac:chgData name="SHIGEMATSU Mio" userId="2173f237-d5f8-4520-8f3d-16780050131f" providerId="ADAL" clId="{12203D66-B137-4EBC-80D2-77104075D617}" dt="2023-11-17T05:24:45.719" v="2887" actId="26606"/>
          <ac:spMkLst>
            <pc:docMk/>
            <pc:sldMk cId="2595785011" sldId="264"/>
            <ac:spMk id="26" creationId="{D95F73B9-ED6A-E6FA-2EFC-0137CF5FB201}"/>
          </ac:spMkLst>
        </pc:spChg>
        <pc:spChg chg="add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28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29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30" creationId="{7F488E8B-4E1E-4402-8935-D4E6C02615C7}"/>
          </ac:spMkLst>
        </pc:spChg>
        <pc:spChg chg="add">
          <ac:chgData name="SHIGEMATSU Mio" userId="2173f237-d5f8-4520-8f3d-16780050131f" providerId="ADAL" clId="{12203D66-B137-4EBC-80D2-77104075D617}" dt="2023-11-17T05:24:45.731" v="2888" actId="26606"/>
          <ac:spMkLst>
            <pc:docMk/>
            <pc:sldMk cId="2595785011" sldId="264"/>
            <ac:spMk id="31" creationId="{D95F73B9-ED6A-E6FA-2EFC-0137CF5FB201}"/>
          </ac:spMkLst>
        </pc:spChg>
        <pc:graphicFrameChg chg="add del">
          <ac:chgData name="SHIGEMATSU Mio" userId="2173f237-d5f8-4520-8f3d-16780050131f" providerId="ADAL" clId="{12203D66-B137-4EBC-80D2-77104075D617}" dt="2023-11-17T05:24:43.813" v="2885" actId="26606"/>
          <ac:graphicFrameMkLst>
            <pc:docMk/>
            <pc:sldMk cId="2595785011" sldId="264"/>
            <ac:graphicFrameMk id="14" creationId="{4EE5B7D1-BAD0-468A-2559-B1A6537DC51E}"/>
          </ac:graphicFrameMkLst>
        </pc:graphicFrameChg>
        <pc:cxnChg chg="add del">
          <ac:chgData name="SHIGEMATSU Mio" userId="2173f237-d5f8-4520-8f3d-16780050131f" providerId="ADAL" clId="{12203D66-B137-4EBC-80D2-77104075D617}" dt="2023-11-17T05:24:45.719" v="2887" actId="26606"/>
          <ac:cxnSpMkLst>
            <pc:docMk/>
            <pc:sldMk cId="2595785011" sldId="264"/>
            <ac:cxnSpMk id="25" creationId="{23AAC9B5-8015-485C-ACF9-A750390E9A56}"/>
          </ac:cxnSpMkLst>
        </pc:cxnChg>
      </pc:sldChg>
      <pc:sldChg chg="addSp delSp modSp new del mod setBg">
        <pc:chgData name="SHIGEMATSU Mio" userId="2173f237-d5f8-4520-8f3d-16780050131f" providerId="ADAL" clId="{12203D66-B137-4EBC-80D2-77104075D617}" dt="2023-11-17T07:36:13.701" v="4308" actId="47"/>
        <pc:sldMkLst>
          <pc:docMk/>
          <pc:sldMk cId="946149733" sldId="265"/>
        </pc:sldMkLst>
        <pc:spChg chg="mod">
          <ac:chgData name="SHIGEMATSU Mio" userId="2173f237-d5f8-4520-8f3d-16780050131f" providerId="ADAL" clId="{12203D66-B137-4EBC-80D2-77104075D617}" dt="2023-11-17T07:36:08.221" v="4307" actId="20577"/>
          <ac:spMkLst>
            <pc:docMk/>
            <pc:sldMk cId="946149733" sldId="265"/>
            <ac:spMk id="2" creationId="{7FABC77D-2430-051B-157C-6AE2A2E9ABDB}"/>
          </ac:spMkLst>
        </pc:spChg>
        <pc:spChg chg="add del mod">
          <ac:chgData name="SHIGEMATSU Mio" userId="2173f237-d5f8-4520-8f3d-16780050131f" providerId="ADAL" clId="{12203D66-B137-4EBC-80D2-77104075D617}" dt="2023-11-17T06:52:28.099" v="3223" actId="26606"/>
          <ac:spMkLst>
            <pc:docMk/>
            <pc:sldMk cId="946149733" sldId="265"/>
            <ac:spMk id="3" creationId="{459F5BD2-02D3-98D8-DDE3-DDEB93EBC549}"/>
          </ac:spMkLst>
        </pc:spChg>
        <pc:spChg chg="add del">
          <ac:chgData name="SHIGEMATSU Mio" userId="2173f237-d5f8-4520-8f3d-16780050131f" providerId="ADAL" clId="{12203D66-B137-4EBC-80D2-77104075D617}" dt="2023-11-17T06:52:28.099" v="3223" actId="26606"/>
          <ac:spMkLst>
            <pc:docMk/>
            <pc:sldMk cId="946149733" sldId="265"/>
            <ac:spMk id="8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7T06:52:28.099" v="3223" actId="26606"/>
          <ac:spMkLst>
            <pc:docMk/>
            <pc:sldMk cId="946149733" sldId="265"/>
            <ac:spMk id="10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7T06:52:28.099" v="3223" actId="26606"/>
          <ac:spMkLst>
            <pc:docMk/>
            <pc:sldMk cId="946149733" sldId="265"/>
            <ac:spMk id="12" creationId="{7F488E8B-4E1E-4402-8935-D4E6C02615C7}"/>
          </ac:spMkLst>
        </pc:spChg>
        <pc:spChg chg="add">
          <ac:chgData name="SHIGEMATSU Mio" userId="2173f237-d5f8-4520-8f3d-16780050131f" providerId="ADAL" clId="{12203D66-B137-4EBC-80D2-77104075D617}" dt="2023-11-17T06:52:28.099" v="3223" actId="26606"/>
          <ac:spMkLst>
            <pc:docMk/>
            <pc:sldMk cId="946149733" sldId="265"/>
            <ac:spMk id="17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7T06:52:26.159" v="3220" actId="26606"/>
          <ac:spMkLst>
            <pc:docMk/>
            <pc:sldMk cId="946149733" sldId="265"/>
            <ac:spMk id="18" creationId="{6D1A2CED-DA9B-4CCF-8215-CFC65FE71603}"/>
          </ac:spMkLst>
        </pc:spChg>
        <pc:spChg chg="add">
          <ac:chgData name="SHIGEMATSU Mio" userId="2173f237-d5f8-4520-8f3d-16780050131f" providerId="ADAL" clId="{12203D66-B137-4EBC-80D2-77104075D617}" dt="2023-11-17T06:52:28.099" v="3223" actId="26606"/>
          <ac:spMkLst>
            <pc:docMk/>
            <pc:sldMk cId="946149733" sldId="265"/>
            <ac:spMk id="19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7T06:52:26.159" v="3220" actId="26606"/>
          <ac:spMkLst>
            <pc:docMk/>
            <pc:sldMk cId="946149733" sldId="265"/>
            <ac:spMk id="20" creationId="{562DFC44-A40C-4573-9230-B3EDB3EC8EEB}"/>
          </ac:spMkLst>
        </pc:spChg>
        <pc:spChg chg="add">
          <ac:chgData name="SHIGEMATSU Mio" userId="2173f237-d5f8-4520-8f3d-16780050131f" providerId="ADAL" clId="{12203D66-B137-4EBC-80D2-77104075D617}" dt="2023-11-17T06:52:28.099" v="3223" actId="26606"/>
          <ac:spMkLst>
            <pc:docMk/>
            <pc:sldMk cId="946149733" sldId="265"/>
            <ac:spMk id="21" creationId="{7F488E8B-4E1E-4402-8935-D4E6C02615C7}"/>
          </ac:spMkLst>
        </pc:spChg>
        <pc:spChg chg="add del">
          <ac:chgData name="SHIGEMATSU Mio" userId="2173f237-d5f8-4520-8f3d-16780050131f" providerId="ADAL" clId="{12203D66-B137-4EBC-80D2-77104075D617}" dt="2023-11-17T06:52:26.159" v="3220" actId="26606"/>
          <ac:spMkLst>
            <pc:docMk/>
            <pc:sldMk cId="946149733" sldId="265"/>
            <ac:spMk id="22" creationId="{15589D35-CF9F-4DE9-A792-8571A09E9BC9}"/>
          </ac:spMkLst>
        </pc:spChg>
        <pc:spChg chg="add del">
          <ac:chgData name="SHIGEMATSU Mio" userId="2173f237-d5f8-4520-8f3d-16780050131f" providerId="ADAL" clId="{12203D66-B137-4EBC-80D2-77104075D617}" dt="2023-11-17T06:52:28.080" v="3222" actId="26606"/>
          <ac:spMkLst>
            <pc:docMk/>
            <pc:sldMk cId="946149733" sldId="265"/>
            <ac:spMk id="24" creationId="{063BBA22-50EA-4C4D-BE05-F1CE4E63AA56}"/>
          </ac:spMkLst>
        </pc:spChg>
        <pc:spChg chg="add del">
          <ac:chgData name="SHIGEMATSU Mio" userId="2173f237-d5f8-4520-8f3d-16780050131f" providerId="ADAL" clId="{12203D66-B137-4EBC-80D2-77104075D617}" dt="2023-11-17T06:52:28.080" v="3222" actId="26606"/>
          <ac:spMkLst>
            <pc:docMk/>
            <pc:sldMk cId="946149733" sldId="265"/>
            <ac:spMk id="25" creationId="{BACC6370-2D7E-4714-9D71-7542949D7D5D}"/>
          </ac:spMkLst>
        </pc:spChg>
        <pc:spChg chg="add del">
          <ac:chgData name="SHIGEMATSU Mio" userId="2173f237-d5f8-4520-8f3d-16780050131f" providerId="ADAL" clId="{12203D66-B137-4EBC-80D2-77104075D617}" dt="2023-11-17T06:52:28.080" v="3222" actId="26606"/>
          <ac:spMkLst>
            <pc:docMk/>
            <pc:sldMk cId="946149733" sldId="265"/>
            <ac:spMk id="26" creationId="{F68B3F68-107C-434F-AA38-110D5EA91B85}"/>
          </ac:spMkLst>
        </pc:spChg>
        <pc:spChg chg="add del">
          <ac:chgData name="SHIGEMATSU Mio" userId="2173f237-d5f8-4520-8f3d-16780050131f" providerId="ADAL" clId="{12203D66-B137-4EBC-80D2-77104075D617}" dt="2023-11-17T06:52:28.080" v="3222" actId="26606"/>
          <ac:spMkLst>
            <pc:docMk/>
            <pc:sldMk cId="946149733" sldId="265"/>
            <ac:spMk id="27" creationId="{AAD0DBB9-1A4B-4391-81D4-CB19F9AB918A}"/>
          </ac:spMkLst>
        </pc:spChg>
        <pc:spChg chg="add">
          <ac:chgData name="SHIGEMATSU Mio" userId="2173f237-d5f8-4520-8f3d-16780050131f" providerId="ADAL" clId="{12203D66-B137-4EBC-80D2-77104075D617}" dt="2023-11-17T06:52:28.099" v="3223" actId="26606"/>
          <ac:spMkLst>
            <pc:docMk/>
            <pc:sldMk cId="946149733" sldId="265"/>
            <ac:spMk id="30" creationId="{459F5BD2-02D3-98D8-DDE3-DDEB93EBC549}"/>
          </ac:spMkLst>
        </pc:spChg>
        <pc:graphicFrameChg chg="add del">
          <ac:chgData name="SHIGEMATSU Mio" userId="2173f237-d5f8-4520-8f3d-16780050131f" providerId="ADAL" clId="{12203D66-B137-4EBC-80D2-77104075D617}" dt="2023-11-17T06:52:26.159" v="3220" actId="26606"/>
          <ac:graphicFrameMkLst>
            <pc:docMk/>
            <pc:sldMk cId="946149733" sldId="265"/>
            <ac:graphicFrameMk id="14" creationId="{A4FF0244-4343-0289-3003-3813E365D980}"/>
          </ac:graphicFrameMkLst>
        </pc:graphicFrameChg>
        <pc:graphicFrameChg chg="add del">
          <ac:chgData name="SHIGEMATSU Mio" userId="2173f237-d5f8-4520-8f3d-16780050131f" providerId="ADAL" clId="{12203D66-B137-4EBC-80D2-77104075D617}" dt="2023-11-17T06:52:28.080" v="3222" actId="26606"/>
          <ac:graphicFrameMkLst>
            <pc:docMk/>
            <pc:sldMk cId="946149733" sldId="265"/>
            <ac:graphicFrameMk id="28" creationId="{43C000E3-6D27-72FB-67A2-0F8D4EDFE69A}"/>
          </ac:graphicFrameMkLst>
        </pc:graphicFrameChg>
      </pc:sldChg>
      <pc:sldChg chg="addSp delSp modSp new mod setBg">
        <pc:chgData name="SHIGEMATSU Mio" userId="2173f237-d5f8-4520-8f3d-16780050131f" providerId="ADAL" clId="{12203D66-B137-4EBC-80D2-77104075D617}" dt="2023-11-17T07:46:50.443" v="4700" actId="6549"/>
        <pc:sldMkLst>
          <pc:docMk/>
          <pc:sldMk cId="2756829254" sldId="266"/>
        </pc:sldMkLst>
        <pc:spChg chg="mod">
          <ac:chgData name="SHIGEMATSU Mio" userId="2173f237-d5f8-4520-8f3d-16780050131f" providerId="ADAL" clId="{12203D66-B137-4EBC-80D2-77104075D617}" dt="2023-11-17T07:25:24.933" v="3731" actId="26606"/>
          <ac:spMkLst>
            <pc:docMk/>
            <pc:sldMk cId="2756829254" sldId="266"/>
            <ac:spMk id="2" creationId="{A8D1429F-05CD-2748-25BA-A99C5F06546E}"/>
          </ac:spMkLst>
        </pc:spChg>
        <pc:spChg chg="mod">
          <ac:chgData name="SHIGEMATSU Mio" userId="2173f237-d5f8-4520-8f3d-16780050131f" providerId="ADAL" clId="{12203D66-B137-4EBC-80D2-77104075D617}" dt="2023-11-17T07:46:50.443" v="4700" actId="6549"/>
          <ac:spMkLst>
            <pc:docMk/>
            <pc:sldMk cId="2756829254" sldId="266"/>
            <ac:spMk id="3" creationId="{CC8F0E38-B6A6-1FBD-B013-12E3B4F80823}"/>
          </ac:spMkLst>
        </pc:spChg>
        <pc:spChg chg="add del">
          <ac:chgData name="SHIGEMATSU Mio" userId="2173f237-d5f8-4520-8f3d-16780050131f" providerId="ADAL" clId="{12203D66-B137-4EBC-80D2-77104075D617}" dt="2023-11-17T07:25:24.933" v="3731" actId="26606"/>
          <ac:spMkLst>
            <pc:docMk/>
            <pc:sldMk cId="2756829254" sldId="266"/>
            <ac:spMk id="8" creationId="{081EA652-8C6A-4E69-BEB9-170809474553}"/>
          </ac:spMkLst>
        </pc:spChg>
        <pc:spChg chg="add del">
          <ac:chgData name="SHIGEMATSU Mio" userId="2173f237-d5f8-4520-8f3d-16780050131f" providerId="ADAL" clId="{12203D66-B137-4EBC-80D2-77104075D617}" dt="2023-11-17T07:25:24.933" v="3731" actId="26606"/>
          <ac:spMkLst>
            <pc:docMk/>
            <pc:sldMk cId="2756829254" sldId="266"/>
            <ac:spMk id="10" creationId="{5298780A-33B9-4EA2-8F67-DE68AD62841B}"/>
          </ac:spMkLst>
        </pc:spChg>
        <pc:spChg chg="add del">
          <ac:chgData name="SHIGEMATSU Mio" userId="2173f237-d5f8-4520-8f3d-16780050131f" providerId="ADAL" clId="{12203D66-B137-4EBC-80D2-77104075D617}" dt="2023-11-17T07:25:24.933" v="3731" actId="26606"/>
          <ac:spMkLst>
            <pc:docMk/>
            <pc:sldMk cId="2756829254" sldId="266"/>
            <ac:spMk id="12" creationId="{7F488E8B-4E1E-4402-8935-D4E6C02615C7}"/>
          </ac:spMkLst>
        </pc:spChg>
        <pc:spChg chg="add del">
          <ac:chgData name="SHIGEMATSU Mio" userId="2173f237-d5f8-4520-8f3d-16780050131f" providerId="ADAL" clId="{12203D66-B137-4EBC-80D2-77104075D617}" dt="2023-11-17T07:25:21.614" v="3729" actId="26606"/>
          <ac:spMkLst>
            <pc:docMk/>
            <pc:sldMk cId="2756829254" sldId="266"/>
            <ac:spMk id="18" creationId="{F13C74B1-5B17-4795-BED0-7140497B445A}"/>
          </ac:spMkLst>
        </pc:spChg>
        <pc:spChg chg="add del">
          <ac:chgData name="SHIGEMATSU Mio" userId="2173f237-d5f8-4520-8f3d-16780050131f" providerId="ADAL" clId="{12203D66-B137-4EBC-80D2-77104075D617}" dt="2023-11-17T07:25:21.614" v="3729" actId="26606"/>
          <ac:spMkLst>
            <pc:docMk/>
            <pc:sldMk cId="2756829254" sldId="266"/>
            <ac:spMk id="20" creationId="{D4974D33-8DC5-464E-8C6D-BE58F0669C17}"/>
          </ac:spMkLst>
        </pc:spChg>
        <pc:spChg chg="add del">
          <ac:chgData name="SHIGEMATSU Mio" userId="2173f237-d5f8-4520-8f3d-16780050131f" providerId="ADAL" clId="{12203D66-B137-4EBC-80D2-77104075D617}" dt="2023-11-17T07:25:24.933" v="3731" actId="26606"/>
          <ac:spMkLst>
            <pc:docMk/>
            <pc:sldMk cId="2756829254" sldId="266"/>
            <ac:spMk id="22" creationId="{2C61293E-6EBE-43EF-A52C-9BEBFD7679D4}"/>
          </ac:spMkLst>
        </pc:spChg>
        <pc:spChg chg="add del">
          <ac:chgData name="SHIGEMATSU Mio" userId="2173f237-d5f8-4520-8f3d-16780050131f" providerId="ADAL" clId="{12203D66-B137-4EBC-80D2-77104075D617}" dt="2023-11-17T07:25:24.933" v="3731" actId="26606"/>
          <ac:spMkLst>
            <pc:docMk/>
            <pc:sldMk cId="2756829254" sldId="266"/>
            <ac:spMk id="24" creationId="{21540236-BFD5-4A9D-8840-4703E7F76825}"/>
          </ac:spMkLst>
        </pc:spChg>
        <pc:picChg chg="add del">
          <ac:chgData name="SHIGEMATSU Mio" userId="2173f237-d5f8-4520-8f3d-16780050131f" providerId="ADAL" clId="{12203D66-B137-4EBC-80D2-77104075D617}" dt="2023-11-17T07:25:21.614" v="3729" actId="26606"/>
          <ac:picMkLst>
            <pc:docMk/>
            <pc:sldMk cId="2756829254" sldId="266"/>
            <ac:picMk id="14" creationId="{CB9F71A2-4004-D2AE-84F2-DAA2727611EF}"/>
          </ac:picMkLst>
        </pc:picChg>
        <pc:picChg chg="add del">
          <ac:chgData name="SHIGEMATSU Mio" userId="2173f237-d5f8-4520-8f3d-16780050131f" providerId="ADAL" clId="{12203D66-B137-4EBC-80D2-77104075D617}" dt="2023-11-17T07:25:24.933" v="3731" actId="26606"/>
          <ac:picMkLst>
            <pc:docMk/>
            <pc:sldMk cId="2756829254" sldId="266"/>
            <ac:picMk id="23" creationId="{BCFE9946-2C65-F2B3-7BCE-CC0E6288F0B9}"/>
          </ac:picMkLst>
        </pc:picChg>
      </pc:sldChg>
      <pc:sldChg chg="addSp modSp new mod ord setBg">
        <pc:chgData name="SHIGEMATSU Mio" userId="2173f237-d5f8-4520-8f3d-16780050131f" providerId="ADAL" clId="{12203D66-B137-4EBC-80D2-77104075D617}" dt="2023-11-17T08:44:55.526" v="4820" actId="20577"/>
        <pc:sldMkLst>
          <pc:docMk/>
          <pc:sldMk cId="2340943921" sldId="267"/>
        </pc:sldMkLst>
        <pc:spChg chg="mod">
          <ac:chgData name="SHIGEMATSU Mio" userId="2173f237-d5f8-4520-8f3d-16780050131f" providerId="ADAL" clId="{12203D66-B137-4EBC-80D2-77104075D617}" dt="2023-11-17T07:26:25.293" v="3776" actId="255"/>
          <ac:spMkLst>
            <pc:docMk/>
            <pc:sldMk cId="2340943921" sldId="267"/>
            <ac:spMk id="2" creationId="{57104292-EAF3-FE57-3A40-BDC716591DD0}"/>
          </ac:spMkLst>
        </pc:spChg>
        <pc:spChg chg="mod">
          <ac:chgData name="SHIGEMATSU Mio" userId="2173f237-d5f8-4520-8f3d-16780050131f" providerId="ADAL" clId="{12203D66-B137-4EBC-80D2-77104075D617}" dt="2023-11-17T08:44:55.526" v="4820" actId="20577"/>
          <ac:spMkLst>
            <pc:docMk/>
            <pc:sldMk cId="2340943921" sldId="267"/>
            <ac:spMk id="3" creationId="{7A9C5DC2-7392-BF4B-327C-59469E8BA7FF}"/>
          </ac:spMkLst>
        </pc:spChg>
        <pc:spChg chg="add">
          <ac:chgData name="SHIGEMATSU Mio" userId="2173f237-d5f8-4520-8f3d-16780050131f" providerId="ADAL" clId="{12203D66-B137-4EBC-80D2-77104075D617}" dt="2023-11-17T07:25:32.038" v="3733" actId="26606"/>
          <ac:spMkLst>
            <pc:docMk/>
            <pc:sldMk cId="2340943921" sldId="267"/>
            <ac:spMk id="8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7T07:25:32.038" v="3733" actId="26606"/>
          <ac:spMkLst>
            <pc:docMk/>
            <pc:sldMk cId="2340943921" sldId="267"/>
            <ac:spMk id="10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17T07:25:32.038" v="3733" actId="26606"/>
          <ac:spMkLst>
            <pc:docMk/>
            <pc:sldMk cId="2340943921" sldId="267"/>
            <ac:spMk id="12" creationId="{7F488E8B-4E1E-4402-8935-D4E6C02615C7}"/>
          </ac:spMkLst>
        </pc:spChg>
      </pc:sldChg>
      <pc:sldChg chg="addSp modSp new mod setBg">
        <pc:chgData name="SHIGEMATSU Mio" userId="2173f237-d5f8-4520-8f3d-16780050131f" providerId="ADAL" clId="{12203D66-B137-4EBC-80D2-77104075D617}" dt="2023-11-23T10:54:11.090" v="5170" actId="20577"/>
        <pc:sldMkLst>
          <pc:docMk/>
          <pc:sldMk cId="3437696354" sldId="268"/>
        </pc:sldMkLst>
        <pc:spChg chg="mod">
          <ac:chgData name="SHIGEMATSU Mio" userId="2173f237-d5f8-4520-8f3d-16780050131f" providerId="ADAL" clId="{12203D66-B137-4EBC-80D2-77104075D617}" dt="2023-11-23T09:41:14.194" v="4858" actId="1076"/>
          <ac:spMkLst>
            <pc:docMk/>
            <pc:sldMk cId="3437696354" sldId="268"/>
            <ac:spMk id="2" creationId="{DB486F40-5757-1EEC-999F-9B7C04F5DCA1}"/>
          </ac:spMkLst>
        </pc:spChg>
        <pc:spChg chg="mod">
          <ac:chgData name="SHIGEMATSU Mio" userId="2173f237-d5f8-4520-8f3d-16780050131f" providerId="ADAL" clId="{12203D66-B137-4EBC-80D2-77104075D617}" dt="2023-11-23T10:54:11.090" v="5170" actId="20577"/>
          <ac:spMkLst>
            <pc:docMk/>
            <pc:sldMk cId="3437696354" sldId="268"/>
            <ac:spMk id="3" creationId="{D89A01CD-699E-CA16-2B74-B015F67A49FE}"/>
          </ac:spMkLst>
        </pc:spChg>
        <pc:spChg chg="add">
          <ac:chgData name="SHIGEMATSU Mio" userId="2173f237-d5f8-4520-8f3d-16780050131f" providerId="ADAL" clId="{12203D66-B137-4EBC-80D2-77104075D617}" dt="2023-11-23T09:39:05.875" v="4822" actId="26606"/>
          <ac:spMkLst>
            <pc:docMk/>
            <pc:sldMk cId="3437696354" sldId="268"/>
            <ac:spMk id="8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23T09:39:05.875" v="4822" actId="26606"/>
          <ac:spMkLst>
            <pc:docMk/>
            <pc:sldMk cId="3437696354" sldId="268"/>
            <ac:spMk id="10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23T09:39:05.875" v="4822" actId="26606"/>
          <ac:spMkLst>
            <pc:docMk/>
            <pc:sldMk cId="3437696354" sldId="268"/>
            <ac:spMk id="12" creationId="{7F488E8B-4E1E-4402-8935-D4E6C02615C7}"/>
          </ac:spMkLst>
        </pc:spChg>
      </pc:sldChg>
      <pc:sldChg chg="addSp modSp new del mod setBg">
        <pc:chgData name="SHIGEMATSU Mio" userId="2173f237-d5f8-4520-8f3d-16780050131f" providerId="ADAL" clId="{12203D66-B137-4EBC-80D2-77104075D617}" dt="2023-11-17T08:07:06.379" v="4701" actId="2696"/>
        <pc:sldMkLst>
          <pc:docMk/>
          <pc:sldMk cId="4044997667" sldId="268"/>
        </pc:sldMkLst>
        <pc:spChg chg="mod">
          <ac:chgData name="SHIGEMATSU Mio" userId="2173f237-d5f8-4520-8f3d-16780050131f" providerId="ADAL" clId="{12203D66-B137-4EBC-80D2-77104075D617}" dt="2023-11-17T07:44:35.009" v="4587" actId="26606"/>
          <ac:spMkLst>
            <pc:docMk/>
            <pc:sldMk cId="4044997667" sldId="268"/>
            <ac:spMk id="2" creationId="{73BD30E2-10DC-073A-CDA3-B06C2534FEE2}"/>
          </ac:spMkLst>
        </pc:spChg>
        <pc:spChg chg="mod">
          <ac:chgData name="SHIGEMATSU Mio" userId="2173f237-d5f8-4520-8f3d-16780050131f" providerId="ADAL" clId="{12203D66-B137-4EBC-80D2-77104075D617}" dt="2023-11-17T07:44:35.009" v="4587" actId="26606"/>
          <ac:spMkLst>
            <pc:docMk/>
            <pc:sldMk cId="4044997667" sldId="268"/>
            <ac:spMk id="3" creationId="{A6102E5E-035E-21A6-907D-FEB799329B32}"/>
          </ac:spMkLst>
        </pc:spChg>
        <pc:spChg chg="add">
          <ac:chgData name="SHIGEMATSU Mio" userId="2173f237-d5f8-4520-8f3d-16780050131f" providerId="ADAL" clId="{12203D66-B137-4EBC-80D2-77104075D617}" dt="2023-11-17T07:44:35.009" v="4587" actId="26606"/>
          <ac:spMkLst>
            <pc:docMk/>
            <pc:sldMk cId="4044997667" sldId="268"/>
            <ac:spMk id="8" creationId="{081EA652-8C6A-4E69-BEB9-170809474553}"/>
          </ac:spMkLst>
        </pc:spChg>
        <pc:spChg chg="add">
          <ac:chgData name="SHIGEMATSU Mio" userId="2173f237-d5f8-4520-8f3d-16780050131f" providerId="ADAL" clId="{12203D66-B137-4EBC-80D2-77104075D617}" dt="2023-11-17T07:44:35.009" v="4587" actId="26606"/>
          <ac:spMkLst>
            <pc:docMk/>
            <pc:sldMk cId="4044997667" sldId="268"/>
            <ac:spMk id="10" creationId="{5298780A-33B9-4EA2-8F67-DE68AD62841B}"/>
          </ac:spMkLst>
        </pc:spChg>
        <pc:spChg chg="add">
          <ac:chgData name="SHIGEMATSU Mio" userId="2173f237-d5f8-4520-8f3d-16780050131f" providerId="ADAL" clId="{12203D66-B137-4EBC-80D2-77104075D617}" dt="2023-11-17T07:44:35.009" v="4587" actId="26606"/>
          <ac:spMkLst>
            <pc:docMk/>
            <pc:sldMk cId="4044997667" sldId="268"/>
            <ac:spMk id="12" creationId="{7F488E8B-4E1E-4402-8935-D4E6C02615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B7CCC-576D-C229-7FAF-165F1B936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47DA88-236A-DFB0-4B9D-CAE8B2ADC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BAFDF1-BE43-B87B-CE6E-C7B2125D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C66685-B5F9-A3E4-8573-50E0FF93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93C21-5CC3-8CEA-9B4C-BEF55347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1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9A48F-B8C4-1CA9-E2F7-8870151B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96BC24-A163-56D4-E4C3-B56455791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CD8727-6786-394D-AD17-053D0711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0177CF-C982-82E0-C459-92CE5570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1B6702-25A6-1B66-A9F8-C89F9806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5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BD228A-6CE4-2A1B-EAE4-FB4744E08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71263C-7588-4E0B-FE4A-2A9ECB51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889FDB-F445-777A-3209-F38D963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55FE3-31DC-A95E-0334-18CDF470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90B32-E62A-C4C6-E607-8001D3A9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9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35FEF-050D-42F2-963C-1C31A726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30F501-5C6E-2CD1-ED9A-7277CC38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B7494E-A7B0-7EB0-7F63-73101892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BBB96E-9219-90B5-0DC7-9157D3A5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4FB1B-27F3-D0AE-4266-46F58FC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00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2C717-81C9-80D3-ED68-090C36CA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E9297-4A1B-69FE-7BE9-0564B9398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5C3EF5-A106-7287-EAC8-0829101F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905061-5BC0-6A22-5C10-45423F0D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4549D4-F7F0-62DF-88EA-C4FC3E8B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05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3D75B-F409-3CE7-C516-11EF5F0F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A298C-3443-0D74-180D-D21C970A0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135649-AFA7-FDDE-0C3D-2DF27B827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A57A5B-72D9-73D5-233D-8E97BAAC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FFE9A0-14B2-1018-973A-A2155F2E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5B925-FF78-6B5D-296B-F7594436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00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6853A-3931-268A-FC9D-9D044548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33235C-A2D2-F2BF-F0EB-A47ABF10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39059C-ABEF-CACE-BB75-1E6BCFE9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F5EE4E-E168-347D-4610-24FA3B61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380E67-A6FF-48A6-1479-3C2D9FD1A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D6375-669F-FD2C-83E1-887DE8C5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28B625-5C27-E727-A8C8-C0CC97C2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DE0E70-720F-D771-A7B3-62F1B310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00395-0F03-5908-5A7F-1F59001E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1CF414-42DC-304C-0193-4AE8E235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7B47D9-CEAA-F7BC-AB72-90C59DF8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DDEE88-C877-36D1-DEFB-2AC1F6BD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64D5CF-3C2A-8B63-69DE-9E93C429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C9511-5F22-F3EE-B51B-AF504389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43656F-E554-BC0A-1D68-39F23020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8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008D2-505F-B0B0-9E07-1BB5479A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157DAA-30E9-0F0D-AC0A-A0C9B4CE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BA9039-D2B8-A2D3-FCB4-BA0906B4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F9752A-29EF-2869-BE1F-C4A100C3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1B020-7654-CA6C-1D4C-27309BB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B9C02-5AD6-21FA-BE16-6B59D712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1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46470-83EE-99EA-7025-EAF743F4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F9E142-4049-4D89-02D3-58DE8C1DB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493FCD-D04F-0485-8014-19E96D61A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C3CCB-2AB2-E044-2D97-0E567B9D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80A2F5-9E68-C77A-F6C6-79E095F4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7283BE-D27F-7A35-D179-F8B06939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7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F57CA0-3D4B-E4C0-5AA0-70D6A50D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C09C61-5554-A11A-C24A-A34ADFDB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2D8E5-E1AA-050C-8B5F-E20DC094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80A1-61F2-405F-B8EB-7CC99B3BF17B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A5514-77AA-CCC9-0A62-DBA4228F2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21A94-FBAB-D447-1A04-5BE0AA6ED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B9A0-A74C-4F29-A4DB-CC9202881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2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7713C31-9E76-7C03-6A55-12CE6A88F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2525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ja-JP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自主制作 企画書</a:t>
            </a:r>
            <a:br>
              <a:rPr lang="en-US" altLang="ja-JP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kumimoji="1" lang="en-US" altLang="ja-JP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情報工学実験</a:t>
            </a:r>
            <a:r>
              <a:rPr kumimoji="1" lang="en-US" altLang="ja-JP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Ⅲ</a:t>
            </a:r>
            <a:br>
              <a:rPr kumimoji="1" lang="en-US" altLang="ja-JP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ja-JP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----------------------------------------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9FF74D-3FEE-5B37-CB30-F671DD682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algn="l"/>
            <a:r>
              <a:rPr lang="ja-JP" altLang="en-US" dirty="0"/>
              <a:t>チーム４５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kumimoji="1" lang="en-US" altLang="ja-JP" dirty="0"/>
              <a:t>1213033076 </a:t>
            </a:r>
            <a:r>
              <a:rPr kumimoji="1" lang="ja-JP" altLang="en-US" dirty="0"/>
              <a:t>重松澪　・　</a:t>
            </a:r>
            <a:r>
              <a:rPr kumimoji="1" lang="en-US" altLang="ja-JP" dirty="0"/>
              <a:t>1213033133 </a:t>
            </a:r>
            <a:r>
              <a:rPr kumimoji="1" lang="ja-JP" altLang="en-US" dirty="0"/>
              <a:t>細川菜々香</a:t>
            </a:r>
          </a:p>
        </p:txBody>
      </p:sp>
    </p:spTree>
    <p:extLst>
      <p:ext uri="{BB962C8B-B14F-4D97-AF65-F5344CB8AC3E}">
        <p14:creationId xmlns:p14="http://schemas.microsoft.com/office/powerpoint/2010/main" val="8026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486F40-5757-1EEC-999F-9B7C04F5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737266"/>
            <a:ext cx="8074815" cy="1123645"/>
          </a:xfrm>
        </p:spPr>
        <p:txBody>
          <a:bodyPr anchor="ctr">
            <a:normAutofit/>
          </a:bodyPr>
          <a:lstStyle/>
          <a:p>
            <a:r>
              <a:rPr kumimoji="1" lang="ja-JP" altLang="en-US" sz="3600" dirty="0"/>
              <a:t>１１．２３</a:t>
            </a:r>
            <a:r>
              <a:rPr lang="ja-JP" altLang="en-US" sz="3600" dirty="0"/>
              <a:t>（木）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9A01CD-699E-CA16-2B74-B015F67A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615440"/>
            <a:ext cx="10617200" cy="4485274"/>
          </a:xfrm>
        </p:spPr>
        <p:txBody>
          <a:bodyPr anchor="t">
            <a:normAutofit/>
          </a:bodyPr>
          <a:lstStyle/>
          <a:p>
            <a:endParaRPr kumimoji="1" lang="en-US" altLang="ja-JP" sz="2400" dirty="0"/>
          </a:p>
          <a:p>
            <a:r>
              <a:rPr kumimoji="1" lang="ja-JP" altLang="en-US" sz="2400" dirty="0"/>
              <a:t>前後にカメラを付ける。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→アウターの有無も判断しやすい？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Jetson nano2GB</a:t>
            </a:r>
            <a:r>
              <a:rPr lang="ja-JP" altLang="en-US" sz="2400" dirty="0"/>
              <a:t>の画像</a:t>
            </a:r>
            <a:r>
              <a:rPr kumimoji="1" lang="ja-JP" altLang="en-US" sz="2400" dirty="0"/>
              <a:t>認識の精度はどのくらいなのか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ja-JP" altLang="en-US" sz="2400" dirty="0"/>
              <a:t>難しい→音声へ、変更！！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kumimoji="1" lang="en-US" altLang="ja-JP" sz="2400"/>
          </a:p>
          <a:p>
            <a:pPr marL="0" indent="0">
              <a:buNone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3769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5583A5-99AB-D77A-34E8-412F926E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kumimoji="1" lang="ja-JP" altLang="en-US" sz="3400" dirty="0"/>
              <a:t>作品について</a:t>
            </a:r>
            <a:br>
              <a:rPr kumimoji="1" lang="en-US" altLang="ja-JP" sz="3400" dirty="0"/>
            </a:br>
            <a:r>
              <a:rPr kumimoji="1" lang="en-US" altLang="ja-JP" sz="3400" dirty="0"/>
              <a:t>-------------------------------------------</a:t>
            </a:r>
            <a:endParaRPr kumimoji="1" lang="ja-JP" altLang="en-US" sz="3400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E3549BB4-BAD8-65F0-D8BD-9FD2A020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06321"/>
            <a:ext cx="9006840" cy="346354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</a:t>
            </a:r>
            <a:r>
              <a:rPr lang="ja-JP" altLang="en-US" sz="2400" dirty="0"/>
              <a:t>作品タイトル</a:t>
            </a:r>
            <a:r>
              <a:rPr lang="en-US" altLang="ja-JP" sz="2400" dirty="0"/>
              <a:t>]</a:t>
            </a:r>
          </a:p>
          <a:p>
            <a:pPr marL="0" indent="0">
              <a:buNone/>
            </a:pPr>
            <a:r>
              <a:rPr lang="ja-JP" altLang="en-US" sz="2400" dirty="0"/>
              <a:t>　🌞</a:t>
            </a:r>
            <a:r>
              <a:rPr lang="en-US" altLang="ja-JP" sz="2400" b="1" dirty="0"/>
              <a:t>Style Scan ~Depending on the Temperature~</a:t>
            </a:r>
            <a:r>
              <a:rPr lang="ja-JP" altLang="en-US" sz="2400" b="1" dirty="0"/>
              <a:t>☔</a:t>
            </a:r>
            <a:endParaRPr lang="en-US" altLang="ja-JP" sz="2400" b="1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</a:t>
            </a:r>
            <a:r>
              <a:rPr lang="ja-JP" altLang="en-US" sz="2400" dirty="0"/>
              <a:t>機能</a:t>
            </a:r>
            <a:r>
              <a:rPr lang="en-US" altLang="ja-JP" sz="2400" dirty="0"/>
              <a:t>]</a:t>
            </a:r>
          </a:p>
          <a:p>
            <a:pPr marL="0" indent="0">
              <a:buNone/>
            </a:pPr>
            <a:r>
              <a:rPr lang="ja-JP" altLang="en-US" sz="2400" dirty="0"/>
              <a:t>・着ている服が今日の気温に適しているかを判定。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・不適切な場合は、適切な服を提案してくれる。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5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5FCFF2F-91CD-C69A-27C2-FD60350C045C}"/>
              </a:ext>
            </a:extLst>
          </p:cNvPr>
          <p:cNvSpPr/>
          <p:nvPr/>
        </p:nvSpPr>
        <p:spPr>
          <a:xfrm>
            <a:off x="5852661" y="2352357"/>
            <a:ext cx="4688959" cy="9595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FB8A87-9991-8E59-1444-20A67D1E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912" y="824397"/>
            <a:ext cx="8074815" cy="1417248"/>
          </a:xfrm>
        </p:spPr>
        <p:txBody>
          <a:bodyPr anchor="ctr">
            <a:normAutofit fontScale="90000"/>
          </a:bodyPr>
          <a:lstStyle/>
          <a:p>
            <a:r>
              <a:rPr lang="ja-JP" altLang="en-US" sz="3600" dirty="0"/>
              <a:t>画像分類データセット</a:t>
            </a:r>
            <a:br>
              <a:rPr lang="en-US" altLang="ja-JP" sz="3600" dirty="0"/>
            </a:br>
            <a:r>
              <a:rPr lang="en-US" altLang="ja-JP" sz="3600" dirty="0"/>
              <a:t>--------------------------------------------</a:t>
            </a:r>
            <a:br>
              <a:rPr lang="en-US" altLang="ja-JP" sz="3600" dirty="0"/>
            </a:br>
            <a:r>
              <a:rPr lang="en-US" altLang="ja-JP" sz="2000" dirty="0"/>
              <a:t>tops bottoms outer</a:t>
            </a:r>
            <a:r>
              <a:rPr lang="ja-JP" altLang="en-US" sz="2000" dirty="0"/>
              <a:t>に分け、それらを適した気温に分類する。</a:t>
            </a:r>
            <a:endParaRPr kumimoji="1" lang="ja-JP" altLang="en-US" sz="2000" dirty="0"/>
          </a:p>
        </p:txBody>
      </p:sp>
      <p:pic>
        <p:nvPicPr>
          <p:cNvPr id="5" name="コンテンツ プレースホルダー 4" descr="フォルダー 単色塗りつぶし">
            <a:extLst>
              <a:ext uri="{FF2B5EF4-FFF2-40B4-BE49-F238E27FC236}">
                <a16:creationId xmlns:a16="http://schemas.microsoft.com/office/drawing/2014/main" id="{1BF0B03E-BFC4-A312-2331-73E187B8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7" y="2265664"/>
            <a:ext cx="1156896" cy="1156896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90E004-9F7F-5E01-5BD6-B07241846D8B}"/>
              </a:ext>
            </a:extLst>
          </p:cNvPr>
          <p:cNvSpPr txBox="1"/>
          <p:nvPr/>
        </p:nvSpPr>
        <p:spPr>
          <a:xfrm>
            <a:off x="1137920" y="2733040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data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EB6B31-15CA-FE87-1C51-0C393913C783}"/>
              </a:ext>
            </a:extLst>
          </p:cNvPr>
          <p:cNvCxnSpPr>
            <a:cxnSpLocks/>
          </p:cNvCxnSpPr>
          <p:nvPr/>
        </p:nvCxnSpPr>
        <p:spPr>
          <a:xfrm flipV="1">
            <a:off x="1997135" y="2834640"/>
            <a:ext cx="904240" cy="94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コンテンツ プレースホルダー 4" descr="フォルダー 単色塗りつぶし">
            <a:extLst>
              <a:ext uri="{FF2B5EF4-FFF2-40B4-BE49-F238E27FC236}">
                <a16:creationId xmlns:a16="http://schemas.microsoft.com/office/drawing/2014/main" id="{91C197FF-119A-C450-3660-003F59D48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450" y="2265664"/>
            <a:ext cx="1156896" cy="1156896"/>
          </a:xfrm>
          <a:prstGeom prst="rect">
            <a:avLst/>
          </a:prstGeom>
        </p:spPr>
      </p:pic>
      <p:pic>
        <p:nvPicPr>
          <p:cNvPr id="14" name="コンテンツ プレースホルダー 4" descr="フォルダー 単色塗りつぶし">
            <a:extLst>
              <a:ext uri="{FF2B5EF4-FFF2-40B4-BE49-F238E27FC236}">
                <a16:creationId xmlns:a16="http://schemas.microsoft.com/office/drawing/2014/main" id="{DF24D1A7-69E4-2607-9418-1550ABFB1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3066" y="2265664"/>
            <a:ext cx="1156896" cy="1156896"/>
          </a:xfrm>
          <a:prstGeom prst="rect">
            <a:avLst/>
          </a:prstGeom>
        </p:spPr>
      </p:pic>
      <p:pic>
        <p:nvPicPr>
          <p:cNvPr id="15" name="コンテンツ プレースホルダー 4" descr="フォルダー 単色塗りつぶし">
            <a:extLst>
              <a:ext uri="{FF2B5EF4-FFF2-40B4-BE49-F238E27FC236}">
                <a16:creationId xmlns:a16="http://schemas.microsoft.com/office/drawing/2014/main" id="{42B59FFD-7B8D-DED8-2F0F-148601B00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5747" y="4544289"/>
            <a:ext cx="1156896" cy="1156896"/>
          </a:xfrm>
          <a:prstGeom prst="rect">
            <a:avLst/>
          </a:prstGeom>
        </p:spPr>
      </p:pic>
      <p:pic>
        <p:nvPicPr>
          <p:cNvPr id="16" name="コンテンツ プレースホルダー 4" descr="フォルダー 単色塗りつぶし">
            <a:extLst>
              <a:ext uri="{FF2B5EF4-FFF2-40B4-BE49-F238E27FC236}">
                <a16:creationId xmlns:a16="http://schemas.microsoft.com/office/drawing/2014/main" id="{9A1CD160-8CF5-D414-3057-767C67360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5660" y="3361784"/>
            <a:ext cx="1156896" cy="1156896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1EC53A8-276F-D339-4209-54383403CF03}"/>
              </a:ext>
            </a:extLst>
          </p:cNvPr>
          <p:cNvCxnSpPr>
            <a:cxnSpLocks/>
          </p:cNvCxnSpPr>
          <p:nvPr/>
        </p:nvCxnSpPr>
        <p:spPr>
          <a:xfrm>
            <a:off x="3808958" y="2834640"/>
            <a:ext cx="1646962" cy="33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コンテンツ プレースホルダー 4" descr="フォルダー 単色塗りつぶし">
            <a:extLst>
              <a:ext uri="{FF2B5EF4-FFF2-40B4-BE49-F238E27FC236}">
                <a16:creationId xmlns:a16="http://schemas.microsoft.com/office/drawing/2014/main" id="{4719BFBA-7421-4FCE-BF8C-C95449861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5381" y="4492763"/>
            <a:ext cx="1156896" cy="1156896"/>
          </a:xfrm>
          <a:prstGeom prst="rect">
            <a:avLst/>
          </a:prstGeom>
        </p:spPr>
      </p:pic>
      <p:pic>
        <p:nvPicPr>
          <p:cNvPr id="20" name="コンテンツ プレースホルダー 4" descr="フォルダー 単色塗りつぶし">
            <a:extLst>
              <a:ext uri="{FF2B5EF4-FFF2-40B4-BE49-F238E27FC236}">
                <a16:creationId xmlns:a16="http://schemas.microsoft.com/office/drawing/2014/main" id="{1D1F6244-C98C-EF44-6FD4-E817644805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266" y="3380739"/>
            <a:ext cx="1156896" cy="1156896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E56DC81-7BC1-E3C3-19D8-7C1A78932ECD}"/>
              </a:ext>
            </a:extLst>
          </p:cNvPr>
          <p:cNvCxnSpPr>
            <a:cxnSpLocks/>
          </p:cNvCxnSpPr>
          <p:nvPr/>
        </p:nvCxnSpPr>
        <p:spPr>
          <a:xfrm flipH="1">
            <a:off x="4998719" y="2868488"/>
            <a:ext cx="1" cy="2310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348EBD3-B6CF-1788-BE66-07DFAEC8D87E}"/>
              </a:ext>
            </a:extLst>
          </p:cNvPr>
          <p:cNvCxnSpPr>
            <a:cxnSpLocks/>
          </p:cNvCxnSpPr>
          <p:nvPr/>
        </p:nvCxnSpPr>
        <p:spPr>
          <a:xfrm>
            <a:off x="4998720" y="3988979"/>
            <a:ext cx="457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D5C892E-9C2A-9DA5-B2ED-D0DE9E90BDB4}"/>
              </a:ext>
            </a:extLst>
          </p:cNvPr>
          <p:cNvCxnSpPr>
            <a:cxnSpLocks/>
          </p:cNvCxnSpPr>
          <p:nvPr/>
        </p:nvCxnSpPr>
        <p:spPr>
          <a:xfrm>
            <a:off x="5011033" y="5173323"/>
            <a:ext cx="457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4A3D6F1-C83A-0410-09C1-B201E6DFB6DD}"/>
              </a:ext>
            </a:extLst>
          </p:cNvPr>
          <p:cNvCxnSpPr>
            <a:cxnSpLocks/>
          </p:cNvCxnSpPr>
          <p:nvPr/>
        </p:nvCxnSpPr>
        <p:spPr>
          <a:xfrm>
            <a:off x="3808958" y="4042992"/>
            <a:ext cx="4828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338B8B7-609B-1266-988C-AA40B95FB3C9}"/>
              </a:ext>
            </a:extLst>
          </p:cNvPr>
          <p:cNvCxnSpPr>
            <a:cxnSpLocks/>
          </p:cNvCxnSpPr>
          <p:nvPr/>
        </p:nvCxnSpPr>
        <p:spPr>
          <a:xfrm>
            <a:off x="3832656" y="5071211"/>
            <a:ext cx="4828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59F7B91-6C90-83D4-DEF7-77E43B9475D9}"/>
              </a:ext>
            </a:extLst>
          </p:cNvPr>
          <p:cNvSpPr/>
          <p:nvPr/>
        </p:nvSpPr>
        <p:spPr>
          <a:xfrm>
            <a:off x="5348813" y="5323021"/>
            <a:ext cx="694472" cy="70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D822D84-07FD-F37C-7423-D18C6AEECCA7}"/>
              </a:ext>
            </a:extLst>
          </p:cNvPr>
          <p:cNvSpPr txBox="1"/>
          <p:nvPr/>
        </p:nvSpPr>
        <p:spPr>
          <a:xfrm>
            <a:off x="3050201" y="2692936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tops</a:t>
            </a:r>
            <a:endParaRPr kumimoji="1" lang="ja-JP" altLang="en-US" sz="16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4B64B5A-89D6-BDFC-71DB-1A7A62D975E6}"/>
              </a:ext>
            </a:extLst>
          </p:cNvPr>
          <p:cNvSpPr txBox="1"/>
          <p:nvPr/>
        </p:nvSpPr>
        <p:spPr>
          <a:xfrm>
            <a:off x="2955002" y="3839661"/>
            <a:ext cx="87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bottoms</a:t>
            </a:r>
            <a:endParaRPr kumimoji="1" lang="ja-JP" altLang="en-US" sz="1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4C049C-E601-B472-EA9A-347E8D38116B}"/>
              </a:ext>
            </a:extLst>
          </p:cNvPr>
          <p:cNvSpPr txBox="1"/>
          <p:nvPr/>
        </p:nvSpPr>
        <p:spPr>
          <a:xfrm>
            <a:off x="3029881" y="4967552"/>
            <a:ext cx="7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outer</a:t>
            </a:r>
            <a:endParaRPr kumimoji="1" lang="ja-JP" altLang="en-US" sz="16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3BBA9E7-90B1-F338-9424-A22BFF0067D2}"/>
              </a:ext>
            </a:extLst>
          </p:cNvPr>
          <p:cNvSpPr txBox="1"/>
          <p:nvPr/>
        </p:nvSpPr>
        <p:spPr>
          <a:xfrm>
            <a:off x="4344685" y="3959187"/>
            <a:ext cx="508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/>
              <a:t>・・・</a:t>
            </a:r>
            <a:endParaRPr kumimoji="1" lang="ja-JP" altLang="en-US" sz="8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9A91884-2E83-31E5-8141-8ECA72C38176}"/>
              </a:ext>
            </a:extLst>
          </p:cNvPr>
          <p:cNvSpPr txBox="1"/>
          <p:nvPr/>
        </p:nvSpPr>
        <p:spPr>
          <a:xfrm>
            <a:off x="4330629" y="4963489"/>
            <a:ext cx="508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/>
              <a:t>・・・</a:t>
            </a:r>
            <a:endParaRPr kumimoji="1" lang="ja-JP" altLang="en-US" sz="800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AFF0B12-47C8-01E3-F86F-D53965E61B08}"/>
              </a:ext>
            </a:extLst>
          </p:cNvPr>
          <p:cNvSpPr txBox="1"/>
          <p:nvPr/>
        </p:nvSpPr>
        <p:spPr>
          <a:xfrm>
            <a:off x="5470061" y="273987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30</a:t>
            </a:r>
            <a:r>
              <a:rPr kumimoji="1" lang="ja-JP" altLang="en-US" sz="1600" dirty="0"/>
              <a:t>℃～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E34A783-6677-1704-0DD6-C5BAE92C154E}"/>
              </a:ext>
            </a:extLst>
          </p:cNvPr>
          <p:cNvSpPr txBox="1"/>
          <p:nvPr/>
        </p:nvSpPr>
        <p:spPr>
          <a:xfrm>
            <a:off x="5455920" y="3866537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20~25</a:t>
            </a:r>
            <a:r>
              <a:rPr lang="ja-JP" altLang="en-US" sz="1600" dirty="0"/>
              <a:t>℃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44D1148-B82F-30DE-53C6-E03BF1E3EA9E}"/>
              </a:ext>
            </a:extLst>
          </p:cNvPr>
          <p:cNvSpPr txBox="1"/>
          <p:nvPr/>
        </p:nvSpPr>
        <p:spPr>
          <a:xfrm>
            <a:off x="5391611" y="4991191"/>
            <a:ext cx="105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  </a:t>
            </a:r>
            <a:r>
              <a:rPr kumimoji="1" lang="en-US" altLang="ja-JP" sz="1600" dirty="0"/>
              <a:t>~10</a:t>
            </a:r>
            <a:r>
              <a:rPr kumimoji="1" lang="ja-JP" altLang="en-US" sz="1600" dirty="0"/>
              <a:t>℃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C546307-3224-41EB-2F19-8431B0DF068F}"/>
              </a:ext>
            </a:extLst>
          </p:cNvPr>
          <p:cNvCxnSpPr>
            <a:cxnSpLocks/>
          </p:cNvCxnSpPr>
          <p:nvPr/>
        </p:nvCxnSpPr>
        <p:spPr>
          <a:xfrm>
            <a:off x="4998719" y="3515240"/>
            <a:ext cx="3239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820D370-AF84-5929-EBDA-5AB399B6DD80}"/>
              </a:ext>
            </a:extLst>
          </p:cNvPr>
          <p:cNvCxnSpPr>
            <a:cxnSpLocks/>
          </p:cNvCxnSpPr>
          <p:nvPr/>
        </p:nvCxnSpPr>
        <p:spPr>
          <a:xfrm>
            <a:off x="4998719" y="4547675"/>
            <a:ext cx="3454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図 76">
            <a:extLst>
              <a:ext uri="{FF2B5EF4-FFF2-40B4-BE49-F238E27FC236}">
                <a16:creationId xmlns:a16="http://schemas.microsoft.com/office/drawing/2014/main" id="{36C92497-0DC0-6188-6239-9CC34DB5E2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566" r="49766"/>
          <a:stretch/>
        </p:blipFill>
        <p:spPr>
          <a:xfrm>
            <a:off x="6552873" y="2148189"/>
            <a:ext cx="1041056" cy="1089494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EEFD991F-A4DA-D97B-CF9B-CF2C86C6024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0541" t="-1556" r="5089"/>
          <a:stretch/>
        </p:blipFill>
        <p:spPr>
          <a:xfrm>
            <a:off x="7845473" y="2154964"/>
            <a:ext cx="919638" cy="1089494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9315EA93-24AD-E41D-26A6-F256BE9DD0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14482" y="2161141"/>
            <a:ext cx="906460" cy="1089495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7312FC67-E27E-3BAB-31CC-543EA1F9C8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16502" y="4753374"/>
            <a:ext cx="906459" cy="1086892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3FF2F086-DD71-19D8-6063-A70585E256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5473" y="4734020"/>
            <a:ext cx="919639" cy="1105336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BC12616F-B9FE-1355-2407-563DCD873A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4482" y="4738752"/>
            <a:ext cx="963116" cy="1111634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9ED5CEBB-2E12-C0EC-EF9A-36E10128B3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1834" y="3404026"/>
            <a:ext cx="902102" cy="1089495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F46FBC65-7308-0EE3-687A-EF787A660B4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41791" y="3409311"/>
            <a:ext cx="906461" cy="1085199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BC0A2F43-35ED-E378-3E3B-A16DFE8D3D3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2081" r="43090"/>
          <a:stretch/>
        </p:blipFill>
        <p:spPr>
          <a:xfrm>
            <a:off x="9114482" y="3410466"/>
            <a:ext cx="906460" cy="1085647"/>
          </a:xfrm>
          <a:prstGeom prst="rect">
            <a:avLst/>
          </a:prstGeom>
        </p:spPr>
      </p:pic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FE505F02-1F9B-54A0-3A30-A52049EA0A5B}"/>
              </a:ext>
            </a:extLst>
          </p:cNvPr>
          <p:cNvSpPr/>
          <p:nvPr/>
        </p:nvSpPr>
        <p:spPr>
          <a:xfrm>
            <a:off x="6353981" y="2148189"/>
            <a:ext cx="4025968" cy="11087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F6311FDF-8785-63AB-A9E3-5A37EE8F90E5}"/>
              </a:ext>
            </a:extLst>
          </p:cNvPr>
          <p:cNvSpPr/>
          <p:nvPr/>
        </p:nvSpPr>
        <p:spPr>
          <a:xfrm>
            <a:off x="6373829" y="3380739"/>
            <a:ext cx="3995488" cy="11379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D978E457-AA04-8E52-95DF-EDEE0E15C5CF}"/>
              </a:ext>
            </a:extLst>
          </p:cNvPr>
          <p:cNvSpPr/>
          <p:nvPr/>
        </p:nvSpPr>
        <p:spPr>
          <a:xfrm>
            <a:off x="6383186" y="4720880"/>
            <a:ext cx="3995488" cy="11379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99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A280491-8BAF-1FB9-6E00-104C3979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40" y="768632"/>
            <a:ext cx="8074815" cy="1618489"/>
          </a:xfrm>
        </p:spPr>
        <p:txBody>
          <a:bodyPr anchor="ctr">
            <a:normAutofit/>
          </a:bodyPr>
          <a:lstStyle/>
          <a:p>
            <a:r>
              <a:rPr lang="ja-JP" altLang="en-US" sz="3400" dirty="0"/>
              <a:t>動き（イメージ）①</a:t>
            </a:r>
            <a:br>
              <a:rPr lang="en-US" altLang="ja-JP" sz="3400" dirty="0"/>
            </a:br>
            <a:r>
              <a:rPr lang="en-US" altLang="ja-JP" sz="3400" dirty="0"/>
              <a:t>----------------------------------------</a:t>
            </a:r>
            <a:endParaRPr kumimoji="1" lang="ja-JP" altLang="en-US" sz="3400" dirty="0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F18542E1-04ED-227C-F5FC-06B97B49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00" y="1823704"/>
            <a:ext cx="10515600" cy="440745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ja-JP" sz="1800" dirty="0"/>
              <a:t>1.</a:t>
            </a:r>
            <a:r>
              <a:rPr lang="ja-JP" altLang="en-US" sz="1800" dirty="0"/>
              <a:t>　今日の気温を入力。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2.</a:t>
            </a:r>
            <a:r>
              <a:rPr kumimoji="1" lang="ja-JP" altLang="en-US" sz="1800" dirty="0"/>
              <a:t>　カメラで今日の服装をファッションアイテムごとに検出。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3.</a:t>
            </a:r>
            <a:r>
              <a:rPr lang="ja-JP" altLang="en-US" sz="1800" dirty="0"/>
              <a:t>　学習データとカメラで検出したデータを比べ、</a:t>
            </a:r>
            <a:r>
              <a:rPr kumimoji="1" lang="ja-JP" altLang="en-US" sz="1800" dirty="0"/>
              <a:t>入力された気温と服装が適しているかを判定する。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4.</a:t>
            </a:r>
            <a:r>
              <a:rPr lang="ja-JP" altLang="en-US" sz="1800" dirty="0"/>
              <a:t>　適している場合は「適している」と出力。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5.</a:t>
            </a:r>
            <a:r>
              <a:rPr lang="ja-JP" altLang="en-US" sz="1800" dirty="0"/>
              <a:t>　不適切な場合は「不適切である」と出力。また、適切な服装の提案をする。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例）</a:t>
            </a:r>
            <a:r>
              <a:rPr lang="en-US" altLang="ja-JP" sz="1800" dirty="0"/>
              <a:t>if</a:t>
            </a:r>
            <a:r>
              <a:rPr lang="ja-JP" altLang="en-US" sz="1800" dirty="0"/>
              <a:t>　気温＞２０℃　＆　半袖</a:t>
            </a:r>
            <a:r>
              <a:rPr lang="en-US" altLang="ja-JP" sz="1800" dirty="0"/>
              <a:t>T</a:t>
            </a:r>
            <a:r>
              <a:rPr lang="ja-JP" altLang="en-US" sz="1800" dirty="0"/>
              <a:t>シャツを着ている。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→「服装は今日の気温には不適切です。」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↳　長袖ブラウスに変えましょう。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or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↳　アウター（カーデガン）を羽織りましょう。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9652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441C4E38-2CA5-366A-2450-E4FD10047897}"/>
              </a:ext>
            </a:extLst>
          </p:cNvPr>
          <p:cNvSpPr/>
          <p:nvPr/>
        </p:nvSpPr>
        <p:spPr>
          <a:xfrm rot="16200000">
            <a:off x="8594370" y="3303447"/>
            <a:ext cx="3246120" cy="329183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E3E48AA-93DE-E774-A71C-076BA73A6D7A}"/>
              </a:ext>
            </a:extLst>
          </p:cNvPr>
          <p:cNvSpPr/>
          <p:nvPr/>
        </p:nvSpPr>
        <p:spPr>
          <a:xfrm>
            <a:off x="597455" y="365125"/>
            <a:ext cx="11049002" cy="5873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9E55DB-D94C-875D-2651-BB7AA499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動き（イメージ）②</a:t>
            </a:r>
            <a:br>
              <a:rPr lang="en-US" altLang="ja-JP" sz="3600" dirty="0"/>
            </a:br>
            <a:r>
              <a:rPr lang="en-US" altLang="ja-JP" sz="3600" dirty="0"/>
              <a:t>----------------------------------------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34924D-8804-C09B-0BD7-28C04741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26" y="1830249"/>
            <a:ext cx="11553034" cy="457055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　　　　　　　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 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　　　　　　　　       </a:t>
            </a:r>
            <a:r>
              <a:rPr lang="en-US" altLang="ja-JP" dirty="0"/>
              <a:t>	                      </a:t>
            </a:r>
            <a:r>
              <a:rPr lang="ja-JP" altLang="en-US" dirty="0"/>
              <a:t> 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　　　　　　　　　　　　　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　　　　　　　　　　　 　                   ➡                         </a:t>
            </a:r>
            <a:r>
              <a:rPr lang="en-US" altLang="ja-JP" dirty="0"/>
              <a:t>				</a:t>
            </a:r>
            <a:r>
              <a:rPr lang="ja-JP" altLang="en-US" dirty="0"/>
              <a:t> ➡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kumimoji="1" lang="ja-JP" altLang="en-US" sz="1600" dirty="0"/>
              <a:t>　　　　　　　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sz="1600" dirty="0"/>
              <a:t>・</a:t>
            </a:r>
            <a:endParaRPr kumimoji="1"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endParaRPr kumimoji="1"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4000" dirty="0"/>
              <a:t>・</a:t>
            </a:r>
            <a:r>
              <a:rPr kumimoji="1" lang="ja-JP" altLang="en-US" sz="4000" dirty="0"/>
              <a:t>プログラムを実行すると、今日の　　  　　 　　・気温を入力し</a:t>
            </a:r>
            <a:r>
              <a:rPr kumimoji="1" lang="en-US" altLang="ja-JP" sz="4000" dirty="0"/>
              <a:t>Enter</a:t>
            </a:r>
            <a:r>
              <a:rPr kumimoji="1" lang="ja-JP" altLang="en-US" sz="4000" dirty="0"/>
              <a:t>押すとカメラが起動。   　・学習したデータと検出したデータを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　　気温を求められるので入力する。　      　　   　・カメラで</a:t>
            </a:r>
            <a:r>
              <a:rPr lang="ja-JP" altLang="en-US" sz="4000" dirty="0"/>
              <a:t>ファッションアイテムを検出。　　  　比べ、適切かどうか判断。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　　　　　　　　　　　　　　　　</a:t>
            </a:r>
            <a:r>
              <a:rPr kumimoji="1" lang="en-US" altLang="ja-JP" sz="4000" dirty="0"/>
              <a:t>          </a:t>
            </a:r>
            <a:r>
              <a:rPr kumimoji="1" lang="ja-JP" altLang="en-US" sz="4000" dirty="0"/>
              <a:t>　</a:t>
            </a:r>
            <a:r>
              <a:rPr lang="en-US" altLang="ja-JP" sz="4000" dirty="0"/>
              <a:t>  </a:t>
            </a:r>
            <a:r>
              <a:rPr lang="ja-JP" altLang="en-US" sz="4000" dirty="0"/>
              <a:t>　　</a:t>
            </a:r>
            <a:r>
              <a:rPr lang="en-US" altLang="ja-JP" sz="4000" dirty="0"/>
              <a:t> </a:t>
            </a:r>
            <a:r>
              <a:rPr lang="ja-JP" altLang="en-US" sz="4000" dirty="0"/>
              <a:t>　</a:t>
            </a:r>
            <a:r>
              <a:rPr kumimoji="1" lang="ja-JP" altLang="en-US" sz="4000" dirty="0"/>
              <a:t>・　　　　</a:t>
            </a:r>
            <a:r>
              <a:rPr kumimoji="1" lang="en-US" altLang="ja-JP" sz="4000" dirty="0"/>
              <a:t>: </a:t>
            </a:r>
            <a:r>
              <a:rPr kumimoji="1" lang="ja-JP" altLang="en-US" sz="4000" dirty="0"/>
              <a:t>トップス</a:t>
            </a:r>
            <a:r>
              <a:rPr kumimoji="1" lang="en-US" altLang="ja-JP" sz="4000" dirty="0"/>
              <a:t> </a:t>
            </a:r>
            <a:r>
              <a:rPr kumimoji="1" lang="ja-JP" altLang="en-US" sz="4000" dirty="0"/>
              <a:t> </a:t>
            </a:r>
            <a:r>
              <a:rPr lang="ja-JP" altLang="en-US" sz="4000" dirty="0"/>
              <a:t>・</a:t>
            </a:r>
            <a:r>
              <a:rPr kumimoji="1" lang="ja-JP" altLang="en-US" sz="4000" dirty="0"/>
              <a:t>　　　　</a:t>
            </a:r>
            <a:r>
              <a:rPr kumimoji="1" lang="en-US" altLang="ja-JP" sz="4000" dirty="0"/>
              <a:t>: </a:t>
            </a:r>
            <a:r>
              <a:rPr kumimoji="1" lang="ja-JP" altLang="en-US" sz="4000" dirty="0"/>
              <a:t>ボトムス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			</a:t>
            </a:r>
            <a:r>
              <a:rPr lang="ja-JP" altLang="en-US" sz="4000" dirty="0"/>
              <a:t>　　　　</a:t>
            </a:r>
            <a:r>
              <a:rPr lang="en-US" altLang="ja-JP" sz="4000" dirty="0"/>
              <a:t>	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2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D873AA-BD90-B162-640D-5B1A5B2B3F1B}"/>
              </a:ext>
            </a:extLst>
          </p:cNvPr>
          <p:cNvSpPr/>
          <p:nvPr/>
        </p:nvSpPr>
        <p:spPr>
          <a:xfrm>
            <a:off x="688897" y="1611261"/>
            <a:ext cx="3296920" cy="32131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52EF48-9B83-A3BA-8937-939D1EF75876}"/>
              </a:ext>
            </a:extLst>
          </p:cNvPr>
          <p:cNvSpPr/>
          <p:nvPr/>
        </p:nvSpPr>
        <p:spPr>
          <a:xfrm>
            <a:off x="4495800" y="1657633"/>
            <a:ext cx="3302000" cy="3180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8B4198-5E45-97B3-ADE8-F46D9515750F}"/>
              </a:ext>
            </a:extLst>
          </p:cNvPr>
          <p:cNvSpPr/>
          <p:nvPr/>
        </p:nvSpPr>
        <p:spPr>
          <a:xfrm>
            <a:off x="8292545" y="1627788"/>
            <a:ext cx="3302000" cy="3180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7CFABE-666F-567B-AC34-41F7381A2A5B}"/>
              </a:ext>
            </a:extLst>
          </p:cNvPr>
          <p:cNvSpPr txBox="1"/>
          <p:nvPr/>
        </p:nvSpPr>
        <p:spPr>
          <a:xfrm>
            <a:off x="8241186" y="1690688"/>
            <a:ext cx="3676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～～～～　　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　　</a:t>
            </a:r>
            <a:r>
              <a:rPr kumimoji="1" lang="ja-JP" altLang="en-US" dirty="0"/>
              <a:t>プログラム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-------------------------------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</a:rPr>
              <a:t>今日の服装は気温に適して</a:t>
            </a:r>
            <a:endParaRPr kumimoji="1" lang="en-US" altLang="ja-JP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ja-JP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</a:rPr>
              <a:t>　います。</a:t>
            </a:r>
            <a:endParaRPr kumimoji="1" lang="en-US" altLang="ja-JP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B3DA11-9B4B-82F3-ABAD-A12BCA5D8306}"/>
              </a:ext>
            </a:extLst>
          </p:cNvPr>
          <p:cNvSpPr txBox="1"/>
          <p:nvPr/>
        </p:nvSpPr>
        <p:spPr>
          <a:xfrm>
            <a:off x="667463" y="1412587"/>
            <a:ext cx="74244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ja-JP" altLang="en-US" dirty="0"/>
              <a:t>～～～～　　　　　　　　　　　　  </a:t>
            </a:r>
            <a:r>
              <a:rPr lang="en-US" altLang="ja-JP" dirty="0"/>
              <a:t>[</a:t>
            </a:r>
            <a:r>
              <a:rPr lang="ja-JP" altLang="en-US" dirty="0"/>
              <a:t>カメラ］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　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kumimoji="1" lang="ja-JP" altLang="en-US" dirty="0"/>
              <a:t>プログラム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-------------------------------</a:t>
            </a: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r>
              <a:rPr kumimoji="1" lang="ja-JP" altLang="en-US" sz="1600" dirty="0">
                <a:solidFill>
                  <a:schemeClr val="accent6">
                    <a:lumMod val="75000"/>
                  </a:schemeClr>
                </a:solidFill>
              </a:rPr>
              <a:t>今日の気温は？</a:t>
            </a:r>
            <a:endParaRPr kumimoji="1" lang="en-US" altLang="ja-JP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ja-JP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</a:rPr>
              <a:t>　→２０℃</a:t>
            </a:r>
            <a:endParaRPr kumimoji="1" lang="en-US" altLang="ja-JP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9194F1F-7DDE-FA54-9DE8-75E2710BCAE7}"/>
              </a:ext>
            </a:extLst>
          </p:cNvPr>
          <p:cNvSpPr/>
          <p:nvPr/>
        </p:nvSpPr>
        <p:spPr>
          <a:xfrm>
            <a:off x="4698102" y="5413945"/>
            <a:ext cx="492919" cy="331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3E36875-BA71-33C7-8937-3B8F12B4129F}"/>
              </a:ext>
            </a:extLst>
          </p:cNvPr>
          <p:cNvSpPr/>
          <p:nvPr/>
        </p:nvSpPr>
        <p:spPr>
          <a:xfrm>
            <a:off x="5699756" y="3762846"/>
            <a:ext cx="792480" cy="547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1651B38-9770-0CA4-6197-559010AD459E}"/>
              </a:ext>
            </a:extLst>
          </p:cNvPr>
          <p:cNvSpPr/>
          <p:nvPr/>
        </p:nvSpPr>
        <p:spPr>
          <a:xfrm>
            <a:off x="6492236" y="5416842"/>
            <a:ext cx="492919" cy="3284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１人 イラスと　女の子 に対する画像結果">
            <a:extLst>
              <a:ext uri="{FF2B5EF4-FFF2-40B4-BE49-F238E27FC236}">
                <a16:creationId xmlns:a16="http://schemas.microsoft.com/office/drawing/2014/main" id="{DCF2BD8B-725E-C364-F38E-14980A2C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39" y="1939117"/>
            <a:ext cx="1417321" cy="264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6D7BA3E-E278-E0D2-93E0-7402FCA581FA}"/>
              </a:ext>
            </a:extLst>
          </p:cNvPr>
          <p:cNvSpPr/>
          <p:nvPr/>
        </p:nvSpPr>
        <p:spPr>
          <a:xfrm>
            <a:off x="5414010" y="2966721"/>
            <a:ext cx="1441450" cy="796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A7C3EF-E773-B404-09A3-E44B124001CB}"/>
              </a:ext>
            </a:extLst>
          </p:cNvPr>
          <p:cNvSpPr/>
          <p:nvPr/>
        </p:nvSpPr>
        <p:spPr>
          <a:xfrm>
            <a:off x="5699756" y="3637280"/>
            <a:ext cx="894084" cy="547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3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BFDE7CE-48B2-DB27-9AE1-D13C1CD50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1165247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3600" dirty="0"/>
              <a:t>その他</a:t>
            </a:r>
            <a:br>
              <a:rPr lang="en-US" altLang="ja-JP" sz="3600" dirty="0"/>
            </a:br>
            <a:r>
              <a:rPr lang="en-US" altLang="ja-JP" sz="3600" dirty="0"/>
              <a:t>--------------------------------------------</a:t>
            </a:r>
            <a:endParaRPr lang="ja-JP" altLang="en-US" sz="36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DA3DC0D-D89B-5F62-B772-97AD6CF81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2367280"/>
            <a:ext cx="10434319" cy="3863877"/>
          </a:xfrm>
        </p:spPr>
        <p:txBody>
          <a:bodyPr anchor="t">
            <a:normAutofit/>
          </a:bodyPr>
          <a:lstStyle/>
          <a:p>
            <a:pPr algn="l"/>
            <a:r>
              <a:rPr lang="en-US" altLang="ja-JP" dirty="0"/>
              <a:t>[</a:t>
            </a:r>
            <a:r>
              <a:rPr lang="ja-JP" altLang="en-US" dirty="0"/>
              <a:t>必要部品</a:t>
            </a:r>
            <a:r>
              <a:rPr lang="en-US" altLang="ja-JP" dirty="0"/>
              <a:t>]</a:t>
            </a:r>
          </a:p>
          <a:p>
            <a:pPr algn="l"/>
            <a:r>
              <a:rPr lang="ja-JP" altLang="en-US" dirty="0"/>
              <a:t>　作成前段階では特になし。</a:t>
            </a:r>
            <a:endParaRPr lang="en-US" altLang="ja-JP" dirty="0"/>
          </a:p>
          <a:p>
            <a:pPr algn="l"/>
            <a:r>
              <a:rPr lang="ja-JP" altLang="en-US" dirty="0"/>
              <a:t>　作成していく中で随時新部品等が必要になる可能性有。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[</a:t>
            </a:r>
            <a:r>
              <a:rPr lang="ja-JP" altLang="en-US" dirty="0"/>
              <a:t>役割担当</a:t>
            </a:r>
            <a:r>
              <a:rPr lang="en-US" altLang="ja-JP" dirty="0"/>
              <a:t>]</a:t>
            </a:r>
          </a:p>
          <a:p>
            <a:pPr algn="l"/>
            <a:r>
              <a:rPr lang="ja-JP" altLang="en-US" dirty="0"/>
              <a:t>　重松：データ集め・（ユーザインターフェース作成（←できれば））</a:t>
            </a:r>
            <a:endParaRPr lang="en-US" altLang="ja-JP" dirty="0"/>
          </a:p>
          <a:p>
            <a:pPr algn="l"/>
            <a:r>
              <a:rPr lang="ja-JP" altLang="en-US" dirty="0"/>
              <a:t>　細川・プログラム制作</a:t>
            </a:r>
            <a:endParaRPr lang="en-US" altLang="ja-JP" dirty="0"/>
          </a:p>
          <a:p>
            <a:pPr algn="l"/>
            <a:r>
              <a:rPr lang="ja-JP" altLang="en-US" dirty="0"/>
              <a:t>（</a:t>
            </a:r>
            <a:r>
              <a:rPr lang="en-US" altLang="ja-JP" dirty="0"/>
              <a:t>※</a:t>
            </a:r>
            <a:r>
              <a:rPr lang="ja-JP" altLang="en-US" dirty="0"/>
              <a:t>負担が偏ってしまわないよう協力して行う）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21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71CDFA-3408-AECD-38BF-442B9080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80" y="1375715"/>
            <a:ext cx="10175240" cy="1042365"/>
          </a:xfrm>
        </p:spPr>
        <p:txBody>
          <a:bodyPr anchor="ctr">
            <a:noAutofit/>
          </a:bodyPr>
          <a:lstStyle/>
          <a:p>
            <a:r>
              <a:rPr kumimoji="1" lang="en-US" altLang="ja-JP" sz="3600" dirty="0"/>
              <a:t>jetson</a:t>
            </a:r>
            <a:r>
              <a:rPr kumimoji="1" lang="ja-JP" altLang="en-US" sz="3600" dirty="0"/>
              <a:t>を使う利点</a:t>
            </a:r>
            <a:br>
              <a:rPr kumimoji="1" lang="en-US" altLang="ja-JP" sz="3600" dirty="0"/>
            </a:br>
            <a:r>
              <a:rPr kumimoji="1" lang="en-US" altLang="ja-JP" sz="3600" dirty="0"/>
              <a:t>---------------------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FA27-E597-9BF7-5B8B-D066D8FC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960" y="2418080"/>
            <a:ext cx="9896680" cy="3494024"/>
          </a:xfrm>
        </p:spPr>
        <p:txBody>
          <a:bodyPr anchor="t">
            <a:normAutofit lnSpcReduction="10000"/>
          </a:bodyPr>
          <a:lstStyle/>
          <a:p>
            <a:r>
              <a:rPr kumimoji="1" lang="ja-JP" altLang="en-US" sz="2400" dirty="0"/>
              <a:t>リアルタイムでの動画ストリーミングでの服装検出。動的なコンテンツの処理を行う。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ja-JP" altLang="en-US" sz="2400" dirty="0"/>
              <a:t>デバイス上で処理行えるため、プライバシー保護につながる。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センサーで温度を測定する。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（適した服装に変えた画像を出力させること。スマホでは難しいのでは、？（「スマホの方が良い」というはなくなるかな？））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3192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D1429F-05CD-2748-25BA-A99C5F06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022045"/>
          </a:xfrm>
        </p:spPr>
        <p:txBody>
          <a:bodyPr anchor="ctr">
            <a:normAutofit fontScale="90000"/>
          </a:bodyPr>
          <a:lstStyle/>
          <a:p>
            <a:r>
              <a:rPr kumimoji="1" lang="ja-JP" altLang="en-US" sz="3600"/>
              <a:t>入力・出力</a:t>
            </a:r>
            <a:br>
              <a:rPr kumimoji="1" lang="en-US" altLang="ja-JP" sz="3600"/>
            </a:br>
            <a:r>
              <a:rPr kumimoji="1" lang="en-US" altLang="ja-JP" sz="3600"/>
              <a:t>--------------------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F0E38-B6A6-1FBD-B013-12E3B4F8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00960"/>
            <a:ext cx="9789160" cy="3545839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入力：気温、人間の写真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出力：「適している」</a:t>
            </a:r>
            <a:r>
              <a:rPr kumimoji="1" lang="en-US" altLang="ja-JP" sz="2400" dirty="0"/>
              <a:t>or</a:t>
            </a:r>
            <a:r>
              <a:rPr kumimoji="1" lang="ja-JP" altLang="en-US" sz="2400" dirty="0"/>
              <a:t>「不適切である」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		</a:t>
            </a:r>
            <a:r>
              <a:rPr lang="ja-JP" altLang="en-US" sz="2000" dirty="0"/>
              <a:t>不適切の時　➡　適した服装を提案　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		&amp;</a:t>
            </a:r>
            <a:r>
              <a:rPr lang="ja-JP" altLang="en-US" sz="2000" dirty="0"/>
              <a:t>（可能なら）提案した服装を、撮った写真に合成した画像を出力。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5682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104292-EAF3-FE57-3A40-BDC71659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744100"/>
            <a:ext cx="8074815" cy="1259115"/>
          </a:xfrm>
        </p:spPr>
        <p:txBody>
          <a:bodyPr anchor="ctr">
            <a:normAutofit/>
          </a:bodyPr>
          <a:lstStyle/>
          <a:p>
            <a:r>
              <a:rPr kumimoji="1" lang="ja-JP" altLang="en-US" sz="3600" dirty="0"/>
              <a:t>制作予定</a:t>
            </a:r>
            <a:br>
              <a:rPr kumimoji="1" lang="en-US" altLang="ja-JP" sz="3600" dirty="0"/>
            </a:br>
            <a:r>
              <a:rPr kumimoji="1" lang="en-US" altLang="ja-JP" sz="3600" dirty="0"/>
              <a:t>----------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9C5DC2-7392-BF4B-327C-59469E8B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49120"/>
            <a:ext cx="8074815" cy="4052825"/>
          </a:xfrm>
        </p:spPr>
        <p:txBody>
          <a:bodyPr anchor="t">
            <a:normAutofit lnSpcReduction="10000"/>
          </a:bodyPr>
          <a:lstStyle/>
          <a:p>
            <a:r>
              <a:rPr kumimoji="1" lang="ja-JP" altLang="en-US" sz="2400" dirty="0"/>
              <a:t>７週目：アイデア再構築</a:t>
            </a:r>
            <a:endParaRPr kumimoji="1" lang="en-US" altLang="ja-JP" sz="2400" dirty="0"/>
          </a:p>
          <a:p>
            <a:r>
              <a:rPr lang="ja-JP" altLang="en-US" sz="2400" dirty="0"/>
              <a:t>８週目：</a:t>
            </a:r>
            <a:endParaRPr lang="en-US" altLang="ja-JP" sz="2400" dirty="0"/>
          </a:p>
          <a:p>
            <a:r>
              <a:rPr kumimoji="1" lang="ja-JP" altLang="en-US" sz="2400" dirty="0"/>
              <a:t>９週目：</a:t>
            </a:r>
            <a:endParaRPr kumimoji="1" lang="en-US" altLang="ja-JP" sz="2400" dirty="0"/>
          </a:p>
          <a:p>
            <a:r>
              <a:rPr lang="ja-JP" altLang="en-US" sz="2400" dirty="0"/>
              <a:t>１０</a:t>
            </a:r>
            <a:r>
              <a:rPr kumimoji="1" lang="ja-JP" altLang="en-US" sz="2400" dirty="0"/>
              <a:t>週目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r>
              <a:rPr kumimoji="1" lang="ja-JP" altLang="en-US" sz="2400" dirty="0"/>
              <a:t>１１週目：</a:t>
            </a:r>
            <a:endParaRPr kumimoji="1" lang="en-US" altLang="ja-JP" sz="2400" dirty="0"/>
          </a:p>
          <a:p>
            <a:r>
              <a:rPr lang="ja-JP" altLang="en-US" sz="2400" dirty="0"/>
              <a:t>１２</a:t>
            </a:r>
            <a:r>
              <a:rPr kumimoji="1" lang="ja-JP" altLang="en-US" sz="2400" dirty="0"/>
              <a:t>週目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r>
              <a:rPr kumimoji="1" lang="ja-JP" altLang="en-US" sz="2400" dirty="0"/>
              <a:t>１３週目：</a:t>
            </a:r>
            <a:r>
              <a:rPr lang="en-US" altLang="ja-JP" sz="2400" dirty="0"/>
              <a:t>		</a:t>
            </a:r>
            <a:r>
              <a:rPr lang="ja-JP" altLang="en-US" sz="2400" dirty="0"/>
              <a:t>、</a:t>
            </a:r>
            <a:r>
              <a:rPr kumimoji="1" lang="ja-JP" altLang="en-US" sz="2400" dirty="0"/>
              <a:t>発表資料作成開始</a:t>
            </a:r>
            <a:endParaRPr kumimoji="1" lang="en-US" altLang="ja-JP" sz="2400" dirty="0"/>
          </a:p>
          <a:p>
            <a:r>
              <a:rPr lang="ja-JP" altLang="en-US" sz="2400" dirty="0"/>
              <a:t>１４</a:t>
            </a:r>
            <a:r>
              <a:rPr kumimoji="1" lang="ja-JP" altLang="en-US" sz="2400" dirty="0"/>
              <a:t>週目</a:t>
            </a:r>
            <a:r>
              <a:rPr lang="ja-JP" altLang="en-US" sz="2400" dirty="0"/>
              <a:t>：</a:t>
            </a:r>
            <a:r>
              <a:rPr lang="en-US" altLang="ja-JP" sz="2400" dirty="0"/>
              <a:t>		</a:t>
            </a:r>
            <a:r>
              <a:rPr lang="ja-JP" altLang="en-US" sz="2400" dirty="0"/>
              <a:t>、発表資料作成終了</a:t>
            </a:r>
            <a:endParaRPr lang="en-US" altLang="ja-JP" sz="2400" dirty="0"/>
          </a:p>
          <a:p>
            <a:r>
              <a:rPr kumimoji="1" lang="ja-JP" altLang="en-US" sz="2400" dirty="0"/>
              <a:t>１５週目：発表</a:t>
            </a:r>
          </a:p>
        </p:txBody>
      </p:sp>
    </p:spTree>
    <p:extLst>
      <p:ext uri="{BB962C8B-B14F-4D97-AF65-F5344CB8AC3E}">
        <p14:creationId xmlns:p14="http://schemas.microsoft.com/office/powerpoint/2010/main" val="234094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658</Words>
  <Application>Microsoft Office PowerPoint</Application>
  <PresentationFormat>ワイド画面</PresentationFormat>
  <Paragraphs>124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自主制作 企画書  情報工学実験Ⅲ ----------------------------------------</vt:lpstr>
      <vt:lpstr>作品について -------------------------------------------</vt:lpstr>
      <vt:lpstr>画像分類データセット -------------------------------------------- tops bottoms outerに分け、それらを適した気温に分類する。</vt:lpstr>
      <vt:lpstr>動き（イメージ）① ----------------------------------------</vt:lpstr>
      <vt:lpstr>動き（イメージ）② ----------------------------------------</vt:lpstr>
      <vt:lpstr>その他 --------------------------------------------</vt:lpstr>
      <vt:lpstr>jetsonを使う利点 ---------------------</vt:lpstr>
      <vt:lpstr>入力・出力 --------------------</vt:lpstr>
      <vt:lpstr>制作予定 ----------</vt:lpstr>
      <vt:lpstr>１１．２３（木）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自主制作 企画書  情報工学実験Ⅲ</dc:title>
  <dc:creator>SHIGEMATSU Mio</dc:creator>
  <cp:lastModifiedBy>重松　澪</cp:lastModifiedBy>
  <cp:revision>3</cp:revision>
  <dcterms:created xsi:type="dcterms:W3CDTF">2023-11-13T14:55:45Z</dcterms:created>
  <dcterms:modified xsi:type="dcterms:W3CDTF">2023-11-23T10:54:18Z</dcterms:modified>
</cp:coreProperties>
</file>