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GEMATSU Mio" userId="2173f237-d5f8-4520-8f3d-16780050131f" providerId="ADAL" clId="{7E996833-F8BF-4E22-8CF9-2B8CFCC281B2}"/>
    <pc:docChg chg="delSld modSld">
      <pc:chgData name="SHIGEMATSU Mio" userId="2173f237-d5f8-4520-8f3d-16780050131f" providerId="ADAL" clId="{7E996833-F8BF-4E22-8CF9-2B8CFCC281B2}" dt="2023-11-23T10:58:58.485" v="8" actId="47"/>
      <pc:docMkLst>
        <pc:docMk/>
      </pc:docMkLst>
      <pc:sldChg chg="del">
        <pc:chgData name="SHIGEMATSU Mio" userId="2173f237-d5f8-4520-8f3d-16780050131f" providerId="ADAL" clId="{7E996833-F8BF-4E22-8CF9-2B8CFCC281B2}" dt="2023-11-23T10:58:58.485" v="8" actId="47"/>
        <pc:sldMkLst>
          <pc:docMk/>
          <pc:sldMk cId="2630453630" sldId="257"/>
        </pc:sldMkLst>
      </pc:sldChg>
      <pc:sldChg chg="modSp mod">
        <pc:chgData name="SHIGEMATSU Mio" userId="2173f237-d5f8-4520-8f3d-16780050131f" providerId="ADAL" clId="{7E996833-F8BF-4E22-8CF9-2B8CFCC281B2}" dt="2023-11-23T10:58:41.181" v="7" actId="20577"/>
        <pc:sldMkLst>
          <pc:docMk/>
          <pc:sldMk cId="1118398307" sldId="258"/>
        </pc:sldMkLst>
        <pc:spChg chg="mod">
          <ac:chgData name="SHIGEMATSU Mio" userId="2173f237-d5f8-4520-8f3d-16780050131f" providerId="ADAL" clId="{7E996833-F8BF-4E22-8CF9-2B8CFCC281B2}" dt="2023-11-23T10:58:41.181" v="7" actId="20577"/>
          <ac:spMkLst>
            <pc:docMk/>
            <pc:sldMk cId="1118398307" sldId="258"/>
            <ac:spMk id="3" creationId="{8D4028E8-E79A-0881-6E8D-46D5FA2274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2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2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1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5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3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7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4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5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8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5D26B-13B9-168A-7A9C-D9AC7C2D1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06" r="-1" b="12990"/>
          <a:stretch/>
        </p:blipFill>
        <p:spPr>
          <a:xfrm>
            <a:off x="3048" y="101600"/>
            <a:ext cx="12188952" cy="685661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230A83E-3A0B-6EBF-6144-93C587432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3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ja-JP" altLang="en-US" sz="5200" dirty="0">
                <a:solidFill>
                  <a:srgbClr val="FFFFFF"/>
                </a:solidFill>
              </a:rPr>
              <a:t>案  ２</a:t>
            </a:r>
            <a:endParaRPr kumimoji="1" lang="ja-JP" altLang="en-US" sz="5200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B99AA0-2C79-6864-9B60-AC49478DF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309" y="4056474"/>
            <a:ext cx="9652001" cy="2056617"/>
          </a:xfrm>
        </p:spPr>
        <p:txBody>
          <a:bodyPr anchor="t">
            <a:normAutofit/>
          </a:bodyPr>
          <a:lstStyle/>
          <a:p>
            <a:r>
              <a:rPr kumimoji="1" lang="ja-JP" altLang="en-US" sz="2200" dirty="0">
                <a:solidFill>
                  <a:srgbClr val="FFFFFF"/>
                </a:solidFill>
              </a:rPr>
              <a:t>音声認識</a:t>
            </a:r>
            <a:endParaRPr kumimoji="1" lang="en-US" altLang="ja-JP" sz="2200" dirty="0">
              <a:solidFill>
                <a:srgbClr val="FFFFFF"/>
              </a:solidFill>
            </a:endParaRPr>
          </a:p>
          <a:p>
            <a:endParaRPr kumimoji="1" lang="ja-JP" alt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2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7E886-3D8B-3A44-8F48-71BC5D13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音声制御でノート作成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4028E8-E79A-0881-6E8D-46D5FA22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24000"/>
            <a:ext cx="11274612" cy="4968240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＜機能＞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話した言葉を録音して認識。録音したデータをテキストにして保存。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1839830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C49792"/>
      </a:accent1>
      <a:accent2>
        <a:srgbClr val="BA9D7F"/>
      </a:accent2>
      <a:accent3>
        <a:srgbClr val="A8A57F"/>
      </a:accent3>
      <a:accent4>
        <a:srgbClr val="98AB75"/>
      </a:accent4>
      <a:accent5>
        <a:srgbClr val="8CAD83"/>
      </a:accent5>
      <a:accent6>
        <a:srgbClr val="78AF82"/>
      </a:accent6>
      <a:hlink>
        <a:srgbClr val="588C92"/>
      </a:hlink>
      <a:folHlink>
        <a:srgbClr val="7F7F7F"/>
      </a:folHlink>
    </a:clrScheme>
    <a:fontScheme name="Custom 67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AvenirNext LT Pro Medium</vt:lpstr>
      <vt:lpstr>Yu Gothic</vt:lpstr>
      <vt:lpstr>Yu Mincho Demibold</vt:lpstr>
      <vt:lpstr>Arial</vt:lpstr>
      <vt:lpstr>DappledVTI</vt:lpstr>
      <vt:lpstr>案  ２</vt:lpstr>
      <vt:lpstr>【音声制御でノート作成】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案  ２</dc:title>
  <dc:creator>重松　澪</dc:creator>
  <cp:lastModifiedBy>重松　澪</cp:lastModifiedBy>
  <cp:revision>1</cp:revision>
  <dcterms:created xsi:type="dcterms:W3CDTF">2023-11-23T10:04:03Z</dcterms:created>
  <dcterms:modified xsi:type="dcterms:W3CDTF">2023-11-23T10:58:58Z</dcterms:modified>
</cp:coreProperties>
</file>