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730"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id="{B0689008-A904-4256-B24F-26F124CC15AF}" name="既定のセクション">
          <p14:sldIdLst>
            <p14:sldId id="256"/>
            <p14:sldId id="257"/>
            <p14:sldId id="258"/>
            <p14:sldId id="259"/>
            <p14:sldId id="260"/>
            <p14:sldId id="261"/>
            <p14:sldId id="262"/>
            <p14:sldId id="263"/>
            <p14:sldId id="264"/>
            <p14:sldId id="265"/>
            <p14:sldId id="266"/>
          </p14:sldIdLst>
        </p14:section>
      </p14:sectionLst>
    </p:ext>
  </p:extLst>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CDE67981-C926-4AC7-AA08-ACFD1CD1FBA1}" styleName="Normal Style 4 - Accent 1">
    <a:wholeTbl>
      <a:tcTxStyle>
        <a:fontRef idx="minor">
          <a:scrgbClr r="0" g="0" b="0"/>
        </a:fontRef>
        <a:schemeClr val="dk1"/>
      </a:tcTxStyle>
      <a:tcStyle>
        <a:tcBdr>
          <a:left>
            <a:ln w="40000" cmpd="sng">
              <a:solidFill>
                <a:schemeClr val="accent1"/>
              </a:solidFill>
            </a:ln>
          </a:left>
          <a:right>
            <a:ln w="40000" cmpd="sng">
              <a:solidFill>
                <a:schemeClr val="accent1"/>
              </a:solidFill>
            </a:ln>
          </a:right>
          <a:top>
            <a:ln w="40000" cmpd="sng">
              <a:solidFill>
                <a:schemeClr val="accent1"/>
              </a:solidFill>
            </a:ln>
          </a:top>
          <a:bottom>
            <a:ln w="400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lum val="90000"/>
            </a:schemeClr>
          </a:solidFill>
        </a:fill>
      </a:tcStyle>
    </a:wholeTbl>
    <a:band1H>
      <a:tcTxStyle/>
      <a:tcStyle>
        <a:tcBdr/>
        <a:fill>
          <a:solidFill>
            <a:schemeClr val="accent1">
              <a:tint val="50000"/>
            </a:schemeClr>
          </a:solidFill>
        </a:fill>
      </a:tcStyle>
    </a:band1H>
    <a:band1V>
      <a:tcTxStyle/>
      <a:tcStyle>
        <a:tcBdr/>
        <a:fill>
          <a:solidFill>
            <a:schemeClr val="accent1">
              <a:tint val="5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fontRef idx="minor">
          <a:scrgbClr r="0" g="0" b="0"/>
        </a:fontRef>
        <a:schemeClr val="accent1">
          <a:shade val="80000"/>
        </a:schemeClr>
      </a:tcTxStyle>
      <a:tcStyle>
        <a:tcBdr>
          <a:bottom>
            <a:ln w="35400" cmpd="sng">
              <a:solidFill>
                <a:schemeClr val="accent1">
                  <a:shade val="80000"/>
                </a:schemeClr>
              </a:solidFill>
            </a:ln>
          </a:bottom>
        </a:tcBdr>
        <a:fill>
          <a:solidFill>
            <a:schemeClr val="accent1">
              <a:tint val="20000"/>
            </a:schemeClr>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snapVertSplitter="1">
    <p:restoredLeft sz="12579"/>
    <p:restoredTop sz="90000"/>
  </p:normalViewPr>
  <p:slideViewPr>
    <p:cSldViewPr snapToGrid="0" snapToObjects="1">
      <p:cViewPr varScale="1">
        <p:scale>
          <a:sx n="100" d="100"/>
          <a:sy n="100" d="100"/>
        </p:scale>
        <p:origin x="0" y="0"/>
      </p:cViewPr>
      <p:guideLst>
        <p:guide orient="horz" pos="1428"/>
        <p:guide pos="3839"/>
      </p:guideLst>
    </p:cSldViewPr>
  </p:slideViewPr>
  <p:notesTextViewPr>
    <p:cViewPr>
      <p:scale>
        <a:sx n="100" d="100"/>
        <a:sy n="100" d="100"/>
      </p:scale>
      <p:origin x="0" y="0"/>
    </p:cViewPr>
  </p:notesTextViewPr>
  <p:sorterViewPr>
    <p:cViewPr>
      <p:scale>
        <a:sx n="100" d="100"/>
        <a:sy n="100" d="100"/>
      </p:scale>
      <p:origin x="0" y="0"/>
    </p:cViewPr>
  </p:sorter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presProps" Target="presProps.xml"  /><Relationship Id="rId15" Type="http://schemas.openxmlformats.org/officeDocument/2006/relationships/viewProps" Target="viewProps.xml"  /><Relationship Id="rId16" Type="http://schemas.openxmlformats.org/officeDocument/2006/relationships/theme" Target="theme/theme1.xml"  /><Relationship Id="rId17" Type="http://schemas.openxmlformats.org/officeDocument/2006/relationships/tableStyles" Target="tableStyles.xml"  /><Relationship Id="rId2" Type="http://schemas.openxmlformats.org/officeDocument/2006/relationships/notesMaster" Target="notesMasters/notesMaster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ja-JP" altLang="en-US"/>
              <a:t/>
            </a:r>
            <a:endParaRPr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1A3D5110-9FE0-496F-B26A-071D02F2DE37}" type="datetime1">
              <a:rPr lang="ja-JP" altLang="en-US"/>
              <a:pPr lvl="0">
                <a:defRPr/>
              </a:pPr>
              <a:t>2022/3/5</a:t>
            </a:fld>
            <a:endParaRPr lang="ja-JP" altLang="en-US"/>
          </a:p>
        </p:txBody>
      </p:sp>
      <p:sp>
        <p:nvSpPr>
          <p:cNvPr id="4" name="スライド イメージ プレースホルダー 3"/>
          <p:cNvSpPr>
            <a:spLocks noGrp="1" noRot="1" noChangeAspect="1" noTextEdi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anchor="ctr"/>
          <a:lstStyle/>
          <a:p>
            <a:pPr lvl="0">
              <a:defRPr/>
            </a:pPr>
            <a:endParaRPr lang="ja-JP" altLang="en-US"/>
          </a:p>
        </p:txBody>
      </p:sp>
      <p:sp>
        <p:nvSpPr>
          <p:cNvPr id="5" name="スライド 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ja-JP" altLang="en-US"/>
              <a:t>クリックしてマスター テキストのスタイルを編集</a:t>
            </a:r>
            <a:endParaRPr lang="ja-JP" altLang="en-US"/>
          </a:p>
          <a:p>
            <a:pPr lvl="1">
              <a:defRPr/>
            </a:pPr>
            <a:r>
              <a:rPr lang="ja-JP" altLang="en-US"/>
              <a:t>第 2 レベル</a:t>
            </a:r>
            <a:endParaRPr lang="ja-JP" altLang="en-US"/>
          </a:p>
          <a:p>
            <a:pPr lvl="2">
              <a:defRPr/>
            </a:pPr>
            <a:r>
              <a:rPr lang="ja-JP" altLang="en-US"/>
              <a:t>第 3 レベル</a:t>
            </a:r>
            <a:endParaRPr lang="ja-JP" altLang="en-US"/>
          </a:p>
          <a:p>
            <a:pPr lvl="3">
              <a:defRPr/>
            </a:pPr>
            <a:r>
              <a:rPr lang="ja-JP" altLang="en-US"/>
              <a:t>第 4 レベル</a:t>
            </a:r>
            <a:endParaRPr lang="ja-JP" altLang="en-US"/>
          </a:p>
          <a:p>
            <a:pPr lvl="4">
              <a:defRPr/>
            </a:pPr>
            <a:r>
              <a:rPr lang="ja-JP" altLang="en-US"/>
              <a:t>第 5 レベル</a:t>
            </a:r>
            <a:endParaRPr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ja-JP" altLang="en-US"/>
              <a:t/>
            </a:r>
            <a:endParaRPr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ja-JP" altLang="en-US"/>
              <a:pPr lvl="0">
                <a:defRPr/>
              </a:pPr>
              <a:t>‹#›</a:t>
            </a:fld>
            <a:endParaRPr lang="ja-JP"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3"/>
          <p:cNvSpPr>
            <a:spLocks noGrp="1" noRot="1" noChangeAspect="1" noTextEdit="1"/>
          </p:cNvSpPr>
          <p:nvPr>
            <p:ph type="sldImg" idx="2"/>
          </p:nvPr>
        </p:nvSpPr>
        <p:spPr/>
        <p:txBody>
          <a:bodyPr/>
          <a:lstStyle/>
          <a:p>
            <a:pPr>
              <a:defRPr/>
            </a:pPr>
            <a:endParaRPr lang="ja-JP" altLang="en-US"/>
          </a:p>
        </p:txBody>
      </p:sp>
      <p:sp>
        <p:nvSpPr>
          <p:cNvPr id="3" name="スライド ノート プレースホルダー 4"/>
          <p:cNvSpPr>
            <a:spLocks noGrp="1"/>
          </p:cNvSpPr>
          <p:nvPr>
            <p:ph type="body" sz="quarter" idx="3"/>
          </p:nvPr>
        </p:nvSpPr>
        <p:spPr/>
        <p:txBody>
          <a:bodyPr/>
          <a:lstStyle/>
          <a:p>
            <a:pPr>
              <a:defRPr/>
            </a:pPr>
            <a:r>
              <a:rPr lang="ja-JP" altLang="en-US"/>
              <a:t>ターゲットとしているのは、主に学校の教育現場</a:t>
            </a:r>
            <a:r>
              <a:rPr lang="en-US" altLang="ja-JP"/>
              <a:t>(</a:t>
            </a:r>
            <a:r>
              <a:rPr lang="ja-JP" altLang="en-US"/>
              <a:t>小、中、高</a:t>
            </a:r>
            <a:r>
              <a:rPr lang="en-US" altLang="ja-JP"/>
              <a:t>)</a:t>
            </a:r>
            <a:endParaRPr lang="en-US" altLang="ja-JP"/>
          </a:p>
        </p:txBody>
      </p:sp>
      <p:sp>
        <p:nvSpPr>
          <p:cNvPr id="4" name="スライド番号プレースホルダー 6"/>
          <p:cNvSpPr>
            <a:spLocks noGrp="1"/>
          </p:cNvSpPr>
          <p:nvPr>
            <p:ph type="sldNum" sz="quarter" idx="5"/>
          </p:nvPr>
        </p:nvSpPr>
        <p:spPr/>
        <p:txBody>
          <a:bodyPr/>
          <a:lstStyle/>
          <a:p>
            <a:pPr lvl="0">
              <a:defRPr/>
            </a:pPr>
            <a:fld id="{09F4262C-968C-4EE9-8164-CE16364706B3}" type="slidenum">
              <a:rPr lang="en-US" altLang="en-US"/>
              <a:pPr lvl="0">
                <a:defRPr/>
              </a:pPr>
              <a:t>2</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3"/>
          <p:cNvSpPr>
            <a:spLocks noGrp="1" noRot="1" noChangeAspect="1" noTextEdit="1"/>
          </p:cNvSpPr>
          <p:nvPr>
            <p:ph type="sldImg" idx="2"/>
          </p:nvPr>
        </p:nvSpPr>
        <p:spPr/>
        <p:txBody>
          <a:bodyPr/>
          <a:lstStyle/>
          <a:p>
            <a:pPr>
              <a:defRPr/>
            </a:pPr>
            <a:endParaRPr lang="ja-JP" altLang="en-US"/>
          </a:p>
        </p:txBody>
      </p:sp>
      <p:sp>
        <p:nvSpPr>
          <p:cNvPr id="3" name="スライド ノート プレースホルダー 4"/>
          <p:cNvSpPr>
            <a:spLocks noGrp="1"/>
          </p:cNvSpPr>
          <p:nvPr>
            <p:ph type="body" sz="quarter" idx="3"/>
          </p:nvPr>
        </p:nvSpPr>
        <p:spPr/>
        <p:txBody>
          <a:bodyPr/>
          <a:lstStyle/>
          <a:p>
            <a:pPr>
              <a:defRPr/>
            </a:pPr>
            <a:r>
              <a:rPr lang="ja-JP" altLang="en-US"/>
              <a:t>先生の場合のログインは年と組と出席番号は</a:t>
            </a:r>
            <a:r>
              <a:rPr lang="en-US" altLang="ja-JP"/>
              <a:t>0</a:t>
            </a:r>
            <a:r>
              <a:rPr lang="ja-JP" altLang="en-US"/>
              <a:t>、名前はTeacher、パスワードは</a:t>
            </a:r>
            <a:r>
              <a:rPr lang="en-US" altLang="ja-JP"/>
              <a:t>9999</a:t>
            </a:r>
            <a:endParaRPr lang="en-US" altLang="ja-JP"/>
          </a:p>
          <a:p>
            <a:pPr>
              <a:defRPr/>
            </a:pPr>
            <a:r>
              <a:rPr lang="ja-JP" altLang="en-US"/>
              <a:t>先生が生徒に説明する用のログインは年と組は</a:t>
            </a:r>
            <a:r>
              <a:rPr lang="en-US" altLang="ja-JP"/>
              <a:t>1</a:t>
            </a:r>
            <a:r>
              <a:rPr lang="ja-JP" altLang="en-US"/>
              <a:t>、出席番号は</a:t>
            </a:r>
            <a:r>
              <a:rPr lang="en-US" altLang="ja-JP"/>
              <a:t>0</a:t>
            </a:r>
            <a:r>
              <a:rPr lang="ja-JP" altLang="en-US"/>
              <a:t>、名前は池田、パスワードは</a:t>
            </a:r>
            <a:r>
              <a:rPr lang="en-US" altLang="ja-JP"/>
              <a:t>1100</a:t>
            </a:r>
            <a:endParaRPr lang="en-US" altLang="ja-JP"/>
          </a:p>
          <a:p>
            <a:pPr>
              <a:defRPr/>
            </a:pPr>
            <a:r>
              <a:rPr lang="ja-JP" altLang="en-US"/>
              <a:t>生徒の場合は年と組と出席番号は現在のものを入れ、名前は自分の名前を入れ、パスワードは左から年、組、出席番号の順に入れる</a:t>
            </a:r>
            <a:endParaRPr lang="ja-JP" altLang="en-US"/>
          </a:p>
          <a:p>
            <a:pPr>
              <a:defRPr/>
            </a:pPr>
            <a:r>
              <a:rPr lang="en-US" altLang="ja-JP"/>
              <a:t>(</a:t>
            </a:r>
            <a:r>
              <a:rPr lang="ja-JP" altLang="en-US"/>
              <a:t>出席番号が</a:t>
            </a:r>
            <a:r>
              <a:rPr lang="en-US" altLang="ja-JP"/>
              <a:t>1</a:t>
            </a:r>
            <a:r>
              <a:rPr lang="ja-JP" altLang="en-US"/>
              <a:t>の場合は</a:t>
            </a:r>
            <a:r>
              <a:rPr lang="en-US" altLang="ja-JP"/>
              <a:t>01</a:t>
            </a:r>
            <a:r>
              <a:rPr lang="ja-JP" altLang="en-US"/>
              <a:t>とする</a:t>
            </a:r>
            <a:r>
              <a:rPr lang="en-US" altLang="ja-JP"/>
              <a:t>)</a:t>
            </a:r>
            <a:endParaRPr lang="en-US" altLang="ja-JP"/>
          </a:p>
        </p:txBody>
      </p:sp>
      <p:sp>
        <p:nvSpPr>
          <p:cNvPr id="4" name="スライド番号プレースホルダー 6"/>
          <p:cNvSpPr>
            <a:spLocks noGrp="1"/>
          </p:cNvSpPr>
          <p:nvPr>
            <p:ph type="sldNum" sz="quarter" idx="5"/>
          </p:nvPr>
        </p:nvSpPr>
        <p:spPr/>
        <p:txBody>
          <a:bodyPr/>
          <a:lstStyle/>
          <a:p>
            <a:pPr lvl="0">
              <a:defRPr/>
            </a:pPr>
            <a:fld id="{09F4262C-968C-4EE9-8164-CE16364706B3}" type="slidenum">
              <a:rPr lang="en-US" altLang="en-US"/>
              <a:pPr lvl="0">
                <a:defRPr/>
              </a:pPr>
              <a:t>4</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3"/>
          <p:cNvSpPr>
            <a:spLocks noGrp="1" noRot="1" noChangeAspect="1" noTextEdit="1"/>
          </p:cNvSpPr>
          <p:nvPr>
            <p:ph type="sldImg" idx="2"/>
          </p:nvPr>
        </p:nvSpPr>
        <p:spPr/>
        <p:txBody>
          <a:bodyPr/>
          <a:lstStyle/>
          <a:p>
            <a:pPr>
              <a:defRPr/>
            </a:pPr>
            <a:endParaRPr lang="ja-JP" altLang="en-US"/>
          </a:p>
        </p:txBody>
      </p:sp>
      <p:sp>
        <p:nvSpPr>
          <p:cNvPr id="3" name="スライド ノート プレースホルダー 4"/>
          <p:cNvSpPr>
            <a:spLocks noGrp="1"/>
          </p:cNvSpPr>
          <p:nvPr>
            <p:ph type="body" sz="quarter" idx="3"/>
          </p:nvPr>
        </p:nvSpPr>
        <p:spPr/>
        <p:txBody>
          <a:bodyPr/>
          <a:lstStyle/>
          <a:p>
            <a:pPr>
              <a:defRPr/>
            </a:pPr>
            <a:r>
              <a:rPr lang="ja-JP" altLang="en-US"/>
              <a:t>調べたい単語又は単語の意味を入力する</a:t>
            </a:r>
            <a:endParaRPr lang="ja-JP" altLang="en-US"/>
          </a:p>
          <a:p>
            <a:pPr>
              <a:defRPr/>
            </a:pPr>
            <a:r>
              <a:rPr lang="ja-JP" altLang="en-US"/>
              <a:t>画像は人を選択し、彼女と入れて検索した結果</a:t>
            </a:r>
            <a:endParaRPr lang="ja-JP" altLang="en-US"/>
          </a:p>
          <a:p>
            <a:pPr>
              <a:defRPr/>
            </a:pPr>
            <a:endParaRPr lang="ja-JP" altLang="en-US"/>
          </a:p>
        </p:txBody>
      </p:sp>
      <p:sp>
        <p:nvSpPr>
          <p:cNvPr id="4" name="スライド番号プレースホルダー 6"/>
          <p:cNvSpPr>
            <a:spLocks noGrp="1"/>
          </p:cNvSpPr>
          <p:nvPr>
            <p:ph type="sldNum" sz="quarter" idx="5"/>
          </p:nvPr>
        </p:nvSpPr>
        <p:spPr/>
        <p:txBody>
          <a:bodyPr/>
          <a:lstStyle/>
          <a:p>
            <a:pPr lvl="0">
              <a:defRPr/>
            </a:pPr>
            <a:fld id="{09F4262C-968C-4EE9-8164-CE16364706B3}" type="slidenum">
              <a:rPr lang="en-US" altLang="en-US"/>
              <a:pPr lvl="0">
                <a:defRPr/>
              </a:pPr>
              <a:t>6</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3"/>
          <p:cNvSpPr>
            <a:spLocks noGrp="1" noRot="1" noChangeAspect="1" noTextEdit="1"/>
          </p:cNvSpPr>
          <p:nvPr>
            <p:ph type="sldImg" idx="2"/>
          </p:nvPr>
        </p:nvSpPr>
        <p:spPr/>
        <p:txBody>
          <a:bodyPr/>
          <a:lstStyle/>
          <a:p>
            <a:pPr>
              <a:defRPr/>
            </a:pPr>
            <a:endParaRPr lang="ja-JP" altLang="en-US"/>
          </a:p>
        </p:txBody>
      </p:sp>
      <p:sp>
        <p:nvSpPr>
          <p:cNvPr id="3" name="スライド ノート プレースホルダー 4"/>
          <p:cNvSpPr>
            <a:spLocks noGrp="1"/>
          </p:cNvSpPr>
          <p:nvPr>
            <p:ph type="body" sz="quarter" idx="3"/>
          </p:nvPr>
        </p:nvSpPr>
        <p:spPr/>
        <p:txBody>
          <a:bodyPr/>
          <a:lstStyle/>
          <a:p>
            <a:pPr>
              <a:defRPr/>
            </a:pPr>
            <a:r>
              <a:rPr lang="ja-JP" altLang="en-US"/>
              <a:t>〇に入る正しいもの選択する</a:t>
            </a:r>
            <a:endParaRPr lang="ja-JP" altLang="en-US"/>
          </a:p>
          <a:p>
            <a:pPr>
              <a:defRPr/>
            </a:pPr>
            <a:r>
              <a:rPr lang="en-US" altLang="ja-JP"/>
              <a:t>3</a:t>
            </a:r>
            <a:r>
              <a:rPr lang="ja-JP" altLang="en-US"/>
              <a:t>問以上正解で合格となる</a:t>
            </a:r>
            <a:endParaRPr lang="ja-JP" altLang="en-US"/>
          </a:p>
        </p:txBody>
      </p:sp>
      <p:sp>
        <p:nvSpPr>
          <p:cNvPr id="4" name="スライド番号プレースホルダー 6"/>
          <p:cNvSpPr>
            <a:spLocks noGrp="1"/>
          </p:cNvSpPr>
          <p:nvPr>
            <p:ph type="sldNum" sz="quarter" idx="5"/>
          </p:nvPr>
        </p:nvSpPr>
        <p:spPr/>
        <p:txBody>
          <a:bodyPr/>
          <a:lstStyle/>
          <a:p>
            <a:pPr lvl="0">
              <a:defRPr/>
            </a:pPr>
            <a:fld id="{09F4262C-968C-4EE9-8164-CE16364706B3}" type="slidenum">
              <a:rPr lang="en-US" altLang="en-US"/>
              <a:pPr lvl="0">
                <a:defRPr/>
              </a:pPr>
              <a:t>7</a:t>
            </a:fld>
            <a:endParaRPr lang="en-US" altLang="en-US"/>
          </a:p>
        </p:txBody>
      </p:sp>
    </p:spTree>
  </p:cSld>
  <p:clrMapOvr>
    <a:masterClrMapping/>
  </p:clrMapOvr>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3"/>
          <p:cNvSpPr>
            <a:spLocks noGrp="1" noRot="1" noChangeAspect="1" noTextEdit="1"/>
          </p:cNvSpPr>
          <p:nvPr>
            <p:ph type="sldImg" idx="2"/>
          </p:nvPr>
        </p:nvSpPr>
        <p:spPr/>
        <p:txBody>
          <a:bodyPr/>
          <a:lstStyle/>
          <a:p>
            <a:pPr>
              <a:defRPr/>
            </a:pPr>
            <a:endParaRPr lang="ja-JP" altLang="en-US"/>
          </a:p>
        </p:txBody>
      </p:sp>
      <p:sp>
        <p:nvSpPr>
          <p:cNvPr id="3" name="スライド ノート プレースホルダー 4"/>
          <p:cNvSpPr>
            <a:spLocks noGrp="1"/>
          </p:cNvSpPr>
          <p:nvPr>
            <p:ph type="body" sz="quarter" idx="3"/>
          </p:nvPr>
        </p:nvSpPr>
        <p:spPr/>
        <p:txBody>
          <a:bodyPr/>
          <a:lstStyle/>
          <a:p>
            <a:pPr>
              <a:defRPr/>
            </a:pPr>
            <a:r>
              <a:rPr lang="ja-JP" altLang="en-US"/>
              <a:t>更新をしたい単語の種類を選択する画面</a:t>
            </a:r>
            <a:endParaRPr lang="ja-JP" altLang="en-US"/>
          </a:p>
        </p:txBody>
      </p:sp>
      <p:sp>
        <p:nvSpPr>
          <p:cNvPr id="4" name="スライド番号プレースホルダー 6"/>
          <p:cNvSpPr>
            <a:spLocks noGrp="1"/>
          </p:cNvSpPr>
          <p:nvPr>
            <p:ph type="sldNum" sz="quarter" idx="5"/>
          </p:nvPr>
        </p:nvSpPr>
        <p:spPr/>
        <p:txBody>
          <a:bodyPr/>
          <a:lstStyle/>
          <a:p>
            <a:pPr lvl="0">
              <a:defRPr/>
            </a:pPr>
            <a:fld id="{09F4262C-968C-4EE9-8164-CE16364706B3}" type="slidenum">
              <a:rPr lang="en-US" altLang="en-US"/>
              <a:pPr lvl="0">
                <a:defRPr/>
              </a:pPr>
              <a:t>8</a:t>
            </a:fld>
            <a:endParaRPr lang="en-US" altLang="en-US"/>
          </a:p>
        </p:txBody>
      </p:sp>
    </p:spTree>
  </p:cSld>
  <p:clrMapOvr>
    <a:masterClrMapping/>
  </p:clrMapOvr>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3"/>
          <p:cNvSpPr>
            <a:spLocks noGrp="1" noRot="1" noChangeAspect="1" noTextEdit="1"/>
          </p:cNvSpPr>
          <p:nvPr>
            <p:ph type="sldImg" idx="2"/>
          </p:nvPr>
        </p:nvSpPr>
        <p:spPr/>
        <p:txBody>
          <a:bodyPr/>
          <a:lstStyle/>
          <a:p>
            <a:pPr>
              <a:defRPr/>
            </a:pPr>
            <a:endParaRPr lang="ja-JP" altLang="en-US"/>
          </a:p>
        </p:txBody>
      </p:sp>
      <p:sp>
        <p:nvSpPr>
          <p:cNvPr id="3" name="スライド ノート プレースホルダー 4"/>
          <p:cNvSpPr>
            <a:spLocks noGrp="1"/>
          </p:cNvSpPr>
          <p:nvPr>
            <p:ph type="body" sz="quarter" idx="3"/>
          </p:nvPr>
        </p:nvSpPr>
        <p:spPr/>
        <p:txBody>
          <a:bodyPr/>
          <a:lstStyle/>
          <a:p>
            <a:pPr>
              <a:defRPr/>
            </a:pPr>
            <a:r>
              <a:rPr lang="ja-JP" altLang="en-US"/>
              <a:t>選択後の画面</a:t>
            </a:r>
            <a:endParaRPr lang="ja-JP" altLang="en-US"/>
          </a:p>
          <a:p>
            <a:pPr>
              <a:defRPr/>
            </a:pPr>
            <a:r>
              <a:rPr lang="ja-JP" altLang="en-US"/>
              <a:t>単語の種類によって、異なる部分はあるが同じ様な仕組みになっている</a:t>
            </a:r>
            <a:endParaRPr lang="ja-JP" altLang="en-US"/>
          </a:p>
          <a:p>
            <a:pPr>
              <a:defRPr/>
            </a:pPr>
            <a:r>
              <a:rPr lang="ja-JP" altLang="en-US"/>
              <a:t>生徒の更新も同様</a:t>
            </a:r>
            <a:endParaRPr lang="ja-JP" altLang="en-US"/>
          </a:p>
        </p:txBody>
      </p:sp>
      <p:sp>
        <p:nvSpPr>
          <p:cNvPr id="4" name="スライド番号プレースホルダー 6"/>
          <p:cNvSpPr>
            <a:spLocks noGrp="1"/>
          </p:cNvSpPr>
          <p:nvPr>
            <p:ph type="sldNum" sz="quarter" idx="5"/>
          </p:nvPr>
        </p:nvSpPr>
        <p:spPr/>
        <p:txBody>
          <a:bodyPr/>
          <a:lstStyle/>
          <a:p>
            <a:pPr lvl="0">
              <a:defRPr/>
            </a:pPr>
            <a:fld id="{09F4262C-968C-4EE9-8164-CE16364706B3}" type="slidenum">
              <a:rPr lang="en-US" altLang="en-US"/>
              <a:pPr lvl="0">
                <a:defRPr/>
              </a:pPr>
              <a:t>9</a:t>
            </a:fld>
            <a:endParaRPr lang="en-US" altLang="en-US"/>
          </a:p>
        </p:txBody>
      </p:sp>
    </p:spTree>
  </p:cSld>
  <p:clrMapOvr>
    <a:masterClrMapping/>
  </p:clrMapOvr>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3"/>
          <p:cNvSpPr>
            <a:spLocks noGrp="1" noRot="1" noChangeAspect="1" noTextEdit="1"/>
          </p:cNvSpPr>
          <p:nvPr>
            <p:ph type="sldImg" idx="2"/>
          </p:nvPr>
        </p:nvSpPr>
        <p:spPr/>
        <p:txBody>
          <a:bodyPr/>
          <a:lstStyle/>
          <a:p>
            <a:pPr>
              <a:defRPr/>
            </a:pPr>
            <a:endParaRPr lang="ja-JP" altLang="en-US"/>
          </a:p>
        </p:txBody>
      </p:sp>
      <p:sp>
        <p:nvSpPr>
          <p:cNvPr id="3" name="スライド ノート プレースホルダー 4"/>
          <p:cNvSpPr>
            <a:spLocks noGrp="1"/>
          </p:cNvSpPr>
          <p:nvPr>
            <p:ph type="body" sz="quarter" idx="3"/>
          </p:nvPr>
        </p:nvSpPr>
        <p:spPr/>
        <p:txBody>
          <a:bodyPr/>
          <a:lstStyle/>
          <a:p>
            <a:pPr>
              <a:defRPr/>
            </a:pPr>
            <a:endParaRPr lang="ja-JP" altLang="en-US"/>
          </a:p>
        </p:txBody>
      </p:sp>
      <p:sp>
        <p:nvSpPr>
          <p:cNvPr id="4" name="スライド番号プレースホルダー 6"/>
          <p:cNvSpPr>
            <a:spLocks noGrp="1"/>
          </p:cNvSpPr>
          <p:nvPr>
            <p:ph type="sldNum" sz="quarter" idx="5"/>
          </p:nvPr>
        </p:nvSpPr>
        <p:spPr/>
        <p:txBody>
          <a:bodyPr/>
          <a:lstStyle/>
          <a:p>
            <a:pPr lvl="0">
              <a:defRPr/>
            </a:pPr>
            <a:fld id="{09F4262C-968C-4EE9-8164-CE16364706B3}" type="slidenum">
              <a:rPr lang="en-US" altLang="en-US"/>
              <a:pPr lvl="0">
                <a:defRPr/>
              </a:pPr>
              <a:t>10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idx="0"/>
          </p:nvPr>
        </p:nvSpPr>
        <p:spPr>
          <a:xfrm>
            <a:off x="914399" y="2130425"/>
            <a:ext cx="10363198" cy="1470025"/>
          </a:xfrm>
        </p:spPr>
        <p:txBody>
          <a:bodyPr/>
          <a:lstStyle/>
          <a:p>
            <a:r>
              <a:rPr lang="ja-JP" altLang="en-US" smtClean="0"/>
              <a:t>クリックしてマスター タイトルのスタイルを編集</a:t>
            </a:r>
            <a:endParaRPr lang="ja-JP" altLang="en-US"/>
          </a:p>
        </p:txBody>
      </p:sp>
      <p:sp>
        <p:nvSpPr>
          <p:cNvPr id="3" name="サブタイトル 2"/>
          <p:cNvSpPr>
            <a:spLocks noGrp="1"/>
          </p:cNvSpPr>
          <p:nvPr>
            <p:ph type="subTitle" idx="1"/>
          </p:nvPr>
        </p:nvSpPr>
        <p:spPr>
          <a:xfrm>
            <a:off x="1828799" y="3886200"/>
            <a:ext cx="853439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クリックしてマスター サブタイトルのスタイルを編集</a:t>
            </a:r>
            <a:endParaRPr lang="ja-JP" altLang="en-US"/>
          </a:p>
        </p:txBody>
      </p:sp>
      <p:sp>
        <p:nvSpPr>
          <p:cNvPr id="4" name="日付プレースホルダー 3"/>
          <p:cNvSpPr>
            <a:spLocks noGrp="1"/>
          </p:cNvSpPr>
          <p:nvPr>
            <p:ph type="dt" sz="half" idx="10"/>
          </p:nvPr>
        </p:nvSpPr>
        <p:spPr/>
        <p:txBody>
          <a:bodyPr/>
          <a:lstStyle/>
          <a:p>
            <a:fld id="{940A130E-E3B8-4EBE-931F-81B26B8448AA}" type="datetime1">
              <a:rPr lang="ja-JP" altLang="en-US" smtClean="0"/>
              <a:pPr/>
              <a:t>2009-12-07</a:t>
            </a:fld>
            <a:endParaRPr lang="ja-JP" altLang="en-US"/>
          </a:p>
        </p:txBody>
      </p:sp>
      <p:sp>
        <p:nvSpPr>
          <p:cNvPr id="5" name="フッター プレースホルダー 4"/>
          <p:cNvSpPr>
            <a:spLocks noGrp="1"/>
          </p:cNvSpPr>
          <p:nvPr>
            <p:ph type="ftr" sz="quarter" idx="11"/>
          </p:nvPr>
        </p:nvSpPr>
        <p:spPr/>
        <p:txBody>
          <a:bodyPr/>
          <a:lstStyle/>
          <a:p>
            <a:endParaRPr lang="ja-JP" altLang="en-US"/>
          </a:p>
        </p:txBody>
      </p:sp>
      <p:sp>
        <p:nvSpPr>
          <p:cNvPr id="6" name="スライド番号プレースホルダー 5"/>
          <p:cNvSpPr>
            <a:spLocks noGrp="1"/>
          </p:cNvSpPr>
          <p:nvPr>
            <p:ph type="sldNum" sz="quarter" idx="12"/>
          </p:nvPr>
        </p:nvSpPr>
        <p:spPr/>
        <p:txBody>
          <a:bodyPr/>
          <a:lstStyle/>
          <a:p>
            <a:fld id="{800C6A38-4290-41DD-B95C-4155372FD4AF}" type="slidenum">
              <a:rPr lang="ja-JP" altLang="en-US" smtClean="0"/>
              <a:pPr/>
              <a:t>‹#›</a:t>
            </a:fld>
            <a:endParaRPr lang="ja-JP" altLang="en-US"/>
          </a:p>
        </p:txBody>
      </p:sp>
    </p:spTree>
  </p:cSld>
  <p:clrMapOvr>
    <a:masterClrMapping/>
  </p:clrMapOvr>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Only" preserve="1">
  <p:cSld name="挿入">
    <p:spTree>
      <p:nvGrpSpPr>
        <p:cNvPr id="1" name=""/>
        <p:cNvGrpSpPr/>
        <p:nvPr/>
      </p:nvGrpSpPr>
      <p:grpSpPr>
        <a:xfrm>
          <a:off x="0" y="0"/>
          <a:ext cx="0" cy="0"/>
          <a:chOff x="0" y="0"/>
          <a:chExt cx="0" cy="0"/>
        </a:xfrm>
      </p:grpSpPr>
      <p:sp>
        <p:nvSpPr>
          <p:cNvPr id="2" name="タイトル 1"/>
          <p:cNvSpPr>
            <a:spLocks noGrp="1"/>
          </p:cNvSpPr>
          <p:nvPr>
            <p:ph type="ctrTitle" idx="0"/>
          </p:nvPr>
        </p:nvSpPr>
        <p:spPr>
          <a:xfrm>
            <a:off x="0" y="2130425"/>
            <a:ext cx="12192000" cy="1470025"/>
          </a:xfrm>
        </p:spPr>
        <p:txBody>
          <a:bodyPr>
            <a:normAutofit/>
          </a:bodyPr>
          <a:lstStyle>
            <a:lvl1pPr>
              <a:defRPr sz="4400" b="1"/>
            </a:lvl1pPr>
          </a:lstStyle>
          <a:p>
            <a:r>
              <a:rPr lang="ja-JP" altLang="en-US" smtClean="0"/>
              <a:t>クリックしてマスター タイトルのスタイルを編集</a:t>
            </a:r>
            <a:endParaRPr lang="ja-JP" altLang="en-US"/>
          </a:p>
        </p:txBody>
      </p:sp>
      <p:sp>
        <p:nvSpPr>
          <p:cNvPr id="3" name="日付プレースホルダー 3"/>
          <p:cNvSpPr>
            <a:spLocks noGrp="1"/>
          </p:cNvSpPr>
          <p:nvPr>
            <p:ph type="dt" sz="half" idx="10"/>
          </p:nvPr>
        </p:nvSpPr>
        <p:spPr/>
        <p:txBody>
          <a:bodyPr/>
          <a:lstStyle/>
          <a:p>
            <a:fld id="{CA348888-F454-4AD2-BA62-3AF29D9807C0}" type="datetime1">
              <a:rPr lang="ja-JP" altLang="en-US" smtClean="0"/>
              <a:pPr/>
              <a:t>2009-12-07</a:t>
            </a:fld>
            <a:endParaRPr lang="ja-JP" altLang="en-US"/>
          </a:p>
        </p:txBody>
      </p:sp>
      <p:sp>
        <p:nvSpPr>
          <p:cNvPr id="4" name="フッター プレースホルダー 4"/>
          <p:cNvSpPr>
            <a:spLocks noGrp="1"/>
          </p:cNvSpPr>
          <p:nvPr>
            <p:ph type="ftr" sz="quarter" idx="11"/>
          </p:nvPr>
        </p:nvSpPr>
        <p:spPr/>
        <p:txBody>
          <a:bodyPr/>
          <a:lstStyle/>
          <a:p>
            <a:endParaRPr lang="ja-JP" altLang="en-US"/>
          </a:p>
        </p:txBody>
      </p:sp>
      <p:sp>
        <p:nvSpPr>
          <p:cNvPr id="5" name="スライド番号プレースホルダー 5"/>
          <p:cNvSpPr>
            <a:spLocks noGrp="1"/>
          </p:cNvSpPr>
          <p:nvPr>
            <p:ph type="sldNum" sz="quarter" idx="12"/>
          </p:nvPr>
        </p:nvSpPr>
        <p:spPr/>
        <p:txBody>
          <a:bodyPr/>
          <a:lstStyle/>
          <a:p>
            <a:fld id="{AD22CD3B-FDDF-4998-970C-76E6E0BEC65F}" type="slidenum">
              <a:rPr lang="ja-JP" altLang="en-US" smtClean="0"/>
              <a:pPr/>
              <a:t>‹#›</a:t>
            </a:fld>
            <a:endParaRPr lang="ja-JP" altLang="en-US"/>
          </a:p>
        </p:txBody>
      </p:sp>
    </p:spTree>
  </p:cSld>
  <p:clrMapOvr>
    <a:masterClrMapping/>
  </p:clrMapOvr>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clipArtAndTx" preserve="1">
  <p:cSld name="目次">
    <p:spTree>
      <p:nvGrpSpPr>
        <p:cNvPr id="1" name=""/>
        <p:cNvGrpSpPr/>
        <p:nvPr/>
      </p:nvGrpSpPr>
      <p:grpSpPr>
        <a:xfrm>
          <a:off x="0" y="0"/>
          <a:ext cx="0" cy="0"/>
          <a:chOff x="0" y="0"/>
          <a:chExt cx="0" cy="0"/>
        </a:xfrm>
      </p:grpSpPr>
      <p:sp>
        <p:nvSpPr>
          <p:cNvPr id="2" name="タイトル 1"/>
          <p:cNvSpPr>
            <a:spLocks noGrp="1"/>
          </p:cNvSpPr>
          <p:nvPr>
            <p:ph type="title" idx="0"/>
          </p:nvPr>
        </p:nvSpPr>
        <p:spPr>
          <a:xfrm>
            <a:off x="609599" y="274638"/>
            <a:ext cx="10972798" cy="1143000"/>
          </a:xfrm>
        </p:spPr>
        <p:txBody>
          <a:bodyPr/>
          <a:lstStyle>
            <a:lvl1pPr>
              <a:defRPr/>
            </a:lvl1pPr>
          </a:lstStyle>
          <a:p>
            <a:r>
              <a:rPr lang="ja-JP" altLang="en-US" smtClean="0"/>
              <a:t>クリックしてマスター タイトルのスタイルを編集</a:t>
            </a:r>
            <a:endParaRPr lang="ja-JP" altLang="en-US"/>
          </a:p>
        </p:txBody>
      </p:sp>
      <p:sp>
        <p:nvSpPr>
          <p:cNvPr id="8" name="テキスト プレースホルダー 7"/>
          <p:cNvSpPr>
            <a:spLocks noGrp="1"/>
          </p:cNvSpPr>
          <p:nvPr>
            <p:ph type="body" sz="quarter" idx="14"/>
          </p:nvPr>
        </p:nvSpPr>
        <p:spPr>
          <a:xfrm>
            <a:off x="2857477" y="2214563"/>
            <a:ext cx="6477021" cy="3214687"/>
          </a:xfrm>
        </p:spPr>
        <p:txBody>
          <a:bodyPr>
            <a:normAutofit/>
          </a:bodyPr>
          <a:lstStyle>
            <a:lvl1pPr>
              <a:lnSpc>
                <a:spcPct val="150000"/>
              </a:lnSpc>
              <a:defRPr sz="2400"/>
            </a:lvl1pPr>
          </a:lstStyle>
          <a:p>
            <a:pPr lvl="0"/>
            <a:r>
              <a:rPr lang="ja-JP" altLang="en-US" smtClean="0"/>
              <a:t>序文</a:t>
            </a:r>
            <a:endParaRPr lang="ja-JP" altLang="en-US"/>
          </a:p>
          <a:p>
            <a:pPr lvl="0"/>
            <a:r>
              <a:rPr lang="ja-JP" altLang="en-US" smtClean="0"/>
              <a:t>本文 1</a:t>
            </a:r>
            <a:endParaRPr lang="ja-JP" altLang="en-US"/>
          </a:p>
          <a:p>
            <a:pPr lvl="0"/>
            <a:r>
              <a:rPr lang="ja-JP" altLang="en-US" smtClean="0"/>
              <a:t>本文 2</a:t>
            </a:r>
            <a:endParaRPr lang="ja-JP" altLang="en-US"/>
          </a:p>
          <a:p>
            <a:pPr lvl="0"/>
            <a:r>
              <a:rPr lang="ja-JP" altLang="en-US" smtClean="0"/>
              <a:t>本文 3</a:t>
            </a:r>
            <a:endParaRPr lang="ja-JP" altLang="en-US"/>
          </a:p>
          <a:p>
            <a:pPr lvl="0"/>
            <a:r>
              <a:rPr lang="ja-JP" altLang="en-US" smtClean="0"/>
              <a:t>結論</a:t>
            </a:r>
            <a:endParaRPr lang="ja-JP" altLang="en-US"/>
          </a:p>
        </p:txBody>
      </p:sp>
      <p:sp>
        <p:nvSpPr>
          <p:cNvPr id="4" name="日付プレースホルダー 3"/>
          <p:cNvSpPr>
            <a:spLocks noGrp="1"/>
          </p:cNvSpPr>
          <p:nvPr>
            <p:ph type="dt" sz="half" idx="10"/>
          </p:nvPr>
        </p:nvSpPr>
        <p:spPr/>
        <p:txBody>
          <a:bodyPr/>
          <a:lstStyle/>
          <a:p>
            <a:fld id="{956FEC12-A4C9-4837-AF94-AD867782C04C}" type="datetime1">
              <a:rPr lang="ja-JP" altLang="en-US" smtClean="0"/>
              <a:pPr/>
              <a:t>2009-12-07</a:t>
            </a:fld>
            <a:endParaRPr lang="ja-JP" altLang="en-US"/>
          </a:p>
        </p:txBody>
      </p:sp>
      <p:sp>
        <p:nvSpPr>
          <p:cNvPr id="5" name="フッター プレースホルダー 4"/>
          <p:cNvSpPr>
            <a:spLocks noGrp="1"/>
          </p:cNvSpPr>
          <p:nvPr>
            <p:ph type="ftr" sz="quarter" idx="11"/>
          </p:nvPr>
        </p:nvSpPr>
        <p:spPr/>
        <p:txBody>
          <a:bodyPr/>
          <a:lstStyle/>
          <a:p>
            <a:endParaRPr lang="ja-JP" altLang="en-US"/>
          </a:p>
        </p:txBody>
      </p:sp>
      <p:sp>
        <p:nvSpPr>
          <p:cNvPr id="6" name="スライド番号プレースホルダー 5"/>
          <p:cNvSpPr>
            <a:spLocks noGrp="1"/>
          </p:cNvSpPr>
          <p:nvPr>
            <p:ph type="sldNum" sz="quarter" idx="12"/>
          </p:nvPr>
        </p:nvSpPr>
        <p:spPr/>
        <p:txBody>
          <a:bodyPr/>
          <a:lstStyle/>
          <a:p>
            <a:fld id="{AD22CD3B-FDDF-4998-970C-76E6E0BEC65F}" type="slidenum">
              <a:rPr lang="ja-JP" altLang="en-US" smtClean="0"/>
              <a:pPr/>
              <a:t>‹#›</a:t>
            </a:fld>
            <a:endParaRPr lang="ja-JP" altLang="en-US"/>
          </a:p>
        </p:txBody>
      </p:sp>
    </p:spTree>
  </p:cSld>
  <p:clrMapOvr>
    <a:masterClrMapping/>
  </p:clrMapOvr>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idx="0"/>
          </p:nvPr>
        </p:nvSpPr>
        <p:spPr>
          <a:xfrm>
            <a:off x="8839199" y="274638"/>
            <a:ext cx="2743199" cy="5851525"/>
          </a:xfrm>
        </p:spPr>
        <p:txBody>
          <a:bodyPr vert="eaVert"/>
          <a:lstStyle/>
          <a:p>
            <a:r>
              <a:rPr lang="ja-JP" altLang="en-US" smtClean="0"/>
              <a:t>クリックしてマスター タイトルのスタイルを編集</a:t>
            </a:r>
            <a:endParaRPr lang="ja-JP" altLang="en-US"/>
          </a:p>
        </p:txBody>
      </p:sp>
      <p:sp>
        <p:nvSpPr>
          <p:cNvPr id="3" name="宣言 2"/>
          <p:cNvSpPr>
            <a:spLocks noGrp="1"/>
          </p:cNvSpPr>
          <p:nvPr>
            <p:ph type="body" orient="vert" idx="1"/>
          </p:nvPr>
        </p:nvSpPr>
        <p:spPr>
          <a:xfrm>
            <a:off x="609599" y="274638"/>
            <a:ext cx="8026399" cy="5851525"/>
          </a:xfrm>
        </p:spPr>
        <p:txBody>
          <a:bodyPr vert="eaVert"/>
          <a:lstStyle/>
          <a:p>
            <a:pPr lvl="0"/>
            <a:r>
              <a:rPr lang="ja-JP" altLang="en-US" smtClean="0"/>
              <a:t>クリックしてマスター テキストのスタイルを編集</a:t>
            </a:r>
          </a:p>
          <a:p>
            <a:pPr lvl="1"/>
            <a:r>
              <a:rPr lang="ja-JP" altLang="en-US" smtClean="0"/>
              <a:t>第 2 レベル</a:t>
            </a:r>
          </a:p>
          <a:p>
            <a:pPr lvl="2"/>
            <a:r>
              <a:rPr lang="ja-JP" altLang="en-US" smtClean="0"/>
              <a:t>第 3 レベル</a:t>
            </a:r>
          </a:p>
          <a:p>
            <a:pPr lvl="3"/>
            <a:r>
              <a:rPr lang="ja-JP" altLang="en-US" smtClean="0"/>
              <a:t>第 4 レベル</a:t>
            </a:r>
          </a:p>
          <a:p>
            <a:pPr lvl="4"/>
            <a:r>
              <a:rPr lang="ja-JP" altLang="en-US" smtClean="0"/>
              <a:t>第 5 レベル</a:t>
            </a:r>
            <a:endParaRPr lang="ja-JP" altLang="en-US"/>
          </a:p>
        </p:txBody>
      </p:sp>
      <p:sp>
        <p:nvSpPr>
          <p:cNvPr id="4" name="日付プレースホルダー 3"/>
          <p:cNvSpPr>
            <a:spLocks noGrp="1"/>
          </p:cNvSpPr>
          <p:nvPr>
            <p:ph type="dt" sz="half" idx="10"/>
          </p:nvPr>
        </p:nvSpPr>
        <p:spPr/>
        <p:txBody>
          <a:bodyPr/>
          <a:lstStyle/>
          <a:p>
            <a:fld id="{957F84A3-4F29-4053-ACFD-1BAF2D3F140C}" type="datetime1">
              <a:rPr lang="ja-JP" altLang="en-US" smtClean="0"/>
              <a:pPr/>
              <a:t>2009-12-07</a:t>
            </a:fld>
            <a:endParaRPr lang="ja-JP" altLang="en-US"/>
          </a:p>
        </p:txBody>
      </p:sp>
      <p:sp>
        <p:nvSpPr>
          <p:cNvPr id="5" name="フッター プレースホルダー 4"/>
          <p:cNvSpPr>
            <a:spLocks noGrp="1"/>
          </p:cNvSpPr>
          <p:nvPr>
            <p:ph type="ftr" sz="quarter" idx="11"/>
          </p:nvPr>
        </p:nvSpPr>
        <p:spPr/>
        <p:txBody>
          <a:bodyPr/>
          <a:lstStyle/>
          <a:p>
            <a:endParaRPr lang="ja-JP" altLang="en-US"/>
          </a:p>
        </p:txBody>
      </p:sp>
      <p:sp>
        <p:nvSpPr>
          <p:cNvPr id="6" name="スライド番号プレースホルダー 5"/>
          <p:cNvSpPr>
            <a:spLocks noGrp="1"/>
          </p:cNvSpPr>
          <p:nvPr>
            <p:ph type="sldNum" sz="quarter" idx="12"/>
          </p:nvPr>
        </p:nvSpPr>
        <p:spPr/>
        <p:txBody>
          <a:bodyPr/>
          <a:lstStyle/>
          <a:p>
            <a:fld id="{AD22CD3B-FDDF-4998-970C-76E6E0BEC65F}" type="slidenum">
              <a:rPr lang="ja-JP" altLang="en-US" smtClean="0"/>
              <a:pPr/>
              <a:t>‹#›</a:t>
            </a:fld>
            <a:endParaRPr lang="ja-JP" altLang="en-US"/>
          </a:p>
        </p:txBody>
      </p:sp>
    </p:spTree>
  </p:cSld>
  <p:clrMapOvr>
    <a:masterClrMapping/>
  </p:clrMapOvr>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idx="0"/>
          </p:nvPr>
        </p:nvSpPr>
        <p:spPr/>
        <p:txBody>
          <a:bodyPr/>
          <a:lstStyle/>
          <a:p>
            <a:r>
              <a:rPr lang="ja-JP" altLang="en-US" smtClean="0"/>
              <a:t>クリックしてマスター タイトルのスタイルを編集</a:t>
            </a:r>
            <a:endParaRPr lang="ja-JP" altLang="en-US"/>
          </a:p>
        </p:txBody>
      </p:sp>
      <p:sp>
        <p:nvSpPr>
          <p:cNvPr id="3" name="コンテンツ プレースホルダー 2"/>
          <p:cNvSpPr>
            <a:spLocks noGrp="1"/>
          </p:cNvSpPr>
          <p:nvPr>
            <p:ph idx="1"/>
          </p:nvPr>
        </p:nvSpPr>
        <p:spPr/>
        <p:txBody>
          <a:bodyPr/>
          <a:lstStyle/>
          <a:p>
            <a:pPr lvl="0"/>
            <a:r>
              <a:rPr lang="ja-JP" altLang="en-US" smtClean="0"/>
              <a:t>クリックしてマスター テキストのスタイルを編集</a:t>
            </a:r>
          </a:p>
          <a:p>
            <a:pPr lvl="1"/>
            <a:r>
              <a:rPr lang="ja-JP" altLang="en-US" smtClean="0"/>
              <a:t>第 2 レベル</a:t>
            </a:r>
          </a:p>
          <a:p>
            <a:pPr lvl="2"/>
            <a:r>
              <a:rPr lang="ja-JP" altLang="en-US" smtClean="0"/>
              <a:t>第 3 レベル</a:t>
            </a:r>
          </a:p>
          <a:p>
            <a:pPr lvl="3"/>
            <a:r>
              <a:rPr lang="ja-JP" altLang="en-US" smtClean="0"/>
              <a:t>第 4 レベル</a:t>
            </a:r>
          </a:p>
          <a:p>
            <a:pPr lvl="4"/>
            <a:r>
              <a:rPr lang="ja-JP" altLang="en-US" smtClean="0"/>
              <a:t>第 5 レベル</a:t>
            </a:r>
            <a:endParaRPr lang="ja-JP" altLang="en-US"/>
          </a:p>
        </p:txBody>
      </p:sp>
      <p:sp>
        <p:nvSpPr>
          <p:cNvPr id="4" name="日付プレースホルダー 3"/>
          <p:cNvSpPr>
            <a:spLocks noGrp="1"/>
          </p:cNvSpPr>
          <p:nvPr>
            <p:ph type="dt" sz="half" idx="10"/>
          </p:nvPr>
        </p:nvSpPr>
        <p:spPr/>
        <p:txBody>
          <a:bodyPr/>
          <a:lstStyle/>
          <a:p>
            <a:fld id="{4953836A-82A3-4C8B-9D31-CD724F3673ED}" type="datetime1">
              <a:rPr lang="ja-JP" altLang="en-US" smtClean="0"/>
              <a:pPr/>
              <a:t>2009-12-07</a:t>
            </a:fld>
            <a:endParaRPr lang="ja-JP" altLang="en-US"/>
          </a:p>
        </p:txBody>
      </p:sp>
      <p:sp>
        <p:nvSpPr>
          <p:cNvPr id="5" name="フッター プレースホルダー 4"/>
          <p:cNvSpPr>
            <a:spLocks noGrp="1"/>
          </p:cNvSpPr>
          <p:nvPr>
            <p:ph type="ftr" sz="quarter" idx="11"/>
          </p:nvPr>
        </p:nvSpPr>
        <p:spPr/>
        <p:txBody>
          <a:bodyPr/>
          <a:lstStyle/>
          <a:p>
            <a:endParaRPr lang="ja-JP" altLang="en-US"/>
          </a:p>
        </p:txBody>
      </p:sp>
      <p:sp>
        <p:nvSpPr>
          <p:cNvPr id="6" name="スライド番号プレースホルダー 5"/>
          <p:cNvSpPr>
            <a:spLocks noGrp="1"/>
          </p:cNvSpPr>
          <p:nvPr>
            <p:ph type="sldNum" sz="quarter" idx="12"/>
          </p:nvPr>
        </p:nvSpPr>
        <p:spPr/>
        <p:txBody>
          <a:bodyPr/>
          <a:lstStyle/>
          <a:p>
            <a:fld id="{AD22CD3B-FDDF-4998-970C-76E6E0BEC65F}" type="slidenum">
              <a:rPr lang="ja-JP" altLang="en-US" smtClean="0"/>
              <a:pPr/>
              <a:t>‹#›</a:t>
            </a:fld>
            <a:endParaRPr lang="ja-JP" altLang="en-US"/>
          </a:p>
        </p:txBody>
      </p:sp>
    </p:spTree>
  </p:cSld>
  <p:clrMapOvr>
    <a:masterClrMapping/>
  </p:clrMapOvr>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p>
            <a:fld id="{AD2EBAF6-36D0-4DD8-B695-D4C1B37E35D6}" type="datetime1">
              <a:rPr lang="ja-JP" altLang="en-US" smtClean="0"/>
              <a:pPr/>
              <a:t>2009-12-07</a:t>
            </a:fld>
            <a:endParaRPr lang="ja-JP" altLang="en-US"/>
          </a:p>
        </p:txBody>
      </p:sp>
      <p:sp>
        <p:nvSpPr>
          <p:cNvPr id="3" name="フッター プレースホルダー 4"/>
          <p:cNvSpPr>
            <a:spLocks noGrp="1"/>
          </p:cNvSpPr>
          <p:nvPr>
            <p:ph type="ftr" sz="quarter" idx="11"/>
          </p:nvPr>
        </p:nvSpPr>
        <p:spPr/>
        <p:txBody>
          <a:bodyPr/>
          <a:lstStyle/>
          <a:p>
            <a:endParaRPr lang="ja-JP" altLang="en-US"/>
          </a:p>
        </p:txBody>
      </p:sp>
      <p:sp>
        <p:nvSpPr>
          <p:cNvPr id="4" name="スライド番号プレースホルダー 5"/>
          <p:cNvSpPr>
            <a:spLocks noGrp="1"/>
          </p:cNvSpPr>
          <p:nvPr>
            <p:ph type="sldNum" sz="quarter" idx="12"/>
          </p:nvPr>
        </p:nvSpPr>
        <p:spPr/>
        <p:txBody>
          <a:bodyPr/>
          <a:lstStyle/>
          <a:p>
            <a:fld id="{AD22CD3B-FDDF-4998-970C-76E6E0BEC65F}" type="slidenum">
              <a:rPr lang="ja-JP" altLang="en-US" smtClean="0"/>
              <a:pPr/>
              <a:t>‹#›</a:t>
            </a:fld>
            <a:endParaRPr lang="ja-JP" altLang="en-US"/>
          </a:p>
        </p:txBody>
      </p:sp>
    </p:spTree>
  </p:cSld>
  <p:clrMapOvr>
    <a:masterClrMapping/>
  </p:clrMapOvr>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idx="0"/>
          </p:nvPr>
        </p:nvSpPr>
        <p:spPr>
          <a:xfrm>
            <a:off x="963083" y="4406900"/>
            <a:ext cx="10363198" cy="1362075"/>
          </a:xfrm>
        </p:spPr>
        <p:txBody>
          <a:bodyPr anchor="t"/>
          <a:lstStyle>
            <a:lvl1pPr algn="l">
              <a:defRPr sz="4000" b="1" cap="all"/>
            </a:lvl1pPr>
          </a:lstStyle>
          <a:p>
            <a:r>
              <a:rPr lang="ja-JP" altLang="en-US" smtClean="0"/>
              <a:t>クリックしてマスター タイトルのスタイルを編集</a:t>
            </a:r>
            <a:endParaRPr lang="ja-JP" altLang="en-US"/>
          </a:p>
        </p:txBody>
      </p:sp>
      <p:sp>
        <p:nvSpPr>
          <p:cNvPr id="3" name="テキスト プレースホルダー 2"/>
          <p:cNvSpPr>
            <a:spLocks noGrp="1"/>
          </p:cNvSpPr>
          <p:nvPr>
            <p:ph type="body" idx="1"/>
          </p:nvPr>
        </p:nvSpPr>
        <p:spPr>
          <a:xfrm>
            <a:off x="963083" y="2906713"/>
            <a:ext cx="1036319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クリックしてマスター テキストのスタイルを編集</a:t>
            </a:r>
          </a:p>
        </p:txBody>
      </p:sp>
      <p:sp>
        <p:nvSpPr>
          <p:cNvPr id="4" name="日付プレースホルダー 3"/>
          <p:cNvSpPr>
            <a:spLocks noGrp="1"/>
          </p:cNvSpPr>
          <p:nvPr>
            <p:ph type="dt" sz="half" idx="10"/>
          </p:nvPr>
        </p:nvSpPr>
        <p:spPr/>
        <p:txBody>
          <a:bodyPr/>
          <a:lstStyle/>
          <a:p>
            <a:fld id="{60728D28-603B-4EFC-80F8-17E5E9107035}" type="datetime1">
              <a:rPr lang="ja-JP" altLang="en-US" smtClean="0"/>
              <a:pPr/>
              <a:t>2009-12-07</a:t>
            </a:fld>
            <a:endParaRPr lang="ja-JP" altLang="en-US"/>
          </a:p>
        </p:txBody>
      </p:sp>
      <p:sp>
        <p:nvSpPr>
          <p:cNvPr id="5" name="フッター プレースホルダー 4"/>
          <p:cNvSpPr>
            <a:spLocks noGrp="1"/>
          </p:cNvSpPr>
          <p:nvPr>
            <p:ph type="ftr" sz="quarter" idx="11"/>
          </p:nvPr>
        </p:nvSpPr>
        <p:spPr/>
        <p:txBody>
          <a:bodyPr/>
          <a:lstStyle/>
          <a:p>
            <a:endParaRPr lang="ja-JP" altLang="en-US"/>
          </a:p>
        </p:txBody>
      </p:sp>
      <p:sp>
        <p:nvSpPr>
          <p:cNvPr id="6" name="スライド番号プレースホルダー 5"/>
          <p:cNvSpPr>
            <a:spLocks noGrp="1"/>
          </p:cNvSpPr>
          <p:nvPr>
            <p:ph type="sldNum" sz="quarter" idx="12"/>
          </p:nvPr>
        </p:nvSpPr>
        <p:spPr/>
        <p:txBody>
          <a:bodyPr/>
          <a:lstStyle/>
          <a:p>
            <a:fld id="{AD22CD3B-FDDF-4998-970C-76E6E0BEC65F}" type="slidenum">
              <a:rPr lang="ja-JP" altLang="en-US" smtClean="0"/>
              <a:pPr/>
              <a:t>‹#›</a:t>
            </a:fld>
            <a:endParaRPr lang="ja-JP" altLang="en-US"/>
          </a:p>
        </p:txBody>
      </p:sp>
    </p:spTree>
  </p:cSld>
  <p:clrMapOvr>
    <a:masterClrMapping/>
  </p:clrMapOvr>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idx="0"/>
          </p:nvPr>
        </p:nvSpPr>
        <p:spPr/>
        <p:txBody>
          <a:bodyPr/>
          <a:lstStyle/>
          <a:p>
            <a:r>
              <a:rPr lang="ja-JP" altLang="en-US" smtClean="0"/>
              <a:t>クリックしてマスター タイトルのスタイルを編集</a:t>
            </a:r>
            <a:endParaRPr lang="ja-JP" altLang="en-US"/>
          </a:p>
        </p:txBody>
      </p:sp>
      <p:sp>
        <p:nvSpPr>
          <p:cNvPr id="3" name="コンテンツ プレースホルダー 2"/>
          <p:cNvSpPr>
            <a:spLocks noGrp="1"/>
          </p:cNvSpPr>
          <p:nvPr>
            <p:ph sz="half" idx="1"/>
          </p:nvPr>
        </p:nvSpPr>
        <p:spPr>
          <a:xfrm>
            <a:off x="609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r>
              <a:rPr lang="ja-JP" altLang="en-US" smtClean="0"/>
              <a:t>クリックしてマスター テキストのスタイルを編集</a:t>
            </a:r>
          </a:p>
          <a:p>
            <a:pPr lvl="1"/>
            <a:r>
              <a:rPr lang="ja-JP" altLang="en-US" smtClean="0"/>
              <a:t>第 2 レベル</a:t>
            </a:r>
          </a:p>
          <a:p>
            <a:pPr lvl="2"/>
            <a:r>
              <a:rPr lang="ja-JP" altLang="en-US" smtClean="0"/>
              <a:t>第 3 レベル</a:t>
            </a:r>
          </a:p>
          <a:p>
            <a:pPr lvl="3"/>
            <a:r>
              <a:rPr lang="ja-JP" altLang="en-US" smtClean="0"/>
              <a:t>第 4 レベル</a:t>
            </a:r>
          </a:p>
          <a:p>
            <a:pPr lvl="4"/>
            <a:r>
              <a:rPr lang="ja-JP" altLang="en-US" smtClean="0"/>
              <a:t>第 5 レベル</a:t>
            </a:r>
            <a:endParaRPr lang="ja-JP" altLang="en-US"/>
          </a:p>
        </p:txBody>
      </p:sp>
      <p:sp>
        <p:nvSpPr>
          <p:cNvPr id="4" name="コンテンツ プレースホルダー 3"/>
          <p:cNvSpPr>
            <a:spLocks noGrp="1"/>
          </p:cNvSpPr>
          <p:nvPr>
            <p:ph sz="half" idx="2"/>
          </p:nvPr>
        </p:nvSpPr>
        <p:spPr>
          <a:xfrm>
            <a:off x="6197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r>
              <a:rPr lang="ja-JP" altLang="en-US" smtClean="0"/>
              <a:t>クリックしてマスター テキストのスタイルを編集</a:t>
            </a:r>
          </a:p>
          <a:p>
            <a:pPr lvl="1"/>
            <a:r>
              <a:rPr lang="ja-JP" altLang="en-US" smtClean="0"/>
              <a:t>第 2 レベル</a:t>
            </a:r>
          </a:p>
          <a:p>
            <a:pPr lvl="2"/>
            <a:r>
              <a:rPr lang="ja-JP" altLang="en-US" smtClean="0"/>
              <a:t>第 3 レベル</a:t>
            </a:r>
          </a:p>
          <a:p>
            <a:pPr lvl="3"/>
            <a:r>
              <a:rPr lang="ja-JP" altLang="en-US" smtClean="0"/>
              <a:t>第 4 レベル</a:t>
            </a:r>
          </a:p>
          <a:p>
            <a:pPr lvl="4"/>
            <a:r>
              <a:rPr lang="ja-JP" altLang="en-US" smtClean="0"/>
              <a:t>第 5 レベル</a:t>
            </a:r>
            <a:endParaRPr lang="ja-JP" altLang="en-US"/>
          </a:p>
        </p:txBody>
      </p:sp>
      <p:sp>
        <p:nvSpPr>
          <p:cNvPr id="5" name="日付プレースホルダー 3"/>
          <p:cNvSpPr>
            <a:spLocks noGrp="1"/>
          </p:cNvSpPr>
          <p:nvPr>
            <p:ph type="dt" sz="half" idx="10"/>
          </p:nvPr>
        </p:nvSpPr>
        <p:spPr/>
        <p:txBody>
          <a:bodyPr/>
          <a:lstStyle/>
          <a:p>
            <a:fld id="{A27A1F4E-0809-4239-8034-C38E431DAF92}" type="datetime1">
              <a:rPr lang="ja-JP" altLang="en-US" smtClean="0"/>
              <a:pPr/>
              <a:t>2009-12-07</a:t>
            </a:fld>
            <a:endParaRPr lang="ja-JP" altLang="en-US"/>
          </a:p>
        </p:txBody>
      </p:sp>
      <p:sp>
        <p:nvSpPr>
          <p:cNvPr id="6" name="フッター プレースホルダー 4"/>
          <p:cNvSpPr>
            <a:spLocks noGrp="1"/>
          </p:cNvSpPr>
          <p:nvPr>
            <p:ph type="ftr" sz="quarter" idx="11"/>
          </p:nvPr>
        </p:nvSpPr>
        <p:spPr/>
        <p:txBody>
          <a:bodyPr/>
          <a:lstStyle/>
          <a:p>
            <a:endParaRPr lang="ja-JP" altLang="en-US"/>
          </a:p>
        </p:txBody>
      </p:sp>
      <p:sp>
        <p:nvSpPr>
          <p:cNvPr id="7" name="スライド番号プレースホルダー 5"/>
          <p:cNvSpPr>
            <a:spLocks noGrp="1"/>
          </p:cNvSpPr>
          <p:nvPr>
            <p:ph type="sldNum" sz="quarter" idx="12"/>
          </p:nvPr>
        </p:nvSpPr>
        <p:spPr/>
        <p:txBody>
          <a:bodyPr/>
          <a:lstStyle/>
          <a:p>
            <a:fld id="{AD22CD3B-FDDF-4998-970C-76E6E0BEC65F}" type="slidenum">
              <a:rPr lang="ja-JP" altLang="en-US" smtClean="0"/>
              <a:pPr/>
              <a:t>‹#›</a:t>
            </a:fld>
            <a:endParaRPr lang="ja-JP" altLang="en-US"/>
          </a:p>
        </p:txBody>
      </p:sp>
    </p:spTree>
  </p:cSld>
  <p:clrMapOvr>
    <a:masterClrMapping/>
  </p:clrMapOvr>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idx="0"/>
          </p:nvPr>
        </p:nvSpPr>
        <p:spPr/>
        <p:txBody>
          <a:bodyPr/>
          <a:lstStyle/>
          <a:p>
            <a:r>
              <a:rPr lang="ja-JP" altLang="en-US" smtClean="0"/>
              <a:t>クリックしてマスター タイトルのスタイルを編集</a:t>
            </a:r>
            <a:endParaRPr lang="ja-JP" altLang="en-US"/>
          </a:p>
        </p:txBody>
      </p:sp>
      <p:sp>
        <p:nvSpPr>
          <p:cNvPr id="3" name="日付プレースホルダー 3"/>
          <p:cNvSpPr>
            <a:spLocks noGrp="1"/>
          </p:cNvSpPr>
          <p:nvPr>
            <p:ph type="dt" sz="half" idx="10"/>
          </p:nvPr>
        </p:nvSpPr>
        <p:spPr/>
        <p:txBody>
          <a:bodyPr/>
          <a:lstStyle/>
          <a:p>
            <a:fld id="{5E0DA496-7307-4E8B-88DE-CB97B48BAB6F}" type="datetime1">
              <a:rPr lang="ja-JP" altLang="en-US" smtClean="0"/>
              <a:pPr/>
              <a:t>2009-12-07</a:t>
            </a:fld>
            <a:endParaRPr lang="ja-JP" altLang="en-US"/>
          </a:p>
        </p:txBody>
      </p:sp>
      <p:sp>
        <p:nvSpPr>
          <p:cNvPr id="4" name="フッター プレースホルダー 4"/>
          <p:cNvSpPr>
            <a:spLocks noGrp="1"/>
          </p:cNvSpPr>
          <p:nvPr>
            <p:ph type="ftr" sz="quarter" idx="11"/>
          </p:nvPr>
        </p:nvSpPr>
        <p:spPr/>
        <p:txBody>
          <a:bodyPr/>
          <a:lstStyle/>
          <a:p>
            <a:endParaRPr lang="ja-JP" altLang="en-US"/>
          </a:p>
        </p:txBody>
      </p:sp>
      <p:sp>
        <p:nvSpPr>
          <p:cNvPr id="5" name="スライド番号プレースホルダー 5"/>
          <p:cNvSpPr>
            <a:spLocks noGrp="1"/>
          </p:cNvSpPr>
          <p:nvPr>
            <p:ph type="sldNum" sz="quarter" idx="12"/>
          </p:nvPr>
        </p:nvSpPr>
        <p:spPr/>
        <p:txBody>
          <a:bodyPr/>
          <a:lstStyle/>
          <a:p>
            <a:fld id="{AD22CD3B-FDDF-4998-970C-76E6E0BEC65F}" type="slidenum">
              <a:rPr lang="ja-JP" altLang="en-US" smtClean="0"/>
              <a:pPr/>
              <a:t>‹#›</a:t>
            </a:fld>
            <a:endParaRPr lang="ja-JP" altLang="en-US"/>
          </a:p>
        </p:txBody>
      </p:sp>
    </p:spTree>
  </p:cSld>
  <p:clrMapOvr>
    <a:masterClrMapping/>
  </p:clrMapOvr>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bl" preserve="1">
  <p:cSld name="表">
    <p:spTree>
      <p:nvGrpSpPr>
        <p:cNvPr id="1" name=""/>
        <p:cNvGrpSpPr/>
        <p:nvPr/>
      </p:nvGrpSpPr>
      <p:grpSpPr>
        <a:xfrm>
          <a:off x="0" y="0"/>
          <a:ext cx="0" cy="0"/>
          <a:chOff x="0" y="0"/>
          <a:chExt cx="0" cy="0"/>
        </a:xfrm>
      </p:grpSpPr>
      <p:sp>
        <p:nvSpPr>
          <p:cNvPr id="2" name="タイトル 1"/>
          <p:cNvSpPr>
            <a:spLocks noGrp="1"/>
          </p:cNvSpPr>
          <p:nvPr>
            <p:ph type="title" idx="0"/>
          </p:nvPr>
        </p:nvSpPr>
        <p:spPr/>
        <p:txBody>
          <a:bodyPr/>
          <a:lstStyle/>
          <a:p>
            <a:r>
              <a:rPr lang="ja-JP" altLang="en-US" smtClean="0"/>
              <a:t>クリックしてマスター タイトルのスタイルを編集</a:t>
            </a:r>
            <a:endParaRPr lang="ja-JP" altLang="en-US"/>
          </a:p>
        </p:txBody>
      </p:sp>
      <p:sp>
        <p:nvSpPr>
          <p:cNvPr id="3" name="表プレースホルダー 2"/>
          <p:cNvSpPr>
            <a:spLocks noGrp="1"/>
          </p:cNvSpPr>
          <p:nvPr>
            <p:ph type="tbl" sz="quarter" idx="13"/>
          </p:nvPr>
        </p:nvSpPr>
        <p:spPr>
          <a:xfrm>
            <a:off x="608037" y="1643063"/>
            <a:ext cx="10972798" cy="4525200"/>
          </a:xfrm>
        </p:spPr>
        <p:txBody>
          <a:bodyPr/>
          <a:lstStyle>
            <a:lvl1pPr>
              <a:buFontTx/>
              <a:buNone/>
              <a:defRPr/>
            </a:lvl1pPr>
          </a:lstStyle>
          <a:p>
            <a:r>
              <a:rPr lang="ja-JP" altLang="en-US" smtClean="0"/>
              <a:t>表を追加</a:t>
            </a:r>
            <a:endParaRPr lang="ja-JP" altLang="en-US"/>
          </a:p>
        </p:txBody>
      </p:sp>
      <p:sp>
        <p:nvSpPr>
          <p:cNvPr id="4" name="日付プレースホルダー 3"/>
          <p:cNvSpPr>
            <a:spLocks noGrp="1"/>
          </p:cNvSpPr>
          <p:nvPr>
            <p:ph type="dt" sz="half" idx="10"/>
          </p:nvPr>
        </p:nvSpPr>
        <p:spPr/>
        <p:txBody>
          <a:bodyPr/>
          <a:lstStyle/>
          <a:p>
            <a:fld id="{58721E90-850C-410B-8B89-8394F580CFDA}" type="datetime1">
              <a:rPr lang="ja-JP" altLang="en-US" smtClean="0"/>
              <a:pPr/>
              <a:t>2009-12-07</a:t>
            </a:fld>
            <a:endParaRPr lang="ja-JP" altLang="en-US"/>
          </a:p>
        </p:txBody>
      </p:sp>
      <p:sp>
        <p:nvSpPr>
          <p:cNvPr id="5" name="フッター プレースホルダー 4"/>
          <p:cNvSpPr>
            <a:spLocks noGrp="1"/>
          </p:cNvSpPr>
          <p:nvPr>
            <p:ph type="ftr" sz="quarter" idx="11"/>
          </p:nvPr>
        </p:nvSpPr>
        <p:spPr/>
        <p:txBody>
          <a:bodyPr/>
          <a:lstStyle/>
          <a:p>
            <a:endParaRPr lang="ja-JP" altLang="en-US"/>
          </a:p>
        </p:txBody>
      </p:sp>
      <p:sp>
        <p:nvSpPr>
          <p:cNvPr id="6" name="スライド番号プレースホルダー 5"/>
          <p:cNvSpPr>
            <a:spLocks noGrp="1"/>
          </p:cNvSpPr>
          <p:nvPr>
            <p:ph type="sldNum" sz="quarter" idx="12"/>
          </p:nvPr>
        </p:nvSpPr>
        <p:spPr/>
        <p:txBody>
          <a:bodyPr/>
          <a:lstStyle/>
          <a:p>
            <a:fld id="{AD22CD3B-FDDF-4998-970C-76E6E0BEC65F}" type="slidenum">
              <a:rPr lang="ja-JP" altLang="en-US" smtClean="0"/>
              <a:pPr/>
              <a:t>‹#›</a:t>
            </a:fld>
            <a:endParaRPr lang="ja-JP" altLang="en-US"/>
          </a:p>
        </p:txBody>
      </p:sp>
    </p:spTree>
  </p:cSld>
  <p:clrMapOvr>
    <a:masterClrMapping/>
  </p:clrMapOvr>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fourObj" preserve="1">
  <p:cSld name="4 つのコンテンツ">
    <p:spTree>
      <p:nvGrpSpPr>
        <p:cNvPr id="1" name=""/>
        <p:cNvGrpSpPr/>
        <p:nvPr/>
      </p:nvGrpSpPr>
      <p:grpSpPr>
        <a:xfrm>
          <a:off x="0" y="0"/>
          <a:ext cx="0" cy="0"/>
          <a:chOff x="0" y="0"/>
          <a:chExt cx="0" cy="0"/>
        </a:xfrm>
      </p:grpSpPr>
      <p:sp>
        <p:nvSpPr>
          <p:cNvPr id="2" name="タイトル 1"/>
          <p:cNvSpPr>
            <a:spLocks noGrp="1"/>
          </p:cNvSpPr>
          <p:nvPr>
            <p:ph type="title" idx="0"/>
          </p:nvPr>
        </p:nvSpPr>
        <p:spPr/>
        <p:txBody>
          <a:bodyPr/>
          <a:lstStyle/>
          <a:p>
            <a:r>
              <a:rPr lang="ja-JP" altLang="en-US" smtClean="0"/>
              <a:t>クリックしてマスター タイトルのスタイルを編集</a:t>
            </a:r>
            <a:endParaRPr lang="ja-JP" altLang="en-US"/>
          </a:p>
        </p:txBody>
      </p:sp>
      <p:sp>
        <p:nvSpPr>
          <p:cNvPr id="3" name="コンテンツ プレースホルダー 2"/>
          <p:cNvSpPr>
            <a:spLocks noGrp="1"/>
          </p:cNvSpPr>
          <p:nvPr>
            <p:ph sz="quarter" idx="1"/>
          </p:nvPr>
        </p:nvSpPr>
        <p:spPr>
          <a:xfrm>
            <a:off x="609599" y="160020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クリックしてマスター テキストのスタイルを編集</a:t>
            </a:r>
          </a:p>
          <a:p>
            <a:pPr lvl="1"/>
            <a:r>
              <a:rPr lang="ja-JP" altLang="en-US" smtClean="0"/>
              <a:t>第 2 レベル</a:t>
            </a:r>
          </a:p>
          <a:p>
            <a:pPr lvl="2"/>
            <a:r>
              <a:rPr lang="ja-JP" altLang="en-US" smtClean="0"/>
              <a:t>第 3 レベル</a:t>
            </a:r>
          </a:p>
          <a:p>
            <a:pPr lvl="3"/>
            <a:r>
              <a:rPr lang="ja-JP" altLang="en-US" smtClean="0"/>
              <a:t>第 4 レベル</a:t>
            </a:r>
          </a:p>
          <a:p>
            <a:pPr lvl="4"/>
            <a:r>
              <a:rPr lang="ja-JP" altLang="en-US" smtClean="0"/>
              <a:t>第 5 レベル</a:t>
            </a:r>
            <a:endParaRPr lang="ja-JP" altLang="en-US"/>
          </a:p>
        </p:txBody>
      </p:sp>
      <p:sp>
        <p:nvSpPr>
          <p:cNvPr id="4" name="コンテンツ プレースホルダー 3"/>
          <p:cNvSpPr>
            <a:spLocks noGrp="1"/>
          </p:cNvSpPr>
          <p:nvPr>
            <p:ph sz="quarter" idx="2"/>
          </p:nvPr>
        </p:nvSpPr>
        <p:spPr>
          <a:xfrm>
            <a:off x="6197599" y="160020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クリックしてマスター テキストのスタイルを編集</a:t>
            </a:r>
          </a:p>
          <a:p>
            <a:pPr lvl="1"/>
            <a:r>
              <a:rPr lang="ja-JP" altLang="en-US" smtClean="0"/>
              <a:t>第 2 レベル</a:t>
            </a:r>
          </a:p>
          <a:p>
            <a:pPr lvl="2"/>
            <a:r>
              <a:rPr lang="ja-JP" altLang="en-US" smtClean="0"/>
              <a:t>第 3 レベル</a:t>
            </a:r>
          </a:p>
          <a:p>
            <a:pPr lvl="3"/>
            <a:r>
              <a:rPr lang="ja-JP" altLang="en-US" smtClean="0"/>
              <a:t>第 4 レベル</a:t>
            </a:r>
          </a:p>
          <a:p>
            <a:pPr lvl="4"/>
            <a:r>
              <a:rPr lang="ja-JP" altLang="en-US" smtClean="0"/>
              <a:t>第 5 レベル</a:t>
            </a:r>
            <a:endParaRPr lang="ja-JP" altLang="en-US"/>
          </a:p>
        </p:txBody>
      </p:sp>
      <p:sp>
        <p:nvSpPr>
          <p:cNvPr id="5" name="コンテンツ プレースホルダー 4"/>
          <p:cNvSpPr>
            <a:spLocks noGrp="1"/>
          </p:cNvSpPr>
          <p:nvPr>
            <p:ph sz="quarter" idx="3"/>
          </p:nvPr>
        </p:nvSpPr>
        <p:spPr>
          <a:xfrm>
            <a:off x="608037" y="398422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クリックしてマスター テキストのスタイルを編集</a:t>
            </a:r>
          </a:p>
          <a:p>
            <a:pPr lvl="1"/>
            <a:r>
              <a:rPr lang="ja-JP" altLang="en-US" smtClean="0"/>
              <a:t>第 2 レベル</a:t>
            </a:r>
          </a:p>
          <a:p>
            <a:pPr lvl="2"/>
            <a:r>
              <a:rPr lang="ja-JP" altLang="en-US" smtClean="0"/>
              <a:t>第 3 レベル</a:t>
            </a:r>
          </a:p>
          <a:p>
            <a:pPr lvl="3"/>
            <a:r>
              <a:rPr lang="ja-JP" altLang="en-US" smtClean="0"/>
              <a:t>第 4 レベル</a:t>
            </a:r>
          </a:p>
          <a:p>
            <a:pPr lvl="4"/>
            <a:r>
              <a:rPr lang="ja-JP" altLang="en-US" smtClean="0"/>
              <a:t>第 5 レベル</a:t>
            </a:r>
            <a:endParaRPr lang="ja-JP" altLang="en-US"/>
          </a:p>
        </p:txBody>
      </p:sp>
      <p:sp>
        <p:nvSpPr>
          <p:cNvPr id="6" name="コンテンツ プレースホルダー 5"/>
          <p:cNvSpPr>
            <a:spLocks noGrp="1"/>
          </p:cNvSpPr>
          <p:nvPr>
            <p:ph sz="quarter" idx="4"/>
          </p:nvPr>
        </p:nvSpPr>
        <p:spPr>
          <a:xfrm>
            <a:off x="6196036" y="398422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クリックしてマスター テキストのスタイルを編集</a:t>
            </a:r>
          </a:p>
          <a:p>
            <a:pPr lvl="1"/>
            <a:r>
              <a:rPr lang="ja-JP" altLang="en-US" smtClean="0"/>
              <a:t>第 2 レベル</a:t>
            </a:r>
          </a:p>
          <a:p>
            <a:pPr lvl="2"/>
            <a:r>
              <a:rPr lang="ja-JP" altLang="en-US" smtClean="0"/>
              <a:t>第 3 レベル</a:t>
            </a:r>
          </a:p>
          <a:p>
            <a:pPr lvl="3"/>
            <a:r>
              <a:rPr lang="ja-JP" altLang="en-US" smtClean="0"/>
              <a:t>第 4 レベル</a:t>
            </a:r>
          </a:p>
          <a:p>
            <a:pPr lvl="4"/>
            <a:r>
              <a:rPr lang="ja-JP" altLang="en-US" smtClean="0"/>
              <a:t>第 5 レベル</a:t>
            </a:r>
            <a:endParaRPr lang="ja-JP" altLang="en-US"/>
          </a:p>
        </p:txBody>
      </p:sp>
      <p:sp>
        <p:nvSpPr>
          <p:cNvPr id="7" name="日付プレースホルダー 3"/>
          <p:cNvSpPr>
            <a:spLocks noGrp="1"/>
          </p:cNvSpPr>
          <p:nvPr>
            <p:ph type="dt" sz="half" idx="10"/>
          </p:nvPr>
        </p:nvSpPr>
        <p:spPr/>
        <p:txBody>
          <a:bodyPr/>
          <a:lstStyle/>
          <a:p>
            <a:fld id="{5ACE7E28-9336-4363-8674-B91477D8F243}" type="datetime1">
              <a:rPr lang="ja-JP" altLang="en-US" smtClean="0"/>
              <a:pPr/>
              <a:t>2009-12-07</a:t>
            </a:fld>
            <a:endParaRPr lang="ja-JP" altLang="en-US"/>
          </a:p>
        </p:txBody>
      </p:sp>
      <p:sp>
        <p:nvSpPr>
          <p:cNvPr id="8" name="フッター プレースホルダー 4"/>
          <p:cNvSpPr>
            <a:spLocks noGrp="1"/>
          </p:cNvSpPr>
          <p:nvPr>
            <p:ph type="ftr" sz="quarter" idx="11"/>
          </p:nvPr>
        </p:nvSpPr>
        <p:spPr/>
        <p:txBody>
          <a:bodyPr/>
          <a:lstStyle/>
          <a:p>
            <a:endParaRPr lang="ja-JP" altLang="en-US"/>
          </a:p>
        </p:txBody>
      </p:sp>
      <p:sp>
        <p:nvSpPr>
          <p:cNvPr id="9" name="スライド番号プレースホルダー 5"/>
          <p:cNvSpPr>
            <a:spLocks noGrp="1"/>
          </p:cNvSpPr>
          <p:nvPr>
            <p:ph type="sldNum" sz="quarter" idx="12"/>
          </p:nvPr>
        </p:nvSpPr>
        <p:spPr/>
        <p:txBody>
          <a:bodyPr/>
          <a:lstStyle/>
          <a:p>
            <a:fld id="{AD22CD3B-FDDF-4998-970C-76E6E0BEC65F}" type="slidenum">
              <a:rPr lang="ja-JP" altLang="en-US" smtClean="0"/>
              <a:pPr/>
              <a:t>‹#›</a:t>
            </a:fld>
            <a:endParaRPr lang="ja-JP" altLang="en-US"/>
          </a:p>
        </p:txBody>
      </p:sp>
    </p:spTree>
  </p:cSld>
  <p:clrMapOvr>
    <a:masterClrMapping/>
  </p:clrMapOvr>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idx="0"/>
          </p:nvPr>
        </p:nvSpPr>
        <p:spPr>
          <a:xfrm>
            <a:off x="2389716" y="4800600"/>
            <a:ext cx="7315199" cy="566738"/>
          </a:xfrm>
        </p:spPr>
        <p:txBody>
          <a:bodyPr anchor="b"/>
          <a:lstStyle>
            <a:lvl1pPr algn="l">
              <a:defRPr sz="2000" b="1"/>
            </a:lvl1pPr>
          </a:lstStyle>
          <a:p>
            <a:r>
              <a:rPr lang="ja-JP" altLang="en-US" smtClean="0"/>
              <a:t>クリックしてマスター タイトルのスタイルを編集</a:t>
            </a:r>
            <a:endParaRPr lang="ja-JP" altLang="en-US"/>
          </a:p>
        </p:txBody>
      </p:sp>
      <p:sp>
        <p:nvSpPr>
          <p:cNvPr id="3" name="図プレースホルダー 2"/>
          <p:cNvSpPr>
            <a:spLocks noGrp="1"/>
          </p:cNvSpPr>
          <p:nvPr>
            <p:ph type="pic" idx="1"/>
          </p:nvPr>
        </p:nvSpPr>
        <p:spPr>
          <a:xfrm>
            <a:off x="2389716" y="612775"/>
            <a:ext cx="7315199"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ja-JP" altLang="en-US"/>
          </a:p>
        </p:txBody>
      </p:sp>
      <p:sp>
        <p:nvSpPr>
          <p:cNvPr id="4" name="テキスト プレースホルダー 3"/>
          <p:cNvSpPr>
            <a:spLocks noGrp="1"/>
          </p:cNvSpPr>
          <p:nvPr>
            <p:ph type="body" sz="half" idx="2"/>
          </p:nvPr>
        </p:nvSpPr>
        <p:spPr>
          <a:xfrm>
            <a:off x="2389716" y="5367338"/>
            <a:ext cx="7315199"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ja-JP" altLang="en-US" smtClean="0"/>
              <a:t>クリックしてマスター テキストのスタイルを編集</a:t>
            </a:r>
            <a:endParaRPr lang="ja-JP" altLang="en-US"/>
          </a:p>
        </p:txBody>
      </p:sp>
      <p:sp>
        <p:nvSpPr>
          <p:cNvPr id="5" name="日付プレースホルダー 3"/>
          <p:cNvSpPr>
            <a:spLocks noGrp="1"/>
          </p:cNvSpPr>
          <p:nvPr>
            <p:ph type="dt" sz="half" idx="10"/>
          </p:nvPr>
        </p:nvSpPr>
        <p:spPr/>
        <p:txBody>
          <a:bodyPr/>
          <a:lstStyle/>
          <a:p>
            <a:fld id="{5ACE7E28-9336-4363-8674-B91477D8F243}" type="datetime1">
              <a:rPr lang="ja-JP" altLang="en-US" smtClean="0"/>
              <a:pPr/>
              <a:t>2009-12-07</a:t>
            </a:fld>
            <a:endParaRPr lang="ja-JP" altLang="en-US"/>
          </a:p>
        </p:txBody>
      </p:sp>
      <p:sp>
        <p:nvSpPr>
          <p:cNvPr id="6" name="フッター プレースホルダー 4"/>
          <p:cNvSpPr>
            <a:spLocks noGrp="1"/>
          </p:cNvSpPr>
          <p:nvPr>
            <p:ph type="ftr" sz="quarter" idx="11"/>
          </p:nvPr>
        </p:nvSpPr>
        <p:spPr/>
        <p:txBody>
          <a:bodyPr/>
          <a:lstStyle/>
          <a:p>
            <a:endParaRPr lang="ja-JP" altLang="en-US"/>
          </a:p>
        </p:txBody>
      </p:sp>
      <p:sp>
        <p:nvSpPr>
          <p:cNvPr id="7" name="スライド番号プレースホルダー 5"/>
          <p:cNvSpPr>
            <a:spLocks noGrp="1"/>
          </p:cNvSpPr>
          <p:nvPr>
            <p:ph type="sldNum" sz="quarter" idx="12"/>
          </p:nvPr>
        </p:nvSpPr>
        <p:spPr/>
        <p:txBody>
          <a:bodyPr/>
          <a:lstStyle/>
          <a:p>
            <a:fld id="{AD22CD3B-FDDF-4998-970C-76E6E0BEC65F}" type="slidenum">
              <a:rPr lang="ja-JP" altLang="en-US" smtClean="0"/>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idx="0"/>
          </p:nvPr>
        </p:nvSpPr>
        <p:spPr>
          <a:xfrm>
            <a:off x="609599" y="274638"/>
            <a:ext cx="10972798" cy="1143000"/>
          </a:xfrm>
          <a:prstGeom prst="rect">
            <a:avLst/>
          </a:prstGeom>
        </p:spPr>
        <p:txBody>
          <a:bodyPr vert="horz" lIns="91440" tIns="45720" rIns="91440" bIns="45720" rtlCol="0" anchor="ctr">
            <a:normAutofit/>
          </a:bodyPr>
          <a:lstStyle/>
          <a:p>
            <a:r>
              <a:rPr lang="ja-JP" altLang="en-US" smtClean="0"/>
              <a:t>クリックしてマスター タイトルのスタイルを編集</a:t>
            </a:r>
            <a:endParaRPr lang="ja-JP" altLang="en-US"/>
          </a:p>
        </p:txBody>
      </p:sp>
      <p:sp>
        <p:nvSpPr>
          <p:cNvPr id="3" name="テキスト プレースホルダー 2"/>
          <p:cNvSpPr>
            <a:spLocks noGrp="1"/>
          </p:cNvSpPr>
          <p:nvPr>
            <p:ph type="body" idx="1"/>
          </p:nvPr>
        </p:nvSpPr>
        <p:spPr>
          <a:xfrm>
            <a:off x="609599" y="1600200"/>
            <a:ext cx="10972798" cy="4525963"/>
          </a:xfrm>
          <a:prstGeom prst="rect">
            <a:avLst/>
          </a:prstGeom>
        </p:spPr>
        <p:txBody>
          <a:bodyPr vert="horz" lIns="91440" tIns="45720" rIns="91440" bIns="45720" rtlCol="0">
            <a:normAutofit/>
          </a:bodyPr>
          <a:lstStyle/>
          <a:p>
            <a:pPr lvl="0"/>
            <a:r>
              <a:rPr lang="ja-JP" altLang="en-US" dirty="0" smtClean="0"/>
              <a:t>クリックしてマスター テキストのスタイルを編集</a:t>
            </a:r>
          </a:p>
          <a:p>
            <a:pPr lvl="1"/>
            <a:r>
              <a:rPr lang="ja-JP" altLang="en-US" dirty="0" smtClean="0"/>
              <a:t>第 2 レベル</a:t>
            </a:r>
          </a:p>
          <a:p>
            <a:pPr lvl="2"/>
            <a:r>
              <a:rPr lang="ja-JP" altLang="en-US" dirty="0" smtClean="0"/>
              <a:t>第 3 レベル</a:t>
            </a:r>
          </a:p>
          <a:p>
            <a:pPr lvl="3"/>
            <a:r>
              <a:rPr lang="ja-JP" altLang="en-US" dirty="0" smtClean="0"/>
              <a:t>第 4 レベル</a:t>
            </a:r>
          </a:p>
          <a:p>
            <a:pPr lvl="4"/>
            <a:r>
              <a:rPr lang="ja-JP" altLang="en-US" dirty="0" smtClean="0"/>
              <a:t>第 5 レベル</a:t>
            </a:r>
            <a:endParaRPr lang="ja-JP" altLang="en-US"/>
          </a:p>
        </p:txBody>
      </p:sp>
      <p:sp>
        <p:nvSpPr>
          <p:cNvPr id="4" name="日付プレースホルダー 3"/>
          <p:cNvSpPr>
            <a:spLocks noGrp="1"/>
          </p:cNvSpPr>
          <p:nvPr>
            <p:ph type="dt" sz="half" idx="2"/>
          </p:nvPr>
        </p:nvSpPr>
        <p:spPr>
          <a:xfrm>
            <a:off x="609599" y="6356350"/>
            <a:ext cx="28447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2D86A-5F52-4165-8473-F1B836277586}" type="datetime1">
              <a:rPr lang="ja-JP" altLang="en-US" smtClean="0"/>
              <a:pPr/>
              <a:t>2009-12-07</a:t>
            </a:fld>
            <a:endParaRPr lang="ja-JP" altLang="en-US"/>
          </a:p>
        </p:txBody>
      </p:sp>
      <p:sp>
        <p:nvSpPr>
          <p:cNvPr id="5" name="フッター プレースホルダー 4"/>
          <p:cNvSpPr>
            <a:spLocks noGrp="1"/>
          </p:cNvSpPr>
          <p:nvPr>
            <p:ph type="ftr" sz="quarter" idx="3"/>
          </p:nvPr>
        </p:nvSpPr>
        <p:spPr>
          <a:xfrm>
            <a:off x="4165599" y="6356350"/>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p>
        </p:txBody>
      </p:sp>
      <p:sp>
        <p:nvSpPr>
          <p:cNvPr id="6" name="スライド番号プレースホルダー 5"/>
          <p:cNvSpPr>
            <a:spLocks noGrp="1"/>
          </p:cNvSpPr>
          <p:nvPr>
            <p:ph type="sldNum" sz="quarter" idx="4"/>
          </p:nvPr>
        </p:nvSpPr>
        <p:spPr>
          <a:xfrm>
            <a:off x="8737599" y="6356350"/>
            <a:ext cx="28447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2CD3B-FDDF-4998-970C-76E6E0BEC65F}" type="slidenum">
              <a:rPr lang="ja-JP" altLang="en-US" smtClean="0"/>
              <a:pPr/>
              <a:t>‹#›</a:t>
            </a:fld>
            <a:endParaRPr lang="ja-JP"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a:lvl2pPr rtl="0" eaLnBrk="1" latinLnBrk="0" hangingPunct="1">
        <a:defRPr>
          <a:solidFill>
            <a:schemeClr val="tx2"/>
          </a:solidFill>
        </a:defRPr>
      </a:lvl2pPr>
      <a:lvl3pPr rtl="0" eaLnBrk="1" latinLnBrk="0" hangingPunct="1">
        <a:defRPr>
          <a:solidFill>
            <a:schemeClr val="tx2"/>
          </a:solidFill>
        </a:defRPr>
      </a:lvl3pPr>
      <a:lvl4pPr rtl="0" eaLnBrk="1" latinLnBrk="0" hangingPunct="1">
        <a:defRPr>
          <a:solidFill>
            <a:schemeClr val="tx2"/>
          </a:solidFill>
        </a:defRPr>
      </a:lvl4pPr>
      <a:lvl5pPr rtl="0" eaLnBrk="1" latinLnBrk="0" hangingPunct="1">
        <a:defRPr>
          <a:solidFill>
            <a:schemeClr val="tx2"/>
          </a:solidFill>
        </a:defRPr>
      </a:lvl5pPr>
      <a:lvl6pPr rtl="0" eaLnBrk="1" latinLnBrk="0" hangingPunct="1">
        <a:defRPr>
          <a:solidFill>
            <a:schemeClr val="tx2"/>
          </a:solidFill>
        </a:defRPr>
      </a:lvl6pPr>
      <a:lvl7pPr rtl="0" eaLnBrk="1" latinLnBrk="0" hangingPunct="1">
        <a:defRPr>
          <a:solidFill>
            <a:schemeClr val="tx2"/>
          </a:solidFill>
        </a:defRPr>
      </a:lvl7pPr>
      <a:lvl8pPr rtl="0" eaLnBrk="1" latinLnBrk="0" hangingPunct="1">
        <a:defRPr>
          <a:solidFill>
            <a:schemeClr val="tx2"/>
          </a:solidFill>
        </a:defRPr>
      </a:lvl8pPr>
      <a:lvl9pPr rtl="0" eaLnBrk="1" latinLnBrk="0" hangingPunct="1">
        <a:defRPr>
          <a:solidFill>
            <a:schemeClr val="tx2"/>
          </a:solidFill>
        </a:defRPr>
      </a:lvl9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notesSlide" Target="../notesSlides/notesSlide7.xml"  /><Relationship Id="rId2"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2.xml"  /><Relationship Id="rId3" Type="http://schemas.openxmlformats.org/officeDocument/2006/relationships/image" Target="../media/image1.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2.png"  /><Relationship Id="rId3" Type="http://schemas.openxmlformats.org/officeDocument/2006/relationships/image" Target="../media/image3.png"  /></Relationships>
</file>

<file path=ppt/slides/_rels/slide6.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2.xml"  /><Relationship Id="rId3" Type="http://schemas.openxmlformats.org/officeDocument/2006/relationships/image" Target="../media/image4.png"  /><Relationship Id="rId4" Type="http://schemas.openxmlformats.org/officeDocument/2006/relationships/image" Target="../media/image5.png"  /></Relationships>
</file>

<file path=ppt/slides/_rels/slide7.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2.xml"  /><Relationship Id="rId3" Type="http://schemas.openxmlformats.org/officeDocument/2006/relationships/image" Target="../media/image6.png"  /><Relationship Id="rId4" Type="http://schemas.openxmlformats.org/officeDocument/2006/relationships/image" Target="../media/image7.png"  /></Relationships>
</file>

<file path=ppt/slides/_rels/slide8.xml.rels><?xml version="1.0" encoding="UTF-8" standalone="yes" ?><Relationships xmlns="http://schemas.openxmlformats.org/package/2006/relationships"><Relationship Id="rId1" Type="http://schemas.openxmlformats.org/officeDocument/2006/relationships/notesSlide" Target="../notesSlides/notesSlide5.xml"  /><Relationship Id="rId2" Type="http://schemas.openxmlformats.org/officeDocument/2006/relationships/slideLayout" Target="../slideLayouts/slideLayout2.xml"  /><Relationship Id="rId3" Type="http://schemas.openxmlformats.org/officeDocument/2006/relationships/image" Target="../media/image8.png"  /></Relationships>
</file>

<file path=ppt/slides/_rels/slide9.xml.rels><?xml version="1.0" encoding="UTF-8" standalone="yes" ?><Relationships xmlns="http://schemas.openxmlformats.org/package/2006/relationships"><Relationship Id="rId1" Type="http://schemas.openxmlformats.org/officeDocument/2006/relationships/notesSlide" Target="../notesSlides/notesSlide6.xml"  /><Relationship Id="rId2" Type="http://schemas.openxmlformats.org/officeDocument/2006/relationships/slideLayout" Target="../slideLayouts/slideLayout2.xml"  /><Relationship Id="rId3" Type="http://schemas.openxmlformats.org/officeDocument/2006/relationships/image" Target="../media/image9.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idx="0"/>
          </p:nvPr>
        </p:nvSpPr>
        <p:spPr/>
        <p:txBody>
          <a:bodyPr/>
          <a:lstStyle/>
          <a:p>
            <a:pPr>
              <a:defRPr/>
            </a:pPr>
            <a:r>
              <a:rPr lang="ja-JP" altLang="en-US"/>
              <a:t>英単語データベース</a:t>
            </a:r>
            <a:endParaRPr lang="ja-JP"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0"/>
          </p:nvPr>
        </p:nvSpPr>
        <p:spPr/>
        <p:txBody>
          <a:bodyPr/>
          <a:lstStyle/>
          <a:p>
            <a:pPr>
              <a:defRPr/>
            </a:pPr>
            <a:r>
              <a:rPr lang="ja-JP" altLang="en-US"/>
              <a:t>不足機能</a:t>
            </a:r>
            <a:endParaRPr lang="ja-JP" altLang="en-US"/>
          </a:p>
        </p:txBody>
      </p:sp>
      <p:sp>
        <p:nvSpPr>
          <p:cNvPr id="3" name="コンテンツ プレースホルダー 2"/>
          <p:cNvSpPr>
            <a:spLocks noGrp="1"/>
          </p:cNvSpPr>
          <p:nvPr>
            <p:ph idx="1"/>
          </p:nvPr>
        </p:nvSpPr>
        <p:spPr/>
        <p:txBody>
          <a:bodyPr/>
          <a:lstStyle/>
          <a:p>
            <a:pPr>
              <a:defRPr/>
            </a:pPr>
            <a:r>
              <a:rPr lang="ja-JP" altLang="en-US"/>
              <a:t>問題を解いた後の解説がない</a:t>
            </a:r>
            <a:endParaRPr lang="ja-JP" altLang="en-US"/>
          </a:p>
          <a:p>
            <a:pPr>
              <a:defRPr/>
            </a:pPr>
            <a:r>
              <a:rPr lang="ja-JP" altLang="en-US"/>
              <a:t>問題のページを増やしたいときに業者に頼まないといけない</a:t>
            </a:r>
            <a:endParaRPr lang="ja-JP" altLang="en-US"/>
          </a:p>
          <a:p>
            <a:pPr>
              <a:defRPr/>
            </a:pPr>
            <a:r>
              <a:rPr lang="ja-JP" altLang="en-US"/>
              <a:t>英単語が違うのに、単語の意味が同じで、どういうときに使うという説明がない</a:t>
            </a:r>
            <a:endParaRPr lang="ja-JP" altLang="en-US"/>
          </a:p>
          <a:p>
            <a:pPr>
              <a:defRPr/>
            </a:pPr>
            <a:r>
              <a:rPr lang="ja-JP" altLang="en-US"/>
              <a:t>コミュニケーションしながら問題をすることができない</a:t>
            </a:r>
            <a:endParaRPr lang="ja-JP" altLang="en-US"/>
          </a:p>
          <a:p>
            <a:pPr>
              <a:defRPr/>
            </a:pPr>
            <a:r>
              <a:rPr lang="ja-JP" altLang="en-US"/>
              <a:t>受験問題のようなページがない</a:t>
            </a:r>
            <a:endParaRPr lang="ja-JP"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0"/>
          </p:nvPr>
        </p:nvSpPr>
        <p:spPr/>
        <p:txBody>
          <a:bodyPr/>
          <a:lstStyle/>
          <a:p>
            <a:pPr>
              <a:defRPr/>
            </a:pPr>
            <a:r>
              <a:rPr lang="ja-JP" altLang="en-US"/>
              <a:t>今回の開発を通じての感想</a:t>
            </a:r>
            <a:endParaRPr lang="ja-JP" altLang="en-US"/>
          </a:p>
        </p:txBody>
      </p:sp>
      <p:sp>
        <p:nvSpPr>
          <p:cNvPr id="3" name="コンテンツ プレースホルダー 2"/>
          <p:cNvSpPr>
            <a:spLocks noGrp="1"/>
          </p:cNvSpPr>
          <p:nvPr>
            <p:ph idx="1"/>
          </p:nvPr>
        </p:nvSpPr>
        <p:spPr/>
        <p:txBody>
          <a:bodyPr/>
          <a:lstStyle/>
          <a:p>
            <a:pPr marL="0" indent="0">
              <a:buNone/>
              <a:defRPr/>
            </a:pPr>
            <a:r>
              <a:rPr lang="ja-JP" altLang="en-US"/>
              <a:t>ページ移動が多くなってしまったので、少しでもページ移動を減らせるようにしていきたい。</a:t>
            </a:r>
            <a:endParaRPr lang="ja-JP" altLang="en-US"/>
          </a:p>
          <a:p>
            <a:pPr marL="0" indent="0">
              <a:buNone/>
              <a:defRPr/>
            </a:pPr>
            <a:r>
              <a:rPr lang="ja-JP" altLang="en-US"/>
              <a:t>ログインわけはかなり苦労して作成したので、上手く動いたので</a:t>
            </a:r>
            <a:endParaRPr lang="ja-JP" altLang="en-US"/>
          </a:p>
          <a:p>
            <a:pPr marL="0" indent="0">
              <a:buNone/>
              <a:defRPr/>
            </a:pPr>
            <a:r>
              <a:rPr lang="ja-JP" altLang="en-US"/>
              <a:t>少しは実力が付いたとは思っていますが、それと同時にもっと実力を付けていかないということ実感しています。</a:t>
            </a:r>
            <a:endParaRPr lang="ja-JP"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0"/>
          </p:nvPr>
        </p:nvSpPr>
        <p:spPr/>
        <p:txBody>
          <a:bodyPr/>
          <a:lstStyle/>
          <a:p>
            <a:pPr>
              <a:defRPr/>
            </a:pPr>
            <a:r>
              <a:rPr lang="ja-JP" altLang="en-US"/>
              <a:t>作成した目的</a:t>
            </a:r>
            <a:endParaRPr lang="ja-JP" altLang="en-US"/>
          </a:p>
        </p:txBody>
      </p:sp>
      <p:sp>
        <p:nvSpPr>
          <p:cNvPr id="3" name="コンテンツ プレースホルダー 2"/>
          <p:cNvSpPr>
            <a:spLocks noGrp="1"/>
          </p:cNvSpPr>
          <p:nvPr>
            <p:ph idx="1"/>
          </p:nvPr>
        </p:nvSpPr>
        <p:spPr/>
        <p:txBody>
          <a:bodyPr/>
          <a:lstStyle/>
          <a:p>
            <a:pPr>
              <a:defRPr/>
            </a:pPr>
            <a:r>
              <a:rPr lang="ja-JP" altLang="en-US"/>
              <a:t>プログラムを組んでエラーが出るときに英語で記述されているので、それが少しでも解読できるようにするため</a:t>
            </a:r>
            <a:endParaRPr lang="ja-JP" altLang="en-US"/>
          </a:p>
          <a:p>
            <a:pPr>
              <a:defRPr/>
            </a:pPr>
            <a:endParaRPr lang="ja-JP" altLang="en-US"/>
          </a:p>
          <a:p>
            <a:pPr>
              <a:defRPr/>
            </a:pPr>
            <a:r>
              <a:rPr lang="ja-JP" altLang="en-US"/>
              <a:t>高校や大学を受験するときに必ず受けないといけないので、苦手であっても英単語の意味を理解し、できるようにするため</a:t>
            </a:r>
            <a:endParaRPr lang="ja-JP" altLang="en-US"/>
          </a:p>
          <a:p>
            <a:pPr>
              <a:defRPr/>
            </a:pPr>
            <a:endParaRPr lang="ja-JP" altLang="en-US"/>
          </a:p>
          <a:p>
            <a:pPr>
              <a:defRPr/>
            </a:pPr>
            <a:r>
              <a:rPr lang="ja-JP" altLang="en-US"/>
              <a:t>将来、英語が必要な仕事に携わるときに、話せなくても理解できるようにするため</a:t>
            </a:r>
            <a:endParaRPr lang="ja-JP"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0"/>
          </p:nvPr>
        </p:nvSpPr>
        <p:spPr/>
        <p:txBody>
          <a:bodyPr/>
          <a:lstStyle/>
          <a:p>
            <a:pPr>
              <a:defRPr/>
            </a:pPr>
            <a:r>
              <a:rPr lang="ja-JP" altLang="en-US"/>
              <a:t>システム説明</a:t>
            </a:r>
            <a:endParaRPr lang="ja-JP" altLang="en-US"/>
          </a:p>
        </p:txBody>
      </p:sp>
      <p:sp>
        <p:nvSpPr>
          <p:cNvPr id="3" name="コンテンツ プレースホルダー 2"/>
          <p:cNvSpPr>
            <a:spLocks noGrp="1"/>
          </p:cNvSpPr>
          <p:nvPr>
            <p:ph idx="1"/>
          </p:nvPr>
        </p:nvSpPr>
        <p:spPr/>
        <p:txBody>
          <a:bodyPr/>
          <a:lstStyle/>
          <a:p>
            <a:pPr>
              <a:defRPr/>
            </a:pPr>
            <a:r>
              <a:rPr lang="ja-JP" altLang="en-US"/>
              <a:t>英単語の検索機能</a:t>
            </a:r>
            <a:r>
              <a:rPr lang="en-US" altLang="ja-JP"/>
              <a:t>(</a:t>
            </a:r>
            <a:r>
              <a:rPr lang="ja-JP" altLang="en-US"/>
              <a:t>先生と生徒</a:t>
            </a:r>
            <a:r>
              <a:rPr lang="en-US" altLang="ja-JP"/>
              <a:t>)</a:t>
            </a:r>
            <a:endParaRPr lang="en-US" altLang="ja-JP"/>
          </a:p>
          <a:p>
            <a:pPr>
              <a:defRPr/>
            </a:pPr>
            <a:endParaRPr lang="ja-JP" altLang="en-US"/>
          </a:p>
          <a:p>
            <a:pPr>
              <a:defRPr/>
            </a:pPr>
            <a:r>
              <a:rPr lang="ja-JP" altLang="en-US"/>
              <a:t>問題を解くページ</a:t>
            </a:r>
            <a:r>
              <a:rPr lang="en-US" altLang="ja-JP"/>
              <a:t>(</a:t>
            </a:r>
            <a:r>
              <a:rPr lang="ja-JP" altLang="en-US"/>
              <a:t>先生と生徒</a:t>
            </a:r>
            <a:r>
              <a:rPr lang="en-US" altLang="ja-JP"/>
              <a:t>)</a:t>
            </a:r>
            <a:endParaRPr lang="ja-JP" altLang="en-US"/>
          </a:p>
          <a:p>
            <a:pPr>
              <a:defRPr/>
            </a:pPr>
            <a:endParaRPr lang="ja-JP" altLang="en-US"/>
          </a:p>
          <a:p>
            <a:pPr>
              <a:defRPr/>
            </a:pPr>
            <a:r>
              <a:rPr lang="ja-JP" altLang="en-US"/>
              <a:t>英単語の更新・追加・削除</a:t>
            </a:r>
            <a:r>
              <a:rPr lang="en-US" altLang="ja-JP"/>
              <a:t>(</a:t>
            </a:r>
            <a:r>
              <a:rPr lang="ja-JP" altLang="en-US"/>
              <a:t>先生のみ</a:t>
            </a:r>
            <a:r>
              <a:rPr lang="en-US" altLang="ja-JP"/>
              <a:t>)</a:t>
            </a:r>
            <a:endParaRPr lang="en-US" altLang="ja-JP"/>
          </a:p>
          <a:p>
            <a:pPr>
              <a:defRPr/>
            </a:pPr>
            <a:endParaRPr lang="ja-JP" altLang="en-US"/>
          </a:p>
          <a:p>
            <a:pPr>
              <a:defRPr/>
            </a:pPr>
            <a:r>
              <a:rPr lang="ja-JP" altLang="en-US"/>
              <a:t>生徒の更新・追加・削除</a:t>
            </a:r>
            <a:r>
              <a:rPr lang="en-US" altLang="ja-JP"/>
              <a:t>(</a:t>
            </a:r>
            <a:r>
              <a:rPr lang="ja-JP" altLang="en-US"/>
              <a:t>先生のみ</a:t>
            </a:r>
            <a:r>
              <a:rPr lang="en-US" altLang="ja-JP"/>
              <a:t>)</a:t>
            </a:r>
            <a:endParaRPr lang="ja-JP"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0"/>
          </p:nvPr>
        </p:nvSpPr>
        <p:spPr/>
        <p:txBody>
          <a:bodyPr/>
          <a:lstStyle/>
          <a:p>
            <a:pPr>
              <a:defRPr/>
            </a:pPr>
            <a:r>
              <a:rPr lang="ja-JP" altLang="en-US"/>
              <a:t>ログイン</a:t>
            </a:r>
            <a:endParaRPr lang="ja-JP" altLang="en-US"/>
          </a:p>
        </p:txBody>
      </p:sp>
      <p:pic>
        <p:nvPicPr>
          <p:cNvPr id="5" name=""/>
          <p:cNvPicPr>
            <a:picLocks noGrp="1" noChangeAspect="1"/>
          </p:cNvPicPr>
          <p:nvPr>
            <p:ph idx="1"/>
          </p:nvPr>
        </p:nvPicPr>
        <p:blipFill rotWithShape="1">
          <a:blip r:embed="rId3"/>
          <a:stretch>
            <a:fillRect/>
          </a:stretch>
        </p:blipFill>
        <p:spPr>
          <a:xfrm>
            <a:off x="3423862" y="2081758"/>
            <a:ext cx="5344271" cy="356284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 name="Rectangle 0"/>
          <p:cNvSpPr>
            <a:spLocks noGrp="1"/>
          </p:cNvSpPr>
          <p:nvPr>
            <p:ph type="title" idx="0"/>
          </p:nvPr>
        </p:nvSpPr>
        <p:spPr>
          <a:xfrm>
            <a:off x="1981200" y="274638"/>
            <a:ext cx="8229602" cy="571500"/>
          </a:xfrm>
        </p:spPr>
        <p:txBody>
          <a:bodyPr>
            <a:noAutofit/>
          </a:bodyPr>
          <a:lstStyle/>
          <a:p>
            <a:pPr>
              <a:defRPr lang="en-US"/>
            </a:pPr>
            <a:r>
              <a:rPr lang="ja-JP" altLang="en-US"/>
              <a:t>メイン画面</a:t>
            </a:r>
            <a:endParaRPr lang="ja-JP" altLang="en-US"/>
          </a:p>
        </p:txBody>
      </p:sp>
      <p:sp>
        <p:nvSpPr>
          <p:cNvPr id="3" name="Rectangle 8"/>
          <p:cNvSpPr/>
          <p:nvPr/>
        </p:nvSpPr>
        <p:spPr>
          <a:xfrm>
            <a:off x="281951" y="2290685"/>
            <a:ext cx="5532093" cy="4017957"/>
          </a:xfrm>
          <a:prstGeom prst="rect">
            <a:avLst/>
          </a:prstGeom>
          <a:solidFill>
            <a:schemeClr val="bg1">
              <a:lumMod val="95000"/>
            </a:schemeClr>
          </a:solidFill>
          <a:ln w="28575">
            <a:noFill/>
          </a:ln>
          <a:effectLst>
            <a:glow rad="63500">
              <a:schemeClr val="bg1">
                <a:lumMod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t">
            <a:noAutofit/>
          </a:bodyPr>
          <a:lstStyle/>
          <a:p>
            <a:pPr marL="179959" indent="-179959">
              <a:lnSpc>
                <a:spcPct val="150000"/>
              </a:lnSpc>
              <a:buClr>
                <a:srgbClr val="1c3d62">
                  <a:alpha val="100000"/>
                </a:srgbClr>
              </a:buClr>
              <a:buFont typeface="+mn-cs"/>
              <a:buChar char="•"/>
              <a:defRPr lang="en-US"/>
            </a:pPr>
            <a:endParaRPr xmlns:mc="http://schemas.openxmlformats.org/markup-compatibility/2006" xmlns:hp="http://schemas.haansoft.com/office/presentation/8.0" kumimoji="0" lang="en-US" altLang="en-US" b="0" i="0" u="none" strike="noStrike" kern="1200" cap="none" normalizeH="0" mc:Ignorable="hp" hp:hslEmbossed="0">
              <a:solidFill>
                <a:schemeClr val="accent1"/>
              </a:solidFill>
              <a:latin typeface="+mn-lt"/>
              <a:ea typeface="+mn-ea"/>
              <a:cs typeface="+mn-cs"/>
            </a:endParaRPr>
          </a:p>
        </p:txBody>
      </p:sp>
      <p:sp>
        <p:nvSpPr>
          <p:cNvPr id="2" name="Rectangle 7"/>
          <p:cNvSpPr/>
          <p:nvPr/>
        </p:nvSpPr>
        <p:spPr>
          <a:xfrm>
            <a:off x="6316672" y="2302932"/>
            <a:ext cx="5646726" cy="4005710"/>
          </a:xfrm>
          <a:prstGeom prst="rect">
            <a:avLst/>
          </a:prstGeom>
          <a:solidFill>
            <a:schemeClr val="bg1">
              <a:lumMod val="95000"/>
            </a:schemeClr>
          </a:solidFill>
          <a:ln w="28575">
            <a:noFill/>
          </a:ln>
          <a:effectLst>
            <a:glow rad="63500">
              <a:schemeClr val="bg1">
                <a:lumMod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t" anchorCtr="0">
            <a:noAutofit/>
          </a:bodyPr>
          <a:lstStyle/>
          <a:p>
            <a:pPr marL="179959" indent="-179959">
              <a:lnSpc>
                <a:spcPct val="150000"/>
              </a:lnSpc>
              <a:buClr>
                <a:srgbClr val="e9ae2b">
                  <a:alpha val="100000"/>
                </a:srgbClr>
              </a:buClr>
              <a:buFont typeface="+mn-cs"/>
              <a:buChar char="•"/>
              <a:defRPr lang="en-US"/>
            </a:pPr>
            <a:endParaRPr lang="en-US" altLang="en-US">
              <a:solidFill>
                <a:schemeClr val="accent3">
                  <a:lumMod val="50000"/>
                </a:schemeClr>
              </a:solidFill>
            </a:endParaRPr>
          </a:p>
        </p:txBody>
      </p:sp>
      <p:pic>
        <p:nvPicPr>
          <p:cNvPr id="7" name=""/>
          <p:cNvPicPr>
            <a:picLocks noChangeAspect="1"/>
          </p:cNvPicPr>
          <p:nvPr/>
        </p:nvPicPr>
        <p:blipFill rotWithShape="1">
          <a:blip r:embed="rId2"/>
          <a:stretch>
            <a:fillRect/>
          </a:stretch>
        </p:blipFill>
        <p:spPr>
          <a:xfrm>
            <a:off x="696103" y="2808832"/>
            <a:ext cx="4703791" cy="3120498"/>
          </a:xfrm>
          <a:prstGeom prst="rect">
            <a:avLst/>
          </a:prstGeom>
        </p:spPr>
      </p:pic>
      <p:pic>
        <p:nvPicPr>
          <p:cNvPr id="8" name=""/>
          <p:cNvPicPr>
            <a:picLocks noChangeAspect="1"/>
          </p:cNvPicPr>
          <p:nvPr/>
        </p:nvPicPr>
        <p:blipFill rotWithShape="1">
          <a:blip r:embed="rId3"/>
          <a:stretch>
            <a:fillRect/>
          </a:stretch>
        </p:blipFill>
        <p:spPr>
          <a:xfrm>
            <a:off x="6691245" y="2808831"/>
            <a:ext cx="4897579" cy="3120499"/>
          </a:xfrm>
          <a:prstGeom prst="rect">
            <a:avLst/>
          </a:prstGeom>
        </p:spPr>
      </p:pic>
      <p:sp>
        <p:nvSpPr>
          <p:cNvPr id="10" name=""/>
          <p:cNvSpPr txBox="1"/>
          <p:nvPr/>
        </p:nvSpPr>
        <p:spPr>
          <a:xfrm>
            <a:off x="1359476" y="1417638"/>
            <a:ext cx="3550227" cy="571182"/>
          </a:xfrm>
          <a:prstGeom prst="rect">
            <a:avLst/>
          </a:prstGeom>
        </p:spPr>
        <p:txBody>
          <a:bodyPr wrap="square">
            <a:spAutoFit/>
          </a:bodyPr>
          <a:p>
            <a:pPr algn="ctr">
              <a:defRPr/>
            </a:pPr>
            <a:r>
              <a:rPr lang="ja-JP" altLang="en-US" sz="3200"/>
              <a:t>先生用</a:t>
            </a:r>
            <a:endParaRPr lang="ja-JP" altLang="en-US" sz="3200"/>
          </a:p>
        </p:txBody>
      </p:sp>
      <p:sp>
        <p:nvSpPr>
          <p:cNvPr id="11" name=""/>
          <p:cNvSpPr txBox="1"/>
          <p:nvPr/>
        </p:nvSpPr>
        <p:spPr>
          <a:xfrm>
            <a:off x="7905748" y="1417638"/>
            <a:ext cx="2616782" cy="571182"/>
          </a:xfrm>
          <a:prstGeom prst="rect">
            <a:avLst/>
          </a:prstGeom>
        </p:spPr>
        <p:txBody>
          <a:bodyPr wrap="square">
            <a:spAutoFit/>
          </a:bodyPr>
          <a:p>
            <a:pPr algn="ctr">
              <a:defRPr/>
            </a:pPr>
            <a:r>
              <a:rPr lang="ja-JP" altLang="en-US" sz="3200"/>
              <a:t>生徒用</a:t>
            </a:r>
            <a:endParaRPr lang="ja-JP" altLang="en-US" sz="32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0"/>
          </p:nvPr>
        </p:nvSpPr>
        <p:spPr/>
        <p:txBody>
          <a:bodyPr/>
          <a:lstStyle/>
          <a:p>
            <a:pPr>
              <a:defRPr/>
            </a:pPr>
            <a:r>
              <a:rPr lang="ja-JP" altLang="en-US"/>
              <a:t>検索機能</a:t>
            </a:r>
            <a:endParaRPr lang="ja-JP" altLang="en-US"/>
          </a:p>
        </p:txBody>
      </p:sp>
      <p:pic>
        <p:nvPicPr>
          <p:cNvPr id="3" name=""/>
          <p:cNvPicPr>
            <a:picLocks noGrp="1" noChangeAspect="1"/>
          </p:cNvPicPr>
          <p:nvPr>
            <p:ph idx="1"/>
          </p:nvPr>
        </p:nvPicPr>
        <p:blipFill rotWithShape="1">
          <a:blip r:embed="rId3"/>
          <a:stretch>
            <a:fillRect/>
          </a:stretch>
        </p:blipFill>
        <p:spPr>
          <a:xfrm>
            <a:off x="1151816" y="2152789"/>
            <a:ext cx="3168907" cy="4215826"/>
          </a:xfrm>
          <a:prstGeom prst="rect">
            <a:avLst/>
          </a:prstGeom>
        </p:spPr>
      </p:pic>
      <p:pic>
        <p:nvPicPr>
          <p:cNvPr id="4" name=""/>
          <p:cNvPicPr>
            <a:picLocks noChangeAspect="1"/>
          </p:cNvPicPr>
          <p:nvPr/>
        </p:nvPicPr>
        <p:blipFill rotWithShape="1">
          <a:blip r:embed="rId4"/>
          <a:stretch>
            <a:fillRect/>
          </a:stretch>
        </p:blipFill>
        <p:spPr>
          <a:xfrm>
            <a:off x="7038338" y="2152789"/>
            <a:ext cx="4544059" cy="3143688"/>
          </a:xfrm>
          <a:prstGeom prst="rect">
            <a:avLst/>
          </a:prstGeom>
        </p:spPr>
      </p:pic>
      <p:sp>
        <p:nvSpPr>
          <p:cNvPr id="5" name=""/>
          <p:cNvSpPr/>
          <p:nvPr/>
        </p:nvSpPr>
        <p:spPr>
          <a:xfrm>
            <a:off x="4597976" y="3724633"/>
            <a:ext cx="2440362" cy="1003229"/>
          </a:xfrm>
          <a:prstGeom prst="rightArrow">
            <a:avLst>
              <a:gd name="adj1" fmla="val 50000"/>
              <a:gd name="adj2" fmla="val 50000"/>
            </a:avLst>
          </a:prstGeom>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ja-JP" altLang="en-US"/>
          </a:p>
        </p:txBody>
      </p:sp>
      <p:sp>
        <p:nvSpPr>
          <p:cNvPr id="6" name=""/>
          <p:cNvSpPr txBox="1"/>
          <p:nvPr/>
        </p:nvSpPr>
        <p:spPr>
          <a:xfrm>
            <a:off x="8026974" y="1700404"/>
            <a:ext cx="1956956" cy="452385"/>
          </a:xfrm>
          <a:prstGeom prst="rect">
            <a:avLst/>
          </a:prstGeom>
        </p:spPr>
        <p:txBody>
          <a:bodyPr wrap="square">
            <a:spAutoFit/>
          </a:bodyPr>
          <a:p>
            <a:pPr algn="ctr">
              <a:defRPr/>
            </a:pPr>
            <a:r>
              <a:rPr lang="ja-JP" altLang="en-US" sz="2400"/>
              <a:t>検索後</a:t>
            </a:r>
            <a:endParaRPr lang="ja-JP" altLang="en-US" sz="2400"/>
          </a:p>
        </p:txBody>
      </p:sp>
      <p:sp>
        <p:nvSpPr>
          <p:cNvPr id="7" name=""/>
          <p:cNvSpPr txBox="1"/>
          <p:nvPr/>
        </p:nvSpPr>
        <p:spPr>
          <a:xfrm>
            <a:off x="1827066" y="1798638"/>
            <a:ext cx="1818409" cy="447357"/>
          </a:xfrm>
          <a:prstGeom prst="rect">
            <a:avLst/>
          </a:prstGeom>
        </p:spPr>
        <p:txBody>
          <a:bodyPr wrap="square">
            <a:spAutoFit/>
          </a:bodyPr>
          <a:p>
            <a:pPr algn="ctr">
              <a:defRPr/>
            </a:pPr>
            <a:r>
              <a:rPr lang="ja-JP" altLang="en-US" sz="2400"/>
              <a:t>検索前</a:t>
            </a:r>
            <a:endParaRPr lang="ja-JP" altLang="en-US" sz="2400"/>
          </a:p>
        </p:txBody>
      </p:sp>
      <p:sp>
        <p:nvSpPr>
          <p:cNvPr id="8" name=""/>
          <p:cNvSpPr txBox="1"/>
          <p:nvPr/>
        </p:nvSpPr>
        <p:spPr>
          <a:xfrm>
            <a:off x="4597976" y="3210444"/>
            <a:ext cx="1922317" cy="437111"/>
          </a:xfrm>
          <a:prstGeom prst="rect">
            <a:avLst/>
          </a:prstGeom>
        </p:spPr>
        <p:txBody>
          <a:bodyPr wrap="square">
            <a:spAutoFit/>
          </a:bodyPr>
          <a:p>
            <a:pPr algn="ctr">
              <a:defRPr/>
            </a:pPr>
            <a:r>
              <a:rPr lang="ja-JP" altLang="en-US" sz="2300"/>
              <a:t>検索をクリック</a:t>
            </a:r>
            <a:endParaRPr lang="ja-JP" altLang="en-US" sz="23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0"/>
          </p:nvPr>
        </p:nvSpPr>
        <p:spPr/>
        <p:txBody>
          <a:bodyPr/>
          <a:lstStyle/>
          <a:p>
            <a:pPr>
              <a:defRPr/>
            </a:pPr>
            <a:r>
              <a:rPr lang="ja-JP" altLang="en-US"/>
              <a:t>問題を解くページ</a:t>
            </a:r>
            <a:endParaRPr lang="ja-JP" altLang="en-US"/>
          </a:p>
        </p:txBody>
      </p:sp>
      <p:pic>
        <p:nvPicPr>
          <p:cNvPr id="3" name=""/>
          <p:cNvPicPr>
            <a:picLocks noGrp="1" noChangeAspect="1"/>
          </p:cNvPicPr>
          <p:nvPr>
            <p:ph idx="1"/>
          </p:nvPr>
        </p:nvPicPr>
        <p:blipFill rotWithShape="1">
          <a:blip r:embed="rId3"/>
          <a:stretch>
            <a:fillRect/>
          </a:stretch>
        </p:blipFill>
        <p:spPr>
          <a:xfrm>
            <a:off x="609599" y="2067788"/>
            <a:ext cx="2888913" cy="4525963"/>
          </a:xfrm>
          <a:prstGeom prst="rect">
            <a:avLst/>
          </a:prstGeom>
        </p:spPr>
      </p:pic>
      <p:pic>
        <p:nvPicPr>
          <p:cNvPr id="4" name=""/>
          <p:cNvPicPr>
            <a:picLocks noChangeAspect="1"/>
          </p:cNvPicPr>
          <p:nvPr/>
        </p:nvPicPr>
        <p:blipFill rotWithShape="1">
          <a:blip r:embed="rId4"/>
          <a:stretch>
            <a:fillRect/>
          </a:stretch>
        </p:blipFill>
        <p:spPr>
          <a:xfrm>
            <a:off x="6672799" y="2380953"/>
            <a:ext cx="4734585" cy="3172267"/>
          </a:xfrm>
          <a:prstGeom prst="rect">
            <a:avLst/>
          </a:prstGeom>
        </p:spPr>
      </p:pic>
      <p:sp>
        <p:nvSpPr>
          <p:cNvPr id="5" name=""/>
          <p:cNvSpPr txBox="1"/>
          <p:nvPr/>
        </p:nvSpPr>
        <p:spPr>
          <a:xfrm>
            <a:off x="8122229" y="1844109"/>
            <a:ext cx="1835727" cy="447357"/>
          </a:xfrm>
          <a:prstGeom prst="rect">
            <a:avLst/>
          </a:prstGeom>
        </p:spPr>
        <p:txBody>
          <a:bodyPr wrap="square">
            <a:spAutoFit/>
          </a:bodyPr>
          <a:p>
            <a:pPr algn="ctr">
              <a:defRPr/>
            </a:pPr>
            <a:r>
              <a:rPr lang="ja-JP" altLang="en-US" sz="2400"/>
              <a:t>解答後</a:t>
            </a:r>
            <a:endParaRPr lang="ja-JP" altLang="en-US" sz="2400"/>
          </a:p>
        </p:txBody>
      </p:sp>
      <p:sp>
        <p:nvSpPr>
          <p:cNvPr id="6" name=""/>
          <p:cNvSpPr txBox="1"/>
          <p:nvPr/>
        </p:nvSpPr>
        <p:spPr>
          <a:xfrm>
            <a:off x="1118873" y="1620430"/>
            <a:ext cx="1870364" cy="447358"/>
          </a:xfrm>
          <a:prstGeom prst="rect">
            <a:avLst/>
          </a:prstGeom>
        </p:spPr>
        <p:txBody>
          <a:bodyPr wrap="square">
            <a:spAutoFit/>
          </a:bodyPr>
          <a:p>
            <a:pPr algn="ctr">
              <a:defRPr/>
            </a:pPr>
            <a:r>
              <a:rPr lang="ja-JP" altLang="en-US" sz="2400"/>
              <a:t>解答前</a:t>
            </a:r>
            <a:endParaRPr lang="ja-JP" altLang="en-US" sz="2400"/>
          </a:p>
        </p:txBody>
      </p:sp>
      <p:sp>
        <p:nvSpPr>
          <p:cNvPr id="7" name=""/>
          <p:cNvSpPr/>
          <p:nvPr/>
        </p:nvSpPr>
        <p:spPr>
          <a:xfrm>
            <a:off x="4424794" y="3082637"/>
            <a:ext cx="1904999" cy="1506681"/>
          </a:xfrm>
          <a:prstGeom prst="rightArrow">
            <a:avLst>
              <a:gd name="adj1" fmla="val 50000"/>
              <a:gd name="adj2" fmla="val 50000"/>
            </a:avLst>
          </a:prstGeom>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ja-JP" altLang="en-US"/>
          </a:p>
        </p:txBody>
      </p:sp>
      <p:sp>
        <p:nvSpPr>
          <p:cNvPr id="8" name=""/>
          <p:cNvSpPr txBox="1"/>
          <p:nvPr/>
        </p:nvSpPr>
        <p:spPr>
          <a:xfrm>
            <a:off x="4130385" y="2666305"/>
            <a:ext cx="1965615" cy="416332"/>
          </a:xfrm>
          <a:prstGeom prst="rect">
            <a:avLst/>
          </a:prstGeom>
        </p:spPr>
        <p:txBody>
          <a:bodyPr wrap="square">
            <a:spAutoFit/>
          </a:bodyPr>
          <a:p>
            <a:pPr algn="ctr">
              <a:defRPr/>
            </a:pPr>
            <a:r>
              <a:rPr lang="ja-JP" altLang="en-US" sz="2200"/>
              <a:t>解答をクリック</a:t>
            </a:r>
            <a:endParaRPr lang="ja-JP" altLang="en-US" sz="22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0"/>
          </p:nvPr>
        </p:nvSpPr>
        <p:spPr/>
        <p:txBody>
          <a:bodyPr/>
          <a:lstStyle/>
          <a:p>
            <a:pPr>
              <a:defRPr/>
            </a:pPr>
            <a:r>
              <a:rPr lang="ja-JP" altLang="en-US"/>
              <a:t>更新・追加・削除機能</a:t>
            </a:r>
            <a:endParaRPr lang="ja-JP" altLang="en-US"/>
          </a:p>
        </p:txBody>
      </p:sp>
      <p:pic>
        <p:nvPicPr>
          <p:cNvPr id="3" name=""/>
          <p:cNvPicPr>
            <a:picLocks noGrp="1" noChangeAspect="1"/>
          </p:cNvPicPr>
          <p:nvPr>
            <p:ph idx="1"/>
          </p:nvPr>
        </p:nvPicPr>
        <p:blipFill rotWithShape="1">
          <a:blip r:embed="rId3"/>
          <a:stretch>
            <a:fillRect/>
          </a:stretch>
        </p:blipFill>
        <p:spPr>
          <a:xfrm>
            <a:off x="2883064" y="2358823"/>
            <a:ext cx="5906324" cy="39439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0"/>
          </p:nvPr>
        </p:nvSpPr>
        <p:spPr/>
        <p:txBody>
          <a:bodyPr/>
          <a:lstStyle/>
          <a:p>
            <a:pPr>
              <a:defRPr/>
            </a:pPr>
            <a:r>
              <a:rPr lang="ja-JP" altLang="en-US"/>
              <a:t>更新・追加・削除機能</a:t>
            </a:r>
            <a:endParaRPr lang="ja-JP" altLang="en-US"/>
          </a:p>
        </p:txBody>
      </p:sp>
      <p:pic>
        <p:nvPicPr>
          <p:cNvPr id="3" name=""/>
          <p:cNvPicPr>
            <a:picLocks noGrp="1" noChangeAspect="1"/>
          </p:cNvPicPr>
          <p:nvPr>
            <p:ph idx="1"/>
          </p:nvPr>
        </p:nvPicPr>
        <p:blipFill rotWithShape="1">
          <a:blip r:embed="rId3"/>
          <a:stretch>
            <a:fillRect/>
          </a:stretch>
        </p:blipFill>
        <p:spPr>
          <a:xfrm>
            <a:off x="970833" y="1891231"/>
            <a:ext cx="10250330" cy="39439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Thinkfree Office">
  <a:themeElements>
    <a:clrScheme name="Thinkfree Office">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0000ff"/>
      </a:hlink>
      <a:folHlink>
        <a:srgbClr val="800080"/>
      </a:folHlink>
    </a:clrScheme>
    <a:fontScheme name="Thinkfree Office">
      <a:majorFont>
        <a:latin typeface="Calibri"/>
        <a:ea typeface=""/>
        <a:cs typeface=""/>
        <a:font script="Jpan" typeface="ＭＳ Ｐゴシック"/>
        <a:font script="Hang" typeface="Malgun Gothic"/>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ajorFont>
      <a:minorFont>
        <a:latin typeface="Calibri"/>
        <a:ea typeface=""/>
        <a:cs typeface=""/>
        <a:font script="Jpan" typeface="ＭＳ Ｐゴシック"/>
        <a:font script="Hang" typeface="Malgun Gothic"/>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inorFont>
    </a:fontScheme>
    <a:fmtScheme name="Thinkfre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Thinkfree Office">
  <a:themeElements>
    <a:clrScheme name="Thinkfree Office">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0000ff"/>
      </a:hlink>
      <a:folHlink>
        <a:srgbClr val="800080"/>
      </a:folHlink>
    </a:clrScheme>
    <a:fontScheme name="Thinkfree Office">
      <a:majorFont>
        <a:latin typeface="Calibri"/>
        <a:ea typeface=""/>
        <a:cs typeface=""/>
        <a:font script="Jpan" typeface="ＭＳ Ｐゴシック"/>
        <a:font script="Hang" typeface="Malgun Gothic"/>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ajorFont>
      <a:minorFont>
        <a:latin typeface="Calibri"/>
        <a:ea typeface=""/>
        <a:cs typeface=""/>
        <a:font script="Jpan" typeface="ＭＳ Ｐゴシック"/>
        <a:font script="Hang" typeface="Malgun Gothic"/>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inorFont>
    </a:fontScheme>
    <a:fmtScheme name="Thinkfre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HP Inc.</ep:Company>
  <ep:Words>23</ep:Words>
  <ep:PresentationFormat>画面に合わせる (4:3)</ep:PresentationFormat>
  <ep:Paragraphs>34</ep:Paragraphs>
  <ep:Slides>11</ep:Slides>
  <ep:Notes>7</ep:Notes>
  <ep:TotalTime>0</ep:TotalTime>
  <ep:HiddenSlides>0</ep:HiddenSlides>
  <ep:MMClips>0</ep:MMClips>
  <ep:HeadingPairs>
    <vt:vector size="4" baseType="variant">
      <vt:variant>
        <vt:lpstr>テーマ</vt:lpstr>
      </vt:variant>
      <vt:variant>
        <vt:i4>1</vt:i4>
      </vt:variant>
      <vt:variant>
        <vt:lpstr>スライドのタイトル</vt:lpstr>
      </vt:variant>
      <vt:variant>
        <vt:i4>11</vt:i4>
      </vt:variant>
    </vt:vector>
  </ep:HeadingPairs>
  <ep:TitlesOfParts>
    <vt:vector size="12" baseType="lpstr">
      <vt:lpstr>Thinkfree Office</vt:lpstr>
      <vt:lpstr>英単語データベース</vt:lpstr>
      <vt:lpstr>作成した目的</vt:lpstr>
      <vt:lpstr>システム説明</vt:lpstr>
      <vt:lpstr>ログイン</vt:lpstr>
      <vt:lpstr>メイン画面</vt:lpstr>
      <vt:lpstr>検索機能</vt:lpstr>
      <vt:lpstr>問題を解くページ</vt:lpstr>
      <vt:lpstr>更新・追加・削除機能</vt:lpstr>
      <vt:lpstr>更新・追加・削除機能</vt:lpstr>
      <vt:lpstr>不足機能</vt:lpstr>
      <vt:lpstr>今回の開発を通じての感想</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2022-03-05T07:26:29.508</dcterms:created>
  <dc:creator>desse</dc:creator>
  <cp:lastModifiedBy>desse</cp:lastModifiedBy>
  <dcterms:modified xsi:type="dcterms:W3CDTF">2022-03-06T05:03:11.846</dcterms:modified>
  <cp:revision>13</cp:revision>
  <dc:title>英単語データベース</dc:title>
  <cp:version>1100.0100.01</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