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  <p:sldId id="263" r:id="rId7"/>
    <p:sldId id="258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D2BC5-C687-DA09-0D55-D183111D6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15D975-128E-DD6A-EAD9-45376F648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6BD53-5233-C799-E284-5AF5F710B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C564-C91D-4646-8E3D-4141E5762C5B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465F9-B950-0AE7-7B6E-06656A7FF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C96C90-46EA-102E-F32E-1028E13E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8676-020A-491D-8A0E-CDE18280A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74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D3189-1246-DA91-8080-A54CF151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1401F1-14C7-ABD4-F7E5-938DBEE2C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5983DA-E754-4310-087E-9C3ED74E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C564-C91D-4646-8E3D-4141E5762C5B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3E8DD-6B92-54D2-4B24-3E87AABC4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1AAC7B-4499-3ACD-8BC2-004FF3F6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8676-020A-491D-8A0E-CDE18280A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7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A03062-0F39-7095-9DD9-B675A6474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3C003C-E036-EB47-399A-7DE0D3C11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D60A6-4831-2E68-A8B1-2EF50573A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C564-C91D-4646-8E3D-4141E5762C5B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389822-F746-B318-74D9-11BE0E6B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C41668-527E-B6CF-EE58-918A1762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8676-020A-491D-8A0E-CDE18280A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98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6AD5E-7313-5E11-8DA8-637097EC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62A439-9F95-BBA3-5E6F-00B09C187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265B1F-ACB0-844B-8CD1-8683AA46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C564-C91D-4646-8E3D-4141E5762C5B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17E26A-ACBC-9A7B-6452-0434F656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92BED-2B83-ABC6-4E3C-E2CEFB5E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8676-020A-491D-8A0E-CDE18280A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2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4B56-C7D3-D8DB-6C8A-1934FE2F3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417877-CC01-7073-4602-D02522DEB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E16A7-AAA5-10DA-9C06-76EA7D9B1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C564-C91D-4646-8E3D-4141E5762C5B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6BE0D-8CB2-C793-64D2-73957AD8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70E217-86ED-A2F0-8B02-F427118C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8676-020A-491D-8A0E-CDE18280A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54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F8300-28B9-91AB-01B2-06B48CC6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4591AA-B23C-A7AF-B8CC-AE2BC8090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E6D5AF-2331-6BCC-92DA-D69B6327D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3F0EBA-305C-FEE3-6B4F-F8F3C809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C564-C91D-4646-8E3D-4141E5762C5B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9FACBC-134F-5E57-518B-9E5A8119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5A0334-19F0-41D9-A5CD-80D246ED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8676-020A-491D-8A0E-CDE18280A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65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B0165-2646-4939-581E-9FBE3BEC0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B6EDB6-7895-6536-6618-15CA010FC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3ACCD0-CA5D-1A9E-79D0-31F4470BF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380AC5-CDDE-2202-095B-15B3FF958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E840DD-6752-7445-FDA4-0420D7F0B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A573DB-447F-13C4-0FDB-249DA8FF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C564-C91D-4646-8E3D-4141E5762C5B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D5BB62-C87E-07E1-C2D4-1C41CFD9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BB9762-26F0-0810-AE18-727282B8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8676-020A-491D-8A0E-CDE18280A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89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DECA0-4BFE-669B-9C8F-80C39D52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12072B-0C31-B7B9-F25E-80107161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C564-C91D-4646-8E3D-4141E5762C5B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8DA590-4A1D-1977-CDF4-6C1C3CB59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A2C57F-255E-E7B4-8D88-757886BD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8676-020A-491D-8A0E-CDE18280A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38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696BB1-9346-7BA0-AAE1-A1F2C7B61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C564-C91D-4646-8E3D-4141E5762C5B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653838-822E-BDA7-15D7-23C579C8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54DED0-FAAB-9B7C-614C-80CBB3E8B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8676-020A-491D-8A0E-CDE18280A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02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A56B0-0BF3-E973-D1BC-2B7B53C4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F9E223-2738-C37E-11E7-1BD7D06D0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5DE08-580F-4ACE-07F9-CF408BEFF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7D6C0B-3A95-3BA3-C9C9-38460B3D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C564-C91D-4646-8E3D-4141E5762C5B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A308A8-22BE-6E4B-C0E1-302CFA2C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AC3350-9F4C-A417-7839-94549678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8676-020A-491D-8A0E-CDE18280A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00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3C296-A02D-C467-9A04-74DA60DC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AE5BE5-A68A-F5BF-06C4-F05D663B2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4818DD-268C-ACA0-6CD5-58DF38E73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ACD269-9A35-48B1-7705-5775999E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C564-C91D-4646-8E3D-4141E5762C5B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748366-7965-B466-1E15-AA8AC948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FA0CFA-A822-647C-F523-F6BE64EB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8676-020A-491D-8A0E-CDE18280A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82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0B852A-70EA-4BA0-F349-6447D71F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1E2820-AD85-940D-B4A3-F75EB4F44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46728-B9E4-9D45-7122-616D5B8FD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2C564-C91D-4646-8E3D-4141E5762C5B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E3DC5-7BF8-0DCD-F3B5-C57A943AA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F42A12-C879-A542-473B-568FF9887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D8676-020A-491D-8A0E-CDE18280A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12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22892-3718-3C9F-826B-1E86AF8A2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ko-KR" altLang="en-US" dirty="0"/>
              <a:t>안드로이드 명함 관리 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BE81A8-FB9D-5045-7DD2-41BA4C8D7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5973"/>
            <a:ext cx="9144000" cy="1655762"/>
          </a:xfrm>
        </p:spPr>
        <p:txBody>
          <a:bodyPr/>
          <a:lstStyle/>
          <a:p>
            <a:r>
              <a:rPr lang="en-US" altLang="ko-KR" dirty="0"/>
              <a:t>202163048 </a:t>
            </a:r>
            <a:r>
              <a:rPr lang="ko-KR" altLang="en-US" dirty="0" err="1"/>
              <a:t>주호성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040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A1C21FC-5F8B-07E1-33C7-6552C4341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83" y="1564043"/>
            <a:ext cx="7641970" cy="51504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69C1FE-2455-69D9-0ADC-51AF232A5D05}"/>
              </a:ext>
            </a:extLst>
          </p:cNvPr>
          <p:cNvSpPr txBox="1"/>
          <p:nvPr/>
        </p:nvSpPr>
        <p:spPr>
          <a:xfrm>
            <a:off x="481693" y="293914"/>
            <a:ext cx="5396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데이터 입력하기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30303-0349-FAC9-F1DB-2715F1C053DC}"/>
              </a:ext>
            </a:extLst>
          </p:cNvPr>
          <p:cNvSpPr txBox="1"/>
          <p:nvPr/>
        </p:nvSpPr>
        <p:spPr>
          <a:xfrm>
            <a:off x="742951" y="847912"/>
            <a:ext cx="505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데이터베이스에 이름</a:t>
            </a:r>
            <a:r>
              <a:rPr lang="en-US" altLang="ko-KR" dirty="0"/>
              <a:t>, </a:t>
            </a:r>
            <a:r>
              <a:rPr lang="ko-KR" altLang="en-US" dirty="0"/>
              <a:t>연락처</a:t>
            </a:r>
            <a:r>
              <a:rPr lang="en-US" altLang="ko-KR" dirty="0"/>
              <a:t>, </a:t>
            </a:r>
            <a:r>
              <a:rPr lang="ko-KR" altLang="en-US" dirty="0"/>
              <a:t>이메일을 저장</a:t>
            </a:r>
          </a:p>
        </p:txBody>
      </p:sp>
      <p:pic>
        <p:nvPicPr>
          <p:cNvPr id="3" name="그림 2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78CE31B7-39E0-00A6-E548-6103837B9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942" y="0"/>
            <a:ext cx="3413088" cy="671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화면이(가) 표시된 사진&#10;&#10;자동 생성된 설명">
            <a:extLst>
              <a:ext uri="{FF2B5EF4-FFF2-40B4-BE49-F238E27FC236}">
                <a16:creationId xmlns:a16="http://schemas.microsoft.com/office/drawing/2014/main" id="{8934BCD1-B24A-D207-8EB3-EABB53C79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308" y="1889061"/>
            <a:ext cx="5896798" cy="2762636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E37CC643-3F48-4C01-C6B9-EAC9489A8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99" y="2171851"/>
            <a:ext cx="4163006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8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BA0BB05D-5ED2-6B13-0426-66C205B12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527" y="0"/>
            <a:ext cx="3505200" cy="6742186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D53240D-9C57-B7C2-6D18-6BC1CC7F1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08" y="1304327"/>
            <a:ext cx="7560000" cy="53698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029C45-781A-77A0-1923-B90C5877D276}"/>
              </a:ext>
            </a:extLst>
          </p:cNvPr>
          <p:cNvSpPr txBox="1"/>
          <p:nvPr/>
        </p:nvSpPr>
        <p:spPr>
          <a:xfrm>
            <a:off x="432273" y="207607"/>
            <a:ext cx="5396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검색 기능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86F6A-E867-0240-6038-15D5ECCEEB61}"/>
              </a:ext>
            </a:extLst>
          </p:cNvPr>
          <p:cNvSpPr txBox="1"/>
          <p:nvPr/>
        </p:nvSpPr>
        <p:spPr>
          <a:xfrm>
            <a:off x="656022" y="669272"/>
            <a:ext cx="570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아이디를 검색하면 전화번호와 이메일을 보여줌</a:t>
            </a:r>
          </a:p>
        </p:txBody>
      </p:sp>
    </p:spTree>
    <p:extLst>
      <p:ext uri="{BB962C8B-B14F-4D97-AF65-F5344CB8AC3E}">
        <p14:creationId xmlns:p14="http://schemas.microsoft.com/office/powerpoint/2010/main" val="45899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2EDCE22-6FF4-EB56-9CB2-2AA07887A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706" y="537759"/>
            <a:ext cx="6182588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3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A0233C6-3FDC-85E1-0000-01FB3967D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247" y="0"/>
            <a:ext cx="7069753" cy="6858000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BBE98C4-334B-3464-EEC8-CB02C1A43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7" y="1251321"/>
            <a:ext cx="4951704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4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전자기기이(가) 표시된 사진&#10;&#10;자동 생성된 설명">
            <a:extLst>
              <a:ext uri="{FF2B5EF4-FFF2-40B4-BE49-F238E27FC236}">
                <a16:creationId xmlns:a16="http://schemas.microsoft.com/office/drawing/2014/main" id="{B26FD424-4410-0307-5157-87EA4DA83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371" y="-16328"/>
            <a:ext cx="3472114" cy="66807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34BD5A-13B5-4B7C-1BD0-A7EA363946FF}"/>
              </a:ext>
            </a:extLst>
          </p:cNvPr>
          <p:cNvSpPr txBox="1"/>
          <p:nvPr/>
        </p:nvSpPr>
        <p:spPr>
          <a:xfrm>
            <a:off x="408214" y="244929"/>
            <a:ext cx="5396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목록 페이지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C0468D-1EEE-AC07-B3B9-7B07320824E9}"/>
              </a:ext>
            </a:extLst>
          </p:cNvPr>
          <p:cNvSpPr txBox="1"/>
          <p:nvPr/>
        </p:nvSpPr>
        <p:spPr>
          <a:xfrm>
            <a:off x="816150" y="798927"/>
            <a:ext cx="570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데이터베이스에 저장된 목록들을 </a:t>
            </a:r>
            <a:r>
              <a:rPr lang="en-US" altLang="ko-KR" dirty="0" err="1"/>
              <a:t>ListView</a:t>
            </a:r>
            <a:r>
              <a:rPr lang="ko-KR" altLang="en-US" dirty="0"/>
              <a:t>로 보여줌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0E57F4E-1901-FF68-9276-EE478DBCC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91" y="1168259"/>
            <a:ext cx="7962280" cy="546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74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9ECA861-6939-0000-3D48-5FEB1B905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59" y="1561839"/>
            <a:ext cx="5963482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65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36</Words>
  <Application>Microsoft Office PowerPoint</Application>
  <PresentationFormat>와이드스크린</PresentationFormat>
  <Paragraphs>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안드로이드 명함 관리 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명함 관리 앱</dc:title>
  <dc:creator>jhs7544@naver.com</dc:creator>
  <cp:lastModifiedBy>jhs7544@naver.com</cp:lastModifiedBy>
  <cp:revision>9</cp:revision>
  <dcterms:created xsi:type="dcterms:W3CDTF">2022-06-09T03:21:40Z</dcterms:created>
  <dcterms:modified xsi:type="dcterms:W3CDTF">2022-06-09T04:45:55Z</dcterms:modified>
</cp:coreProperties>
</file>