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/>
    <p:restoredTop sz="87500" autoAdjust="0"/>
  </p:normalViewPr>
  <p:slideViewPr>
    <p:cSldViewPr snapToObjects="1">
      <p:cViewPr varScale="1">
        <p:scale>
          <a:sx n="102" d="100"/>
          <a:sy n="102" d="100"/>
        </p:scale>
        <p:origin x="1092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69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안녕하십니까 오늘 발표를 맡게 된 </a:t>
            </a:r>
            <a:r>
              <a:rPr lang="ko-KR" altLang="en-US" dirty="0" err="1"/>
              <a:t>배고파팀의</a:t>
            </a:r>
            <a:r>
              <a:rPr lang="ko-KR" altLang="en-US" dirty="0"/>
              <a:t> </a:t>
            </a:r>
            <a:r>
              <a:rPr lang="ko-KR" altLang="en-US" dirty="0" err="1"/>
              <a:t>ㅇㅇㅇ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 err="1"/>
              <a:t>저희팀의</a:t>
            </a:r>
            <a:r>
              <a:rPr lang="ko-KR" altLang="en-US" dirty="0"/>
              <a:t> 주제는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JS</a:t>
            </a:r>
            <a:r>
              <a:rPr lang="ko-KR" altLang="en-US" dirty="0"/>
              <a:t>를 이용하여 웹으로 성격별로 취미를 찾을 수 있게 해주는 웹사이트를 만들어 보려고 했습니다</a:t>
            </a:r>
            <a:r>
              <a:rPr lang="en-US" altLang="ko-KR" dirty="0"/>
              <a:t>. </a:t>
            </a:r>
            <a:r>
              <a:rPr lang="ko-KR" altLang="en-US" dirty="0"/>
              <a:t>잘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저희는 작품개요</a:t>
            </a:r>
            <a:r>
              <a:rPr lang="en-US" altLang="ko-KR" dirty="0"/>
              <a:t>, </a:t>
            </a:r>
            <a:r>
              <a:rPr lang="ko-KR" altLang="en-US" dirty="0"/>
              <a:t>개발환경 및 도구</a:t>
            </a:r>
            <a:r>
              <a:rPr lang="en-US" altLang="ko-KR" dirty="0"/>
              <a:t>, </a:t>
            </a:r>
            <a:r>
              <a:rPr lang="ko-KR" altLang="en-US" dirty="0"/>
              <a:t>구현내용</a:t>
            </a:r>
            <a:r>
              <a:rPr lang="en-US" altLang="ko-KR" dirty="0"/>
              <a:t>, </a:t>
            </a:r>
            <a:r>
              <a:rPr lang="ko-KR" altLang="en-US" dirty="0"/>
              <a:t>향후 계획의 순서대로 발표를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4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이 프로젝트를 만들게 된 동기입니다</a:t>
            </a:r>
            <a:r>
              <a:rPr lang="en-US" altLang="ko-KR" dirty="0"/>
              <a:t>. #</a:t>
            </a:r>
          </a:p>
          <a:p>
            <a:r>
              <a:rPr lang="ko-KR" altLang="en-US" dirty="0"/>
              <a:t>시공간의 제약이나 정보부족</a:t>
            </a:r>
            <a:r>
              <a:rPr lang="en-US" altLang="ko-KR" dirty="0"/>
              <a:t>, </a:t>
            </a:r>
            <a:r>
              <a:rPr lang="ko-KR" altLang="en-US" dirty="0"/>
              <a:t>한정된 콘텐츠 등 다양한 원인으로 자신의 취미를 즐기지 못하는 사람들이 많고</a:t>
            </a:r>
            <a:r>
              <a:rPr lang="en-US" altLang="ko-KR" dirty="0"/>
              <a:t>, </a:t>
            </a:r>
            <a:r>
              <a:rPr lang="ko-KR" altLang="en-US" dirty="0"/>
              <a:t>자신의 취미생활을 알고 있다고 생각하지만 실제로는 그렇지 않은 사람도 많습니다</a:t>
            </a:r>
            <a:r>
              <a:rPr lang="en-US" altLang="ko-KR" dirty="0"/>
              <a:t>. #</a:t>
            </a:r>
          </a:p>
          <a:p>
            <a:r>
              <a:rPr lang="ko-KR" altLang="en-US" dirty="0"/>
              <a:t>그래서 저희는 다양한 요구조건을 충족시키면서 자신에게 알맞은 취미를 소개해주고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이미 취미를 가지고 있는 사람이더라도 자신의 고유한 성격으로 또 다른 취미를 찾아 주기 위해  이러한 프로젝트를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61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프로젝트의 목표로는</a:t>
            </a:r>
            <a:r>
              <a:rPr lang="en-US" altLang="ko-KR" dirty="0"/>
              <a:t>, #</a:t>
            </a:r>
          </a:p>
          <a:p>
            <a:r>
              <a:rPr lang="ko-KR" altLang="en-US" dirty="0"/>
              <a:t>간단한 설문으로 이용자의 성향을 분석하여 흥미를 가질 만한 취미를 추천해주는 것인데</a:t>
            </a:r>
            <a:r>
              <a:rPr lang="en-US" altLang="ko-KR" dirty="0"/>
              <a:t>, #</a:t>
            </a:r>
          </a:p>
          <a:p>
            <a:r>
              <a:rPr lang="ko-KR" altLang="en-US" dirty="0"/>
              <a:t>추천된 결과가 마음에 들지 않을 수도 있기 때문에</a:t>
            </a:r>
            <a:r>
              <a:rPr lang="en-US" altLang="ko-KR" dirty="0"/>
              <a:t>, </a:t>
            </a:r>
            <a:r>
              <a:rPr lang="ko-KR" altLang="en-US" dirty="0"/>
              <a:t>나온 결과와 비슷한 성향의 결과값도 같이 추천해줍니다</a:t>
            </a:r>
            <a:r>
              <a:rPr lang="en-US" altLang="ko-KR" dirty="0"/>
              <a:t>. #</a:t>
            </a:r>
          </a:p>
          <a:p>
            <a:r>
              <a:rPr lang="ko-KR" altLang="en-US" dirty="0"/>
              <a:t>그리고 보다 정확한 결과를 위하여 </a:t>
            </a:r>
            <a:r>
              <a:rPr lang="en-US" altLang="ko-KR" dirty="0"/>
              <a:t>MBTI, </a:t>
            </a:r>
            <a:r>
              <a:rPr lang="ko-KR" altLang="en-US" dirty="0" err="1"/>
              <a:t>에니어그램과</a:t>
            </a:r>
            <a:r>
              <a:rPr lang="ko-KR" altLang="en-US" dirty="0"/>
              <a:t> 같은 성격유형 검사결과를 포함시켜서 다양한 관점에서 취미를 분석할 수 있도록 합니다</a:t>
            </a:r>
            <a:r>
              <a:rPr lang="en-US" altLang="ko-KR" dirty="0"/>
              <a:t>.#</a:t>
            </a:r>
          </a:p>
          <a:p>
            <a:r>
              <a:rPr lang="ko-KR" altLang="en-US" dirty="0"/>
              <a:t>마지막으로 현재위치를 기반으로 한 주변을 탐색해서 더욱 상세한 정보와 자료를 추천해주는 기능도 보여주려고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9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프로젝트에 사용하는 개발환경 및 도구로는</a:t>
            </a:r>
            <a:r>
              <a:rPr lang="en-US" altLang="ko-KR" dirty="0"/>
              <a:t>, #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JavaScript</a:t>
            </a:r>
            <a:r>
              <a:rPr lang="ko-KR" altLang="en-US" dirty="0"/>
              <a:t>가 있는데 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에서는 보기 쉽고 </a:t>
            </a:r>
            <a:r>
              <a:rPr lang="en-US" altLang="ko-KR" dirty="0"/>
              <a:t>“</a:t>
            </a:r>
            <a:r>
              <a:rPr lang="ko-KR" altLang="en-US" dirty="0" err="1"/>
              <a:t>아키네이터</a:t>
            </a:r>
            <a:r>
              <a:rPr lang="en-US" altLang="ko-KR" dirty="0"/>
              <a:t>”</a:t>
            </a:r>
            <a:r>
              <a:rPr lang="ko-KR" altLang="en-US" dirty="0"/>
              <a:t>와 같은 유저 인터페이스에 맞게 디자인을 구상합니다</a:t>
            </a:r>
            <a:r>
              <a:rPr lang="en-US" altLang="ko-KR" dirty="0"/>
              <a:t>. #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아키네이터</a:t>
            </a:r>
            <a:r>
              <a:rPr lang="ko-KR" altLang="en-US" dirty="0"/>
              <a:t> 사진</a:t>
            </a:r>
            <a:r>
              <a:rPr lang="en-US" altLang="ko-KR" dirty="0"/>
              <a:t>) #</a:t>
            </a:r>
          </a:p>
          <a:p>
            <a:r>
              <a:rPr lang="ko-KR" altLang="en-US" dirty="0"/>
              <a:t>그리고 자바스크립트에서는</a:t>
            </a:r>
            <a:endParaRPr lang="en-US" altLang="ko-KR" dirty="0"/>
          </a:p>
          <a:p>
            <a:r>
              <a:rPr lang="ko-KR" altLang="en-US" dirty="0"/>
              <a:t>각각의 질문에 </a:t>
            </a:r>
            <a:r>
              <a:rPr lang="en-US" altLang="ko-KR" dirty="0"/>
              <a:t>YES </a:t>
            </a:r>
            <a:r>
              <a:rPr lang="ko-KR" altLang="en-US" dirty="0"/>
              <a:t>나 </a:t>
            </a:r>
            <a:r>
              <a:rPr lang="en-US" altLang="ko-KR" dirty="0"/>
              <a:t>NO </a:t>
            </a:r>
            <a:r>
              <a:rPr lang="ko-KR" altLang="en-US" dirty="0"/>
              <a:t>로 사용자가 응답을 하게 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질문에 본인이 응답한 결과에 따라 또다른 질문이 나타내어 지고</a:t>
            </a:r>
            <a:r>
              <a:rPr lang="en-US" altLang="ko-KR" dirty="0"/>
              <a:t>, </a:t>
            </a:r>
            <a:r>
              <a:rPr lang="ko-KR" altLang="en-US" dirty="0"/>
              <a:t>응답횟수가 충족된다면 결과를 출력해주게 됩니다</a:t>
            </a:r>
            <a:r>
              <a:rPr lang="en-US" altLang="ko-KR" dirty="0"/>
              <a:t>. </a:t>
            </a:r>
            <a:r>
              <a:rPr lang="ko-KR" altLang="en-US" dirty="0"/>
              <a:t>그리고 결과에 따라 다양한 정보 및 자료를 추천해줍니다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7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현재까지의 구현내용 및 현황입니다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트리 형태를 이용하여 설문조사가 진행되는데요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질문에 </a:t>
            </a:r>
            <a:r>
              <a:rPr lang="en-US" altLang="ko-KR" dirty="0"/>
              <a:t>yes </a:t>
            </a:r>
            <a:r>
              <a:rPr lang="ko-KR" altLang="en-US" dirty="0"/>
              <a:t>라고 응답하면 왼쪽으로</a:t>
            </a:r>
            <a:r>
              <a:rPr lang="en-US" altLang="ko-KR" dirty="0"/>
              <a:t>, no </a:t>
            </a:r>
            <a:r>
              <a:rPr lang="ko-KR" altLang="en-US" dirty="0"/>
              <a:t>라고 대답하면 오른쪽으로 가는 식으로 진행되어</a:t>
            </a:r>
            <a:r>
              <a:rPr lang="en-US" altLang="ko-KR" dirty="0"/>
              <a:t> </a:t>
            </a:r>
            <a:r>
              <a:rPr lang="ko-KR" altLang="en-US" dirty="0"/>
              <a:t>본인이 질문에 선택한 응답에 따라 다른 질문이 나오게 되고</a:t>
            </a:r>
            <a:r>
              <a:rPr lang="en-US" altLang="ko-KR" dirty="0"/>
              <a:t>, </a:t>
            </a:r>
            <a:r>
              <a:rPr lang="ko-KR" altLang="en-US" dirty="0"/>
              <a:t>최종적인 결론에 도달할 수 있게 합니다</a:t>
            </a:r>
            <a:r>
              <a:rPr lang="en-US" altLang="ko-KR" dirty="0"/>
              <a:t>.#</a:t>
            </a:r>
          </a:p>
          <a:p>
            <a:r>
              <a:rPr lang="ko-KR" altLang="en-US" dirty="0"/>
              <a:t>그리고 이건 설문조사가 진행되고 있는 상황을 나타내 주고 있는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7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문제점 및 개선안입니다</a:t>
            </a:r>
            <a:r>
              <a:rPr lang="en-US" altLang="ko-KR" dirty="0"/>
              <a:t>.#</a:t>
            </a:r>
          </a:p>
          <a:p>
            <a:r>
              <a:rPr lang="ko-KR" altLang="en-US" dirty="0"/>
              <a:t>이 프로젝트에서의 결과는 한정되어 있기 때문에</a:t>
            </a:r>
            <a:r>
              <a:rPr lang="en-US" altLang="ko-KR" dirty="0"/>
              <a:t>, </a:t>
            </a:r>
            <a:r>
              <a:rPr lang="ko-KR" altLang="en-US" dirty="0"/>
              <a:t> 추가로 질문지를 더 작성해서 더 다양한 질문지가 나올 수 있도록 개선해야합니다</a:t>
            </a:r>
            <a:r>
              <a:rPr lang="en-US" altLang="ko-KR" dirty="0"/>
              <a:t>.#</a:t>
            </a:r>
          </a:p>
          <a:p>
            <a:r>
              <a:rPr lang="ko-KR" altLang="en-US" dirty="0"/>
              <a:t>그리고 비슷한 웹사이트가 기존에 많이 있기 때문에 경쟁력이 떨어집니다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사이트 내에 </a:t>
            </a:r>
            <a:r>
              <a:rPr lang="ko-KR" altLang="en-US" dirty="0" err="1"/>
              <a:t>이용자끼리의</a:t>
            </a:r>
            <a:r>
              <a:rPr lang="ko-KR" altLang="en-US" dirty="0"/>
              <a:t> 커뮤니티를 만들어서</a:t>
            </a:r>
            <a:r>
              <a:rPr lang="en-US" altLang="ko-KR" dirty="0"/>
              <a:t>, </a:t>
            </a:r>
            <a:r>
              <a:rPr lang="ko-KR" altLang="en-US" dirty="0"/>
              <a:t>서로의 주제를 공유 가능하도록 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나온 결과의 정보 및 자료가 설문시기마다 다를 수 있기 때문에</a:t>
            </a:r>
            <a:r>
              <a:rPr lang="en-US" altLang="ko-KR" dirty="0"/>
              <a:t>, </a:t>
            </a:r>
            <a:r>
              <a:rPr lang="ko-KR" altLang="en-US" dirty="0"/>
              <a:t>결과에 따른 최신 정보 전달을 해줄 방안을 더 연구해 볼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3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한컴 소망 M"/>
                <a:ea typeface="한컴 소망 M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73226" y="0"/>
            <a:ext cx="59817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75685" y="620649"/>
            <a:ext cx="3672459" cy="3672459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43856" y="692658"/>
            <a:ext cx="6624828" cy="1188149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ko-KR" dirty="0">
                <a:ln w="25400" cap="flat" cmpd="sng" algn="ctr">
                  <a:solidFill>
                    <a:schemeClr val="lt1"/>
                  </a:solidFill>
                  <a:prstDash val="solid"/>
                  <a:round/>
                </a:ln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HTML</a:t>
            </a:r>
            <a:r>
              <a:rPr lang="ko-KR" altLang="en-US" dirty="0">
                <a:ln w="25400" cap="flat" cmpd="sng" algn="ctr">
                  <a:solidFill>
                    <a:schemeClr val="lt1"/>
                  </a:solidFill>
                  <a:prstDash val="solid"/>
                  <a:round/>
                </a:ln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과 </a:t>
            </a:r>
            <a:r>
              <a:rPr lang="en-US" altLang="ko-KR" dirty="0">
                <a:ln w="25400" cap="flat" cmpd="sng" algn="ctr">
                  <a:solidFill>
                    <a:schemeClr val="lt1"/>
                  </a:solidFill>
                  <a:prstDash val="solid"/>
                  <a:round/>
                </a:ln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JavaScript</a:t>
            </a:r>
            <a:r>
              <a:rPr lang="ko-KR" altLang="en-US" dirty="0">
                <a:ln w="25400" cap="flat" cmpd="sng" algn="ctr">
                  <a:solidFill>
                    <a:schemeClr val="lt1"/>
                  </a:solidFill>
                  <a:prstDash val="solid"/>
                  <a:round/>
                </a:ln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로 </a:t>
            </a:r>
            <a:br>
              <a:rPr lang="ko-KR" altLang="en-US" dirty="0">
                <a:ln w="25400" cap="flat" cmpd="sng" algn="ctr">
                  <a:solidFill>
                    <a:schemeClr val="lt1"/>
                  </a:solidFill>
                  <a:prstDash val="solid"/>
                  <a:round/>
                </a:ln>
                <a:solidFill>
                  <a:schemeClr val="lt1"/>
                </a:solidFill>
                <a:ea typeface="한컴 소망 M"/>
              </a:rPr>
            </a:br>
            <a:r>
              <a:rPr lang="ko-KR" altLang="en-US" dirty="0">
                <a:ln w="25400" cap="flat" cmpd="sng" algn="ctr">
                  <a:solidFill>
                    <a:schemeClr val="lt1"/>
                  </a:solidFill>
                  <a:prstDash val="solid"/>
                  <a:round/>
                </a:ln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제작한 취미 찾기 사이트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5999" y="2078831"/>
            <a:ext cx="4824604" cy="1005364"/>
          </a:xfrm>
          <a:prstGeom prst="rect">
            <a:avLst/>
          </a:prstGeom>
          <a:solidFill>
            <a:schemeClr val="accent5"/>
          </a:solidFill>
          <a:ln w="8890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  <a:latin typeface="한컴 소망 M"/>
                <a:ea typeface="한컴 소망 M"/>
                <a:cs typeface="+mj-cs"/>
              </a:rPr>
              <a:t>소속 </a:t>
            </a:r>
            <a:r>
              <a:rPr lang="en-US" altLang="ko-KR" sz="2000" b="1">
                <a:solidFill>
                  <a:schemeClr val="dk1"/>
                </a:solidFill>
                <a:latin typeface="한컴 소망 M"/>
                <a:ea typeface="한컴 소망 M"/>
                <a:cs typeface="+mj-cs"/>
              </a:rPr>
              <a:t>:</a:t>
            </a:r>
            <a:r>
              <a:rPr lang="en-US" altLang="ko-KR" sz="2000" b="1"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 </a:t>
            </a:r>
            <a:r>
              <a:rPr lang="ko-KR" altLang="en-US" sz="2000" b="1"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동의과학대학교 컴퓨터정보과</a:t>
            </a:r>
          </a:p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  <a:latin typeface="한컴 소망 M"/>
                <a:ea typeface="한컴 소망 M"/>
                <a:cs typeface="+mj-cs"/>
              </a:rPr>
              <a:t>팀명 </a:t>
            </a:r>
            <a:r>
              <a:rPr lang="en-US" altLang="ko-KR" sz="2000" b="1">
                <a:solidFill>
                  <a:schemeClr val="dk1"/>
                </a:solidFill>
                <a:latin typeface="한컴 소망 M"/>
                <a:ea typeface="한컴 소망 M"/>
                <a:cs typeface="+mj-cs"/>
              </a:rPr>
              <a:t>:</a:t>
            </a:r>
            <a:r>
              <a:rPr lang="en-US" altLang="ko-KR" sz="2000" b="1"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 </a:t>
            </a:r>
            <a:r>
              <a:rPr lang="ko-KR" altLang="en-US" sz="2000" b="1"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배고파 팀</a:t>
            </a:r>
          </a:p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  <a:latin typeface="한컴 소망 M"/>
                <a:ea typeface="한컴 소망 M"/>
                <a:cs typeface="+mj-cs"/>
              </a:rPr>
              <a:t>팀원 </a:t>
            </a:r>
            <a:r>
              <a:rPr lang="en-US" altLang="ko-KR" sz="2000" b="1">
                <a:solidFill>
                  <a:schemeClr val="dk1"/>
                </a:solidFill>
                <a:latin typeface="한컴 소망 M"/>
                <a:ea typeface="한컴 소망 M"/>
                <a:cs typeface="+mj-cs"/>
              </a:rPr>
              <a:t>:</a:t>
            </a:r>
            <a:r>
              <a:rPr lang="ko-KR" altLang="en-US" sz="2000" b="1"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 전준</a:t>
            </a:r>
            <a:r>
              <a:rPr lang="en-US" altLang="ko-KR" sz="2000" b="1"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,</a:t>
            </a:r>
            <a:r>
              <a:rPr lang="ko-KR" altLang="en-US" sz="2000" b="1"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 주호성</a:t>
            </a:r>
            <a:r>
              <a:rPr lang="en-US" altLang="ko-KR" sz="2000" b="1"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,</a:t>
            </a:r>
            <a:r>
              <a:rPr lang="ko-KR" altLang="en-US" sz="2000" b="1"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 이주명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63386" y="3078957"/>
            <a:ext cx="3225164" cy="27472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488550" y="2078832"/>
            <a:ext cx="144018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776586" y="2078832"/>
            <a:ext cx="144018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화살표: 오른쪽 27"/>
          <p:cNvSpPr/>
          <p:nvPr/>
        </p:nvSpPr>
        <p:spPr>
          <a:xfrm rot="12080339">
            <a:off x="7004785" y="3530803"/>
            <a:ext cx="517203" cy="4381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0" name="TextBox 29"/>
          <p:cNvSpPr txBox="1"/>
          <p:nvPr/>
        </p:nvSpPr>
        <p:spPr>
          <a:xfrm>
            <a:off x="673226" y="1513427"/>
            <a:ext cx="598170" cy="383114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defRPr/>
            </a:pPr>
            <a:r>
              <a:rPr lang="en-US" altLang="ko-KR" sz="2600">
                <a:latin typeface="한컴 윤체 B"/>
                <a:ea typeface="한컴 윤체 B"/>
                <a:cs typeface="Adobe Naskh Medium"/>
              </a:rPr>
              <a:t>HTML QUESTIONNAIRE</a:t>
            </a:r>
          </a:p>
        </p:txBody>
      </p:sp>
      <p:sp>
        <p:nvSpPr>
          <p:cNvPr id="32" name="직사각형 31"/>
          <p:cNvSpPr/>
          <p:nvPr/>
        </p:nvSpPr>
        <p:spPr>
          <a:xfrm rot="5400000">
            <a:off x="5803476" y="33599"/>
            <a:ext cx="598035" cy="1218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2" name="TextBox 21"/>
          <p:cNvSpPr txBox="1"/>
          <p:nvPr/>
        </p:nvSpPr>
        <p:spPr>
          <a:xfrm>
            <a:off x="11424666" y="5992367"/>
            <a:ext cx="592074" cy="31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500" b="1"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DIT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71395" y="1052702"/>
            <a:ext cx="10920604" cy="5805297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1703448" y="1539304"/>
            <a:ext cx="388848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sz="2400" b="1" spc="400" dirty="0"/>
              <a:t>작품 개요</a:t>
            </a:r>
            <a:endParaRPr lang="en-US" altLang="ko-KR" sz="2400" b="1" spc="400" dirty="0"/>
          </a:p>
          <a:p>
            <a:pPr marL="914400" lvl="1" indent="-457200">
              <a:buAutoNum type="arabicPeriod"/>
              <a:defRPr/>
            </a:pPr>
            <a:r>
              <a:rPr lang="ko-KR" altLang="en-US" sz="2000" b="1" spc="400" dirty="0"/>
              <a:t>프로젝트 동기</a:t>
            </a:r>
            <a:endParaRPr lang="en-US" altLang="ko-KR" sz="2000" b="1" spc="400" dirty="0"/>
          </a:p>
          <a:p>
            <a:pPr marL="914400" lvl="1" indent="-457200">
              <a:buAutoNum type="arabicPeriod"/>
              <a:defRPr/>
            </a:pPr>
            <a:r>
              <a:rPr lang="ko-KR" altLang="en-US" sz="2000" b="1" spc="400" dirty="0"/>
              <a:t>프로젝트 목표</a:t>
            </a:r>
            <a:endParaRPr lang="en-US" altLang="ko-KR" sz="2000" b="1" spc="400" dirty="0"/>
          </a:p>
          <a:p>
            <a:pPr marL="457200" indent="-457200">
              <a:buAutoNum type="arabicPeriod"/>
              <a:defRPr/>
            </a:pPr>
            <a:endParaRPr lang="en-US" altLang="ko-KR" sz="2800" b="1" spc="400" dirty="0"/>
          </a:p>
          <a:p>
            <a:pPr marL="457200" indent="-457200">
              <a:buAutoNum type="arabicPeriod"/>
              <a:defRPr/>
            </a:pPr>
            <a:r>
              <a:rPr lang="ko-KR" altLang="en-US" sz="2400" b="1" spc="400" dirty="0"/>
              <a:t>개발환경 및 도구</a:t>
            </a:r>
            <a:endParaRPr lang="en-US" altLang="ko-KR" sz="2400" b="1" spc="400" dirty="0"/>
          </a:p>
          <a:p>
            <a:pPr marL="457200" indent="-457200">
              <a:buAutoNum type="arabicPeriod"/>
              <a:defRPr/>
            </a:pPr>
            <a:endParaRPr lang="en-US" altLang="ko-KR" sz="2400" b="1" spc="400" dirty="0"/>
          </a:p>
          <a:p>
            <a:pPr marL="457200" indent="-457200">
              <a:buAutoNum type="arabicPeriod"/>
              <a:defRPr/>
            </a:pPr>
            <a:r>
              <a:rPr lang="ko-KR" altLang="en-US" sz="2400" b="1" spc="400" dirty="0"/>
              <a:t>구현 내용</a:t>
            </a:r>
            <a:endParaRPr lang="en-US" altLang="ko-KR" sz="2400" b="1" spc="400" dirty="0"/>
          </a:p>
          <a:p>
            <a:pPr marL="457200" indent="-457200">
              <a:buAutoNum type="arabicPeriod"/>
              <a:defRPr/>
            </a:pPr>
            <a:endParaRPr lang="en-US" altLang="ko-KR" sz="2400" b="1" spc="400" dirty="0"/>
          </a:p>
          <a:p>
            <a:pPr marL="457200" indent="-457200">
              <a:buAutoNum type="arabicPeriod"/>
              <a:defRPr/>
            </a:pPr>
            <a:r>
              <a:rPr lang="ko-KR" altLang="en-US" sz="2400" b="1" spc="400" dirty="0"/>
              <a:t>향후 계획</a:t>
            </a:r>
            <a:endParaRPr lang="en-US" altLang="ko-KR" sz="2400" b="1" spc="400" dirty="0"/>
          </a:p>
          <a:p>
            <a:pPr marL="914400" lvl="1" indent="-457200">
              <a:buAutoNum type="arabicPeriod"/>
              <a:defRPr/>
            </a:pPr>
            <a:r>
              <a:rPr lang="ko-KR" altLang="en-US" sz="2000" b="1" spc="400" dirty="0"/>
              <a:t>개선안</a:t>
            </a:r>
            <a:endParaRPr lang="en-US" altLang="ko-KR" sz="2000" b="1" spc="400" dirty="0"/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9167622" y="-128016"/>
            <a:ext cx="3024378" cy="12961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5500" i="0" u="none" strike="noStrike" kern="1200" cap="none" spc="800" normalizeH="0" baseline="0" dirty="0">
                <a:ln w="25400" cap="flat" cmpd="sng" algn="ctr">
                  <a:solidFill>
                    <a:schemeClr val="lt1"/>
                  </a:solidFill>
                  <a:prstDash val="solid"/>
                  <a:round/>
                </a:ln>
                <a:solidFill>
                  <a:schemeClr val="lt1"/>
                </a:solidFill>
                <a:latin typeface="한컴 소망 M"/>
                <a:ea typeface="한컴 소망 M"/>
                <a:cs typeface="+mj-cs"/>
              </a:rPr>
              <a:t>목차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052702"/>
            <a:ext cx="12192000" cy="5805297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-18288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 sz="5500" b="0" dirty="0">
                <a:solidFill>
                  <a:schemeClr val="lt1"/>
                </a:solidFill>
              </a:rPr>
              <a:t>프로젝트 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defRPr/>
            </a:pPr>
            <a:r>
              <a:rPr lang="ko-KR" altLang="en-US" sz="2300" b="1" dirty="0"/>
              <a:t>시공간의 제약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정보부족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한정된 콘텐츠 등 다양한 원인으로 자신의 취미를 즐기지 못하는 사람들이 많음 </a:t>
            </a:r>
            <a:endParaRPr lang="en-US" altLang="ko-KR" sz="2300" dirty="0"/>
          </a:p>
          <a:p>
            <a:pPr marL="342900" lvl="0" indent="-342900">
              <a:defRPr/>
            </a:pPr>
            <a:endParaRPr lang="en-US" altLang="ko-KR" sz="2100" dirty="0"/>
          </a:p>
          <a:p>
            <a:pPr marL="342900" lvl="0" indent="-342900">
              <a:defRPr/>
            </a:pPr>
            <a:endParaRPr lang="en-US" altLang="ko-KR" sz="2100" dirty="0"/>
          </a:p>
          <a:p>
            <a:pPr marL="342900" lvl="0" indent="-342900">
              <a:defRPr/>
            </a:pPr>
            <a:r>
              <a:rPr lang="ko-KR" altLang="en-US" sz="2300" b="1" dirty="0"/>
              <a:t>자신의 취미생활을 알고 있다고 생각하지만 실제로는 그렇지 않은 사람도 많음</a:t>
            </a:r>
            <a:endParaRPr lang="en-US" altLang="ko-KR" sz="2300" b="1" dirty="0"/>
          </a:p>
          <a:p>
            <a:pPr marL="342900" lvl="0" indent="-342900">
              <a:defRPr/>
            </a:pPr>
            <a:endParaRPr lang="en-US" altLang="ko-KR" sz="2100" dirty="0"/>
          </a:p>
          <a:p>
            <a:pPr marL="342900" lvl="0" indent="-342900">
              <a:defRPr/>
            </a:pPr>
            <a:endParaRPr lang="en-US" altLang="ko-KR" sz="2100" dirty="0"/>
          </a:p>
          <a:p>
            <a:pPr>
              <a:defRPr/>
            </a:pPr>
            <a:r>
              <a:rPr lang="ko-KR" altLang="en-US" sz="2300" b="1" dirty="0"/>
              <a:t>다양한 요구 조건을 충족시키면서 자신에게 알맞은 취미를 소개해주고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이미 취미를 가지고 있는 사람이더라도 자신의 고유한 성격으로 또 다른 취미를 찾아 주기 위함</a:t>
            </a:r>
          </a:p>
          <a:p>
            <a:pPr marL="342900" lvl="0" indent="-342900">
              <a:defRPr/>
            </a:pPr>
            <a:endParaRPr lang="en-US" altLang="ko-KR" sz="2100" dirty="0"/>
          </a:p>
          <a:p>
            <a:pPr marL="342900" lvl="0" indent="-342900">
              <a:defRPr/>
            </a:pPr>
            <a:endParaRPr lang="ko-KR" altLang="en-US" sz="2100" dirty="0"/>
          </a:p>
          <a:p>
            <a:pPr marL="342900" indent="-342900">
              <a:defRPr/>
            </a:pPr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052702"/>
            <a:ext cx="12192000" cy="5805297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9599" y="-1828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5500" b="0" dirty="0">
                <a:solidFill>
                  <a:schemeClr val="lt1"/>
                </a:solidFill>
              </a:rPr>
              <a:t>프로젝트 목표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99" y="1484730"/>
            <a:ext cx="1104519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 sz="2300" b="1" dirty="0"/>
              <a:t>간단한 설문으로 이용자의 성향을 분석하여 흥미를 가질 만한 취미를 추천</a:t>
            </a:r>
            <a:endParaRPr lang="en-US" altLang="ko-KR" sz="2300" b="1" dirty="0"/>
          </a:p>
          <a:p>
            <a:pPr>
              <a:defRPr/>
            </a:pPr>
            <a:endParaRPr lang="ko-KR" altLang="en-US" sz="2300" b="1" dirty="0"/>
          </a:p>
          <a:p>
            <a:pPr marL="0" indent="0">
              <a:buFont typeface="Arial"/>
              <a:buNone/>
              <a:defRPr/>
            </a:pPr>
            <a:endParaRPr lang="en-US" altLang="ko-KR" sz="1100" dirty="0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300" b="1" dirty="0"/>
              <a:t>비슷한 성향의 결과값도 같이 추천</a:t>
            </a:r>
            <a:endParaRPr lang="en-US" altLang="ko-KR" sz="2300" b="1" dirty="0"/>
          </a:p>
          <a:p>
            <a:pPr marL="257040" indent="-257040">
              <a:buFont typeface="Arial"/>
              <a:buChar char="•"/>
              <a:defRPr/>
            </a:pPr>
            <a:endParaRPr lang="ko-KR" altLang="en-US" sz="1100" dirty="0"/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900" dirty="0"/>
              <a:t>추천된 결과가 마음에 들지 않는 경우</a:t>
            </a:r>
            <a:endParaRPr lang="en-US" altLang="ko-KR" sz="1900" dirty="0"/>
          </a:p>
          <a:p>
            <a:pPr lvl="1">
              <a:defRPr/>
            </a:pPr>
            <a:endParaRPr lang="en-US" altLang="ko-KR" sz="2400" dirty="0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300" b="1" dirty="0"/>
              <a:t>정확한 결과를 위하여 다양한 관점에서 취미를 분석</a:t>
            </a:r>
            <a:endParaRPr lang="en-US" altLang="ko-KR" sz="2300" b="1" dirty="0"/>
          </a:p>
          <a:p>
            <a:pPr marL="257040" indent="-257040">
              <a:buFont typeface="Arial"/>
              <a:buChar char="•"/>
              <a:defRPr/>
            </a:pPr>
            <a:endParaRPr lang="en-US" altLang="ko-KR" sz="1100" dirty="0"/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 sz="1900" dirty="0"/>
              <a:t>MBTI, </a:t>
            </a:r>
            <a:r>
              <a:rPr lang="ko-KR" altLang="en-US" sz="1900" dirty="0" err="1"/>
              <a:t>에니어그램</a:t>
            </a:r>
            <a:endParaRPr lang="en-US" altLang="ko-KR" sz="1900" dirty="0"/>
          </a:p>
          <a:p>
            <a:pPr>
              <a:defRPr/>
            </a:pPr>
            <a:endParaRPr lang="ko-KR" altLang="en-US" sz="2400" dirty="0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300" b="1" dirty="0"/>
              <a:t>나온 결과에 따라 필요하거나 재미있는 정보를 전달</a:t>
            </a:r>
            <a:endParaRPr lang="en-US" altLang="ko-KR" sz="2300" b="1" dirty="0"/>
          </a:p>
          <a:p>
            <a:pPr marL="257040" indent="-257040">
              <a:buFont typeface="Arial"/>
              <a:buChar char="•"/>
              <a:defRPr/>
            </a:pPr>
            <a:endParaRPr lang="ko-KR" altLang="en-US" sz="1100" dirty="0"/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900" dirty="0"/>
              <a:t>결과에 따른 정보전달 및 자료추천</a:t>
            </a:r>
            <a:r>
              <a:rPr lang="en-US" altLang="ko-KR" sz="1900" dirty="0"/>
              <a:t>(</a:t>
            </a:r>
            <a:r>
              <a:rPr lang="en-US" altLang="ko-KR" sz="1900" dirty="0" err="1"/>
              <a:t>현재위치기반</a:t>
            </a:r>
            <a:r>
              <a:rPr lang="en-US" altLang="ko-KR" sz="1900" dirty="0"/>
              <a:t> </a:t>
            </a:r>
            <a:r>
              <a:rPr lang="en-US" altLang="ko-KR" sz="1900" dirty="0" err="1"/>
              <a:t>주변탐색</a:t>
            </a:r>
            <a:r>
              <a:rPr lang="en-US" altLang="ko-KR" sz="1900" dirty="0"/>
              <a:t>)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052702"/>
            <a:ext cx="12192000" cy="5805297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24687A6-32F1-4059-AE4B-339F25CA1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686274"/>
            <a:ext cx="11045190" cy="4027595"/>
          </a:xfr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9599" y="-1828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ko-KR" sz="5500" b="0" dirty="0">
                <a:solidFill>
                  <a:schemeClr val="lt1"/>
                </a:solidFill>
              </a:rPr>
              <a:t>2. </a:t>
            </a:r>
            <a:r>
              <a:rPr lang="ko-KR" altLang="en-US" sz="5500" b="0" dirty="0">
                <a:solidFill>
                  <a:schemeClr val="lt1"/>
                </a:solidFill>
              </a:rPr>
              <a:t>개발환경 및 도구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99" y="2204847"/>
            <a:ext cx="11045190" cy="36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584805" y="1600199"/>
            <a:ext cx="110451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 sz="2400" b="1" dirty="0"/>
              <a:t>HTML</a:t>
            </a:r>
            <a:endParaRPr lang="en-US" altLang="ko-KR" sz="2400" b="1" dirty="0"/>
          </a:p>
          <a:p>
            <a:pPr marL="257040" indent="-257040">
              <a:buFont typeface="Arial"/>
              <a:buChar char="•"/>
              <a:defRPr/>
            </a:pPr>
            <a:endParaRPr lang="ko-KR" altLang="en-US" dirty="0"/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dirty="0"/>
              <a:t>보기 쉬우며</a:t>
            </a:r>
            <a:r>
              <a:rPr lang="en-US" altLang="ko-KR" dirty="0"/>
              <a:t>, “</a:t>
            </a:r>
            <a:r>
              <a:rPr lang="ko-KR" altLang="en-US" dirty="0" err="1"/>
              <a:t>아키네이터</a:t>
            </a:r>
            <a:r>
              <a:rPr lang="en-US" altLang="ko-KR" dirty="0"/>
              <a:t>”</a:t>
            </a:r>
            <a:r>
              <a:rPr lang="ko-KR" altLang="en-US" dirty="0"/>
              <a:t>같은 유저 인터페이스에 맞게 디자인구상</a:t>
            </a:r>
            <a:endParaRPr lang="en-US" altLang="ko-KR" dirty="0"/>
          </a:p>
          <a:p>
            <a:pPr marL="714240" lvl="1" indent="-257040">
              <a:buFont typeface="Arial"/>
              <a:buChar char="•"/>
              <a:defRPr/>
            </a:pPr>
            <a:endParaRPr lang="en-US" altLang="ko-KR" dirty="0"/>
          </a:p>
          <a:p>
            <a:pPr marL="714240" lvl="1" indent="-257040">
              <a:buFont typeface="Arial"/>
              <a:buChar char="•"/>
              <a:defRPr/>
            </a:pPr>
            <a:endParaRPr lang="ko-KR" altLang="en-US" dirty="0"/>
          </a:p>
          <a:p>
            <a:pPr marL="257040" indent="-257040">
              <a:buFont typeface="Arial"/>
              <a:buChar char="•"/>
              <a:defRPr/>
            </a:pPr>
            <a:endParaRPr lang="ko-KR" altLang="en-US" dirty="0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400" b="1" dirty="0" err="1"/>
              <a:t>JavaScript</a:t>
            </a:r>
            <a:endParaRPr lang="en-US" altLang="ko-KR" sz="2400" b="1" dirty="0"/>
          </a:p>
          <a:p>
            <a:pPr marL="257040" indent="-257040">
              <a:buFont typeface="Arial"/>
              <a:buChar char="•"/>
              <a:defRPr/>
            </a:pPr>
            <a:endParaRPr lang="en-US" altLang="ko-KR" dirty="0"/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dirty="0"/>
              <a:t>각각의 질문에는 </a:t>
            </a:r>
            <a:r>
              <a:rPr lang="en-US" altLang="ko-KR" dirty="0"/>
              <a:t>YES/NO</a:t>
            </a:r>
            <a:r>
              <a:rPr lang="ko-KR" altLang="en-US" dirty="0"/>
              <a:t>로 결과 도출</a:t>
            </a:r>
            <a:endParaRPr lang="en-US" altLang="ko-KR" dirty="0"/>
          </a:p>
          <a:p>
            <a:pPr marL="714240" lvl="1" indent="-257040">
              <a:buFont typeface="Arial"/>
              <a:buChar char="•"/>
              <a:defRPr/>
            </a:pPr>
            <a:endParaRPr lang="en-US" altLang="ko-KR" dirty="0"/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dirty="0"/>
              <a:t>질문에 본인이 응답한 결과에 따라 다른 질문을 나타냄</a:t>
            </a:r>
            <a:endParaRPr lang="en-US" altLang="ko-KR" dirty="0"/>
          </a:p>
          <a:p>
            <a:pPr marL="714240" lvl="1" indent="-257040">
              <a:buFont typeface="Arial"/>
              <a:buChar char="•"/>
              <a:defRPr/>
            </a:pPr>
            <a:endParaRPr lang="en-US" altLang="ko-KR" dirty="0"/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dirty="0"/>
              <a:t>응답횟수가 충족된다면 결과를 출력</a:t>
            </a:r>
            <a:endParaRPr lang="en-US" altLang="ko-KR" dirty="0"/>
          </a:p>
          <a:p>
            <a:pPr marL="714240" lvl="1" indent="-257040">
              <a:buFont typeface="Arial"/>
              <a:buChar char="•"/>
              <a:defRPr/>
            </a:pPr>
            <a:endParaRPr lang="en-US" altLang="ko-KR" dirty="0"/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dirty="0"/>
              <a:t>결과에 따라 다양한 정보 및 자료 추천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052702"/>
            <a:ext cx="12192000" cy="5805297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9599" y="-1828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ko-KR" sz="5500" b="0" dirty="0">
                <a:solidFill>
                  <a:schemeClr val="lt1"/>
                </a:solidFill>
              </a:rPr>
              <a:t>3. </a:t>
            </a:r>
            <a:r>
              <a:rPr lang="ko-KR" altLang="en-US" sz="5500" b="0" dirty="0">
                <a:solidFill>
                  <a:schemeClr val="lt1"/>
                </a:solidFill>
              </a:rPr>
              <a:t>구현내용 및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99" y="2204847"/>
            <a:ext cx="11045190" cy="36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E358A957-A388-4B4A-82C7-98469C30E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915"/>
            <a:ext cx="10887150" cy="3789315"/>
          </a:xfr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7188EE-563D-4C74-9540-D85426C51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0" y="1295914"/>
            <a:ext cx="10801500" cy="50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74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052702"/>
            <a:ext cx="12192000" cy="5805297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9599" y="-1828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ko-KR" sz="5500" b="0" dirty="0">
                <a:solidFill>
                  <a:schemeClr val="lt1"/>
                </a:solidFill>
              </a:rPr>
              <a:t>4. </a:t>
            </a:r>
            <a:r>
              <a:rPr lang="ko-KR" altLang="en-US" sz="5500" b="0" dirty="0">
                <a:solidFill>
                  <a:schemeClr val="lt1"/>
                </a:solidFill>
              </a:rPr>
              <a:t>문제점 및 개선안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99" y="2204847"/>
            <a:ext cx="110451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 sz="2400" b="1" dirty="0"/>
              <a:t>결과가 한정되어 있음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b="1" dirty="0"/>
              <a:t>추가로 질문지를 작성하여 좀 더 다양한 질문지를 나오도록 만듦</a:t>
            </a:r>
            <a:endParaRPr lang="en-US" altLang="ko-KR" b="1" dirty="0"/>
          </a:p>
          <a:p>
            <a:pPr marL="714240" lvl="1" indent="-257040">
              <a:buFont typeface="Arial"/>
              <a:buChar char="•"/>
              <a:defRPr/>
            </a:pPr>
            <a:endParaRPr lang="ko-KR" altLang="en-US" b="1" dirty="0"/>
          </a:p>
          <a:p>
            <a:pPr marL="257040" indent="-257040">
              <a:buFont typeface="Arial"/>
              <a:buChar char="•"/>
              <a:defRPr/>
            </a:pPr>
            <a:endParaRPr lang="en-US" altLang="ko-KR" b="1" dirty="0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 sz="2400" b="1" dirty="0"/>
              <a:t>비슷한 웹사이트가 많아 경쟁력이 떨어짐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b="1" dirty="0"/>
              <a:t>이용자끼리의 커뮤니티를 만들어 서로 주제의 공유가 가능하도록 함</a:t>
            </a:r>
            <a:endParaRPr lang="en-US" altLang="ko-KR" b="1" dirty="0"/>
          </a:p>
          <a:p>
            <a:pPr marL="714240" lvl="1" indent="-257040">
              <a:buFont typeface="Arial"/>
              <a:buChar char="•"/>
              <a:defRPr/>
            </a:pPr>
            <a:endParaRPr lang="en-US" altLang="ko-KR" b="1" dirty="0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 sz="2400" b="1" dirty="0"/>
              <a:t>나온 결과의 정보 및 자료가 설문시기마다 다를 수 있음</a:t>
            </a:r>
            <a:endParaRPr lang="en-US" altLang="ko-KR" sz="2400" b="1" dirty="0"/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b="1" dirty="0"/>
              <a:t>결과에 따른 최신정보전달을 해줄 방안 연구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95749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sz="6000" b="1" dirty="0">
                <a:solidFill>
                  <a:schemeClr val="tx1"/>
                </a:solidFill>
              </a:rPr>
              <a:t>감사합니다</a:t>
            </a:r>
            <a:r>
              <a:rPr lang="en-US" altLang="ko-KR" sz="6000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16524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630</Words>
  <Application>Microsoft Office PowerPoint</Application>
  <PresentationFormat>와이드스크린</PresentationFormat>
  <Paragraphs>103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한컴 소망 M</vt:lpstr>
      <vt:lpstr>한컴 윤체 B</vt:lpstr>
      <vt:lpstr>함초롬돋움</vt:lpstr>
      <vt:lpstr>Arial</vt:lpstr>
      <vt:lpstr>한컴오피스</vt:lpstr>
      <vt:lpstr>HTML과 JavaScript로  제작한 취미 찾기 사이트</vt:lpstr>
      <vt:lpstr>PowerPoint 프레젠테이션</vt:lpstr>
      <vt:lpstr>프로젝트 동기</vt:lpstr>
      <vt:lpstr>프로젝트 목표</vt:lpstr>
      <vt:lpstr>2. 개발환경 및 도구</vt:lpstr>
      <vt:lpstr>3. 구현내용 및 현황</vt:lpstr>
      <vt:lpstr>4. 문제점 및 개선안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취미 찾기 사이트</dc:title>
  <dc:creator>tanta</dc:creator>
  <cp:lastModifiedBy>jhs7544@naver.com</cp:lastModifiedBy>
  <cp:revision>104</cp:revision>
  <dcterms:created xsi:type="dcterms:W3CDTF">2021-11-21T12:32:04Z</dcterms:created>
  <dcterms:modified xsi:type="dcterms:W3CDTF">2021-11-26T02:02:01Z</dcterms:modified>
  <cp:version>1000.0000.01</cp:version>
</cp:coreProperties>
</file>