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6"/>
  </p:notes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 Luburić" initials="NL" lastIdx="7" clrIdx="0">
    <p:extLst>
      <p:ext uri="{19B8F6BF-5375-455C-9EA6-DF929625EA0E}">
        <p15:presenceInfo xmlns:p15="http://schemas.microsoft.com/office/powerpoint/2012/main" userId="dc2ca0e3fe3dca1d" providerId="Windows Live"/>
      </p:ext>
    </p:extLst>
  </p:cmAuthor>
  <p:cmAuthor id="2" name="Nikola Luburic" initials="NL" lastIdx="4" clrIdx="1">
    <p:extLst>
      <p:ext uri="{19B8F6BF-5375-455C-9EA6-DF929625EA0E}">
        <p15:presenceInfo xmlns:p15="http://schemas.microsoft.com/office/powerpoint/2012/main" userId="52f5bd586ee837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F23"/>
    <a:srgbClr val="6B9C94"/>
    <a:srgbClr val="A0B5B1"/>
    <a:srgbClr val="8D7A43"/>
    <a:srgbClr val="787878"/>
    <a:srgbClr val="4C847B"/>
    <a:srgbClr val="AAA496"/>
    <a:srgbClr val="8CBDB5"/>
    <a:srgbClr val="A0C8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7640" autoAdjust="0"/>
  </p:normalViewPr>
  <p:slideViewPr>
    <p:cSldViewPr snapToGrid="0">
      <p:cViewPr varScale="1">
        <p:scale>
          <a:sx n="75" d="100"/>
          <a:sy n="75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Team </a:t>
            </a:r>
            <a:r>
              <a:rPr lang="sr-Latn-RS" dirty="0" err="1"/>
              <a:t>velocity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B-4E2D-9965-AB201508F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4671584"/>
        <c:axId val="1268185824"/>
      </c:barChart>
      <c:catAx>
        <c:axId val="114467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8185824"/>
        <c:crosses val="autoZero"/>
        <c:auto val="1"/>
        <c:lblAlgn val="ctr"/>
        <c:lblOffset val="100"/>
        <c:noMultiLvlLbl val="0"/>
      </c:catAx>
      <c:valAx>
        <c:axId val="126818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14467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23:39.140" idx="6">
    <p:pos x="7167" y="120"/>
    <p:text>Unesite broj tima u panel levo, i iz sprinta u sprint ažurirajte grafikon sa brojem rešenih story poena i imenom scrum mastera za dati sprint.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1:48.343" idx="2">
    <p:pos x="6525" y="149"/>
    <p:text>Nakon što se priča zatvori, prodiskutu sa timom šta je sve bilo potrebno uraditi (uključujući bilo kakvo istraživanje i implementaciju) i odredite koji broj bi dodelili priči da je ponovo estimirate. Za svako odstupanje pripremite rečenicu ili dve da istaknete razlog odstupanja.
VAŽNO: Priče koje nisu završene u toku sprinta treba da ostave ovo polje praznim</p:text>
    <p:extLst>
      <p:ext uri="{C676402C-5697-4E1C-873F-D02D1690AC5C}">
        <p15:threadingInfo xmlns:p15="http://schemas.microsoft.com/office/powerpoint/2012/main" timeZoneBias="-120"/>
      </p:ext>
    </p:extLst>
  </p:cm>
  <p:cm authorId="1" dt="2020-10-19T09:06:20.017" idx="3">
    <p:pos x="7370" y="173"/>
    <p:text>Demo implementirane funkcionalnosti će prikazati kako radi implementacija koja rešava korisničku priču. Ova kolona služi da naznači korisničke priče čija implementacija je imala neki interesantan aspekt, koji može uključiti:
- Koordinaciju sa drugim timom u firmi
- Pomoć nekog člana tima ili firme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25:50.652" idx="7">
    <p:pos x="6717" y="2701"/>
    <p:text>Navedene sekcije treba ozbiljno shvatiti i napraviti posvećenu diskusiju oko njih. Kroz retrospektivu tim postaje kohezivniji, efikasniji i svaki njegov član unapređuje svoju ekspertizu.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0F3B-8DEE-4CCE-A34E-A43007B7772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EAFDB-6158-4912-8A35-5F701EF7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5B5-E6C5-46C3-927B-74AFE2F0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DEB6-E044-4C22-B182-B2E3B857D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88CB-3F01-43EE-B48D-E26C3D60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CD36-3EB0-4E57-A8F8-E715FCB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2320-473D-4E77-8DB6-00CD755B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237-F90D-4D68-983D-C84156D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8DA69-67FC-4A33-A7BB-5B81B981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9DA0-ED04-4D24-8E63-6162AF15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3B05-5412-4241-9C6E-88CB957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BD5C-19D5-4C2C-98A7-530719E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68C1B-B946-43AA-AEE0-C64E00FF2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97017-B7B4-44E3-9200-63C61731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66D8-2E7B-444D-9B30-6A93457D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370-0461-49C7-99EF-58ADE68F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5435-F964-4AB0-91DA-4E944A5C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7859-98F2-4F2F-8DB1-B9BDA9D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4313-81BA-4ACE-AD79-49B4FB30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14FB-6E67-4894-A402-D5AF1BA9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1BD2-A1D1-4500-B1D9-7A14C126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EA00-B5BE-48D1-9C21-D7C63B34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B0E9-007F-4494-BE5A-45A43E48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91D2-5915-4705-9A0E-71BEFE50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736D-7D2B-4E69-B088-6682A6F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70B3-700C-47D4-963A-094E2901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CBAA-4950-494E-B29B-D68D6D4F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BB08-0A02-4C2D-8697-C4F1590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B0BF-F6D7-4219-9CD0-BABAEA849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343-5394-4DD1-8BB5-A6C6B941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6A0-6BD4-49D5-9F73-A2F2FED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4168-9930-4DE9-B71D-FCB8FA6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3F1A-2C9E-4B02-AD67-0854A86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CB52-D97D-4A63-BED7-3846BDC8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729C-2DEB-4C97-9988-BED3CB1A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5F01-A73E-4FF1-9B84-7EFB7ED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59A0-9636-4311-95A0-332FECED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F4730-7292-44E5-AF14-7D6EF8793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6B6E7-E08E-483F-A5F4-2553FB38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CDB89-1F9E-488B-A370-0022BD3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5DB34-83F5-45F9-9CDF-E98CFAF6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141-2EB7-4DBE-A0F4-3B6A6946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D12F2-9251-409D-91F4-75757199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7A236-16E6-4CBE-867A-DDB0933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94DED-7891-4173-87E6-C538203F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F5CF-3354-45BB-84C2-A5FAB57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D2D2D-B738-420F-8B33-F88E5A41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D9CC-9606-48E3-AAFA-FD9DAF5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FEDD-B260-4445-B3FC-18C8FC98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52A6-0A0E-498D-9F8D-38077CFD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02C0D-4DEA-492F-827D-4ADF10BF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4F3D-0628-4CDA-B9BF-F01F2A7A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4E49-CEB9-41A5-8CEC-30C19E9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A245-9C7D-4F6C-8398-8F391C78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AF8-AF42-4122-BF30-9FA2E081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DA30-FCDC-43D4-B4EE-669133A1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1223B-E10B-486F-B4CA-C60BBF5B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296E-2D91-4453-B85F-528EB8A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B0FD-B58C-4997-93DD-31D7564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360C-BF77-45CD-A7FF-A7030AE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C254-29D3-4058-A3DC-B24FA62F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0C7B-E100-4BBD-8A13-7AF6E7DC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3EF3-7B06-45FE-AACB-67A1B4E2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60C1-C589-4EBF-8205-118C82FB244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513A-5026-414B-B9CB-5BEC871C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9E23-0CB4-4D43-A89B-0C27A247A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1" r:id="rId3"/>
    <p:sldLayoutId id="2147483652" r:id="rId4"/>
    <p:sldLayoutId id="2147483653" r:id="rId5"/>
    <p:sldLayoutId id="2147483654" r:id="rId6"/>
    <p:sldLayoutId id="214748366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5466-12A9-4514-A776-E76C90C9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Izveštaj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rada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5</a:t>
            </a:r>
            <a:br>
              <a:rPr lang="sr-Latn-R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sr-Latn-R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 master:</a:t>
            </a:r>
            <a:b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Član 1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19096C-A1FA-43D1-A2CD-76DA6A48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130316"/>
              </p:ext>
            </p:extLst>
          </p:nvPr>
        </p:nvGraphicFramePr>
        <p:xfrm>
          <a:off x="5153822" y="492573"/>
          <a:ext cx="6553545" cy="58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385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46687"/>
              </p:ext>
            </p:extLst>
          </p:nvPr>
        </p:nvGraphicFramePr>
        <p:xfrm>
          <a:off x="0" y="-25054"/>
          <a:ext cx="12192000" cy="763529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Milos </a:t>
                      </a:r>
                    </a:p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Gravara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Izdavanje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vecih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poteskoca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test za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pomeranje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pregleda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Velike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poteskoce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Pravljenje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anamneza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Ocekivano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Vuk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Milanovic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Zakazivanje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konzilijuma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Zahtevno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test za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zakazivanje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konzilijuma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Uz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poteskoca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03377"/>
              </p:ext>
            </p:extLst>
          </p:nvPr>
        </p:nvGraphicFramePr>
        <p:xfrm>
          <a:off x="0" y="-25054"/>
          <a:ext cx="12192000" cy="766346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Istrazivanje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selenium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testovima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Zanimljivo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Kreiranje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pdfa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za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anamneze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Ocekivano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test za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zakazivanje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pregleda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Standardno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Prikaz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konzilijuma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test za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stacionarno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lecenje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Nije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uradjen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1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98886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Šta smo radili dobro?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Bolje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vodjenje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evidencije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trelu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prethodnim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sprintovima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Odlicno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rasporednjen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posao</a:t>
                      </a:r>
                      <a:r>
                        <a:rPr lang="en-US" dirty="0"/>
                        <a:t> s </a:t>
                      </a:r>
                      <a:r>
                        <a:rPr lang="en-US" dirty="0" err="1"/>
                        <a:t>obizirom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obaveze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drugih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predmeta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/>
                        <a:t>Dobra </a:t>
                      </a:r>
                      <a:r>
                        <a:rPr lang="en-US" dirty="0" err="1"/>
                        <a:t>komunikacija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drugim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timovima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tokom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nastanka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prilikom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refaktorisanja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400" b="1" dirty="0">
                          <a:solidFill>
                            <a:schemeClr val="bg1"/>
                          </a:solidFill>
                        </a:rPr>
                        <a:t>Šta smo radili loše?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Podcenili</a:t>
                      </a:r>
                      <a:r>
                        <a:rPr lang="en-US" dirty="0"/>
                        <a:t> Selenium </a:t>
                      </a:r>
                      <a:r>
                        <a:rPr lang="en-US" dirty="0" err="1"/>
                        <a:t>testove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/>
                        <a:t>Previse </a:t>
                      </a:r>
                      <a:r>
                        <a:rPr lang="en-US" dirty="0" err="1"/>
                        <a:t>posla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ostavljeno</a:t>
                      </a:r>
                      <a:r>
                        <a:rPr lang="en-US" dirty="0"/>
                        <a:t> u </a:t>
                      </a:r>
                      <a:r>
                        <a:rPr lang="en-US" dirty="0" err="1"/>
                        <a:t>poslednji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momenat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Nije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zavrsen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kompletan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posao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400" b="1" dirty="0">
                          <a:solidFill>
                            <a:schemeClr val="bg1"/>
                          </a:solidFill>
                        </a:rPr>
                        <a:t>Šta ćemo bolje da radimo u narednom sprintu?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Potruditi</a:t>
                      </a:r>
                      <a:r>
                        <a:rPr lang="en-US" dirty="0"/>
                        <a:t> se da </a:t>
                      </a:r>
                      <a:r>
                        <a:rPr lang="en-US" dirty="0" err="1"/>
                        <a:t>jos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bolje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procenjujemo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tezinu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posla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Dovrsiti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neodradjen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posao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r>
                        <a:rPr lang="en-US" dirty="0" err="1"/>
                        <a:t>Dacemo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sve</a:t>
                      </a:r>
                      <a:r>
                        <a:rPr lang="en-US" dirty="0"/>
                        <a:t> od </a:t>
                      </a:r>
                      <a:r>
                        <a:rPr lang="en-US" dirty="0" err="1"/>
                        <a:t>sebe</a:t>
                      </a:r>
                      <a:r>
                        <a:rPr lang="en-US" dirty="0"/>
                        <a:t> za po </a:t>
                      </a:r>
                      <a:r>
                        <a:rPr lang="en-US" dirty="0" err="1"/>
                        <a:t>prvi</a:t>
                      </a:r>
                      <a:r>
                        <a:rPr lang="en-US" dirty="0"/>
                        <a:t> put </a:t>
                      </a:r>
                      <a:r>
                        <a:rPr lang="en-US" dirty="0" err="1"/>
                        <a:t>sve</a:t>
                      </a:r>
                      <a:r>
                        <a:rPr lang="en-US" dirty="0"/>
                        <a:t> NA VREME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9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36000" rIns="0" bIns="36000" rtlCol="0" anchor="ctr"/>
      <a:lstStyle>
        <a:defPPr algn="ctr">
          <a:lnSpc>
            <a:spcPct val="114000"/>
          </a:lnSpc>
          <a:defRPr sz="2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5A0351-2C7C-488D-BB7E-DBFA69FDE2DC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211</Words>
  <Application>Microsoft Office PowerPoint</Application>
  <PresentationFormat>Widescreen</PresentationFormat>
  <Paragraphs>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Izveštaj rada tima 5  Scrum master: Član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Izveštaj rada tima X</dc:title>
  <dc:creator>Nikola Luburić</dc:creator>
  <cp:lastModifiedBy>RA 61/2019 - Galin Ilija</cp:lastModifiedBy>
  <cp:revision>6</cp:revision>
  <dcterms:created xsi:type="dcterms:W3CDTF">2020-10-19T07:17:14Z</dcterms:created>
  <dcterms:modified xsi:type="dcterms:W3CDTF">2022-12-14T23:36:44Z</dcterms:modified>
</cp:coreProperties>
</file>