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458" autoAdjust="0"/>
  </p:normalViewPr>
  <p:slideViewPr>
    <p:cSldViewPr snapToGrid="0">
      <p:cViewPr varScale="1">
        <p:scale>
          <a:sx n="63" d="100"/>
          <a:sy n="63" d="100"/>
        </p:scale>
        <p:origin x="10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95045-5774-4CB6-95C1-1277BA9EE302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8A136-F9AD-4943-849B-0FC9E9A4E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6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**Problem Definition :-</a:t>
            </a:r>
          </a:p>
          <a:p>
            <a:r>
              <a:rPr lang="en-US" dirty="0" smtClean="0"/>
              <a:t>**Problem Definition :-</a:t>
            </a:r>
          </a:p>
          <a:p>
            <a:endParaRPr lang="en-US" dirty="0" smtClean="0"/>
          </a:p>
          <a:p>
            <a:r>
              <a:rPr lang="en-US" dirty="0" smtClean="0"/>
              <a:t>-an important problem of optimally find the suitable place for wind farm . </a:t>
            </a:r>
          </a:p>
          <a:p>
            <a:r>
              <a:rPr lang="en-US" dirty="0" smtClean="0"/>
              <a:t>solving using </a:t>
            </a:r>
            <a:r>
              <a:rPr lang="en-US" dirty="0" err="1" smtClean="0"/>
              <a:t>dataSet</a:t>
            </a:r>
            <a:r>
              <a:rPr lang="en-US" dirty="0" smtClean="0"/>
              <a:t> of wind and weather and using it in some algorithm we </a:t>
            </a:r>
            <a:r>
              <a:rPr lang="en-US" dirty="0" err="1" smtClean="0"/>
              <a:t>nw</a:t>
            </a:r>
            <a:r>
              <a:rPr lang="en-US" dirty="0" smtClean="0"/>
              <a:t> can find </a:t>
            </a:r>
            <a:r>
              <a:rPr lang="en-US" dirty="0" err="1" smtClean="0"/>
              <a:t>easly</a:t>
            </a:r>
            <a:r>
              <a:rPr lang="en-US" dirty="0" smtClean="0"/>
              <a:t> the best place to make wind farm .</a:t>
            </a:r>
          </a:p>
          <a:p>
            <a:endParaRPr lang="en-US" dirty="0" smtClean="0"/>
          </a:p>
          <a:p>
            <a:r>
              <a:rPr lang="en-US" dirty="0" smtClean="0"/>
              <a:t>- An important phase of a wind farm design is solving the problem of optimally positioning</a:t>
            </a:r>
          </a:p>
          <a:p>
            <a:r>
              <a:rPr lang="en-US" dirty="0" smtClean="0"/>
              <a:t>  of the turbines within the wind farm so that the wake effects are minimized and</a:t>
            </a:r>
          </a:p>
          <a:p>
            <a:r>
              <a:rPr lang="en-US" dirty="0" smtClean="0"/>
              <a:t>  therefore the expected power production maximized.</a:t>
            </a:r>
          </a:p>
          <a:p>
            <a:endParaRPr lang="en-US" dirty="0" smtClean="0"/>
          </a:p>
          <a:p>
            <a:r>
              <a:rPr lang="en-US" dirty="0" smtClean="0"/>
              <a:t>  currently, this problem is usually solved using very simple rules that lead to</a:t>
            </a:r>
          </a:p>
          <a:p>
            <a:r>
              <a:rPr lang="en-US" dirty="0" smtClean="0"/>
              <a:t>  rectilinear layouts where turbines are often organized in identical rows that are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seperated</a:t>
            </a:r>
            <a:r>
              <a:rPr lang="en-US" dirty="0" smtClean="0"/>
              <a:t> by a </a:t>
            </a:r>
            <a:r>
              <a:rPr lang="en-US" dirty="0" err="1" smtClean="0"/>
              <a:t>convediently</a:t>
            </a:r>
            <a:r>
              <a:rPr lang="en-US" dirty="0" smtClean="0"/>
              <a:t> large distance.</a:t>
            </a:r>
          </a:p>
          <a:p>
            <a:endParaRPr lang="en-US" dirty="0" smtClean="0"/>
          </a:p>
          <a:p>
            <a:r>
              <a:rPr lang="en-US" dirty="0" smtClean="0"/>
              <a:t>- And the problem of design the turbines so that the turbines resist the disturbances</a:t>
            </a:r>
          </a:p>
          <a:p>
            <a:r>
              <a:rPr lang="en-US" dirty="0" smtClean="0"/>
              <a:t>  and large wind speed.</a:t>
            </a:r>
          </a:p>
          <a:p>
            <a:endParaRPr lang="en-US" dirty="0" smtClean="0"/>
          </a:p>
          <a:p>
            <a:r>
              <a:rPr lang="en-US" dirty="0" smtClean="0"/>
              <a:t>- An important phase of a wind farm design is solving the problem of optimally positioning</a:t>
            </a:r>
          </a:p>
          <a:p>
            <a:r>
              <a:rPr lang="en-US" dirty="0" smtClean="0"/>
              <a:t>  of the turbines within the wind farm so that the wake effects are minimized and</a:t>
            </a:r>
          </a:p>
          <a:p>
            <a:r>
              <a:rPr lang="en-US" dirty="0" smtClean="0"/>
              <a:t>  therefore the expected power production maximized.</a:t>
            </a:r>
          </a:p>
          <a:p>
            <a:endParaRPr lang="en-US" dirty="0" smtClean="0"/>
          </a:p>
          <a:p>
            <a:r>
              <a:rPr lang="en-US" dirty="0" smtClean="0"/>
              <a:t>  currently, this problem is usually solved using very simple rules that lead to</a:t>
            </a:r>
          </a:p>
          <a:p>
            <a:r>
              <a:rPr lang="en-US" dirty="0" smtClean="0"/>
              <a:t>  rectilinear layouts where turbines are often organized in identical rows that are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seperated</a:t>
            </a:r>
            <a:r>
              <a:rPr lang="en-US" dirty="0" smtClean="0"/>
              <a:t> by a </a:t>
            </a:r>
            <a:r>
              <a:rPr lang="en-US" dirty="0" err="1" smtClean="0"/>
              <a:t>convediently</a:t>
            </a:r>
            <a:r>
              <a:rPr lang="en-US" dirty="0" smtClean="0"/>
              <a:t> large distance.</a:t>
            </a:r>
          </a:p>
          <a:p>
            <a:endParaRPr lang="en-US" dirty="0" smtClean="0"/>
          </a:p>
          <a:p>
            <a:r>
              <a:rPr lang="en-US" dirty="0" smtClean="0"/>
              <a:t>- And the problem of design the turbines so that the turbines resist the disturbances</a:t>
            </a:r>
          </a:p>
          <a:p>
            <a:r>
              <a:rPr lang="en-US" dirty="0" smtClean="0"/>
              <a:t>  and large wind speed.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8A136-F9AD-4943-849B-0FC9E9A4EA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28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C724-FB93-4F33-BB48-DEEB56A0EDC6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0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C724-FB93-4F33-BB48-DEEB56A0EDC6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3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C724-FB93-4F33-BB48-DEEB56A0EDC6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0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C724-FB93-4F33-BB48-DEEB56A0EDC6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9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C724-FB93-4F33-BB48-DEEB56A0EDC6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4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C724-FB93-4F33-BB48-DEEB56A0EDC6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4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C724-FB93-4F33-BB48-DEEB56A0EDC6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0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C724-FB93-4F33-BB48-DEEB56A0EDC6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C724-FB93-4F33-BB48-DEEB56A0EDC6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C724-FB93-4F33-BB48-DEEB56A0EDC6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8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C724-FB93-4F33-BB48-DEEB56A0EDC6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2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5C724-FB93-4F33-BB48-DEEB56A0EDC6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D0AB-D104-489C-B5C1-1AC98F78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5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669"/>
            <a:ext cx="10515600" cy="1120461"/>
          </a:xfrm>
        </p:spPr>
        <p:txBody>
          <a:bodyPr>
            <a:normAutofit/>
          </a:bodyPr>
          <a:lstStyle/>
          <a:p>
            <a:pPr algn="ctr"/>
            <a:r>
              <a:rPr lang="en-US" sz="6000" b="1" u="sng" dirty="0" smtClean="0">
                <a:solidFill>
                  <a:schemeClr val="accent1">
                    <a:lumMod val="75000"/>
                  </a:schemeClr>
                </a:solidFill>
              </a:rPr>
              <a:t>Wind </a:t>
            </a:r>
            <a:r>
              <a:rPr lang="en-US" sz="6000" b="1" u="sng" dirty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sz="6000" b="1" u="sng" dirty="0" smtClean="0">
                <a:solidFill>
                  <a:schemeClr val="accent1">
                    <a:lumMod val="75000"/>
                  </a:schemeClr>
                </a:solidFill>
              </a:rPr>
              <a:t>arms Designer </a:t>
            </a:r>
            <a:endParaRPr lang="en-US" sz="60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7389"/>
            <a:ext cx="10083085" cy="5640611"/>
          </a:xfrm>
        </p:spPr>
      </p:pic>
    </p:spTree>
    <p:extLst>
      <p:ext uri="{BB962C8B-B14F-4D97-AF65-F5344CB8AC3E}">
        <p14:creationId xmlns:p14="http://schemas.microsoft.com/office/powerpoint/2010/main" val="20635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731"/>
          </a:xfrm>
        </p:spPr>
        <p:txBody>
          <a:bodyPr/>
          <a:lstStyle/>
          <a:p>
            <a:pPr algn="ctr"/>
            <a:r>
              <a:rPr lang="en-US" b="1" dirty="0" smtClean="0"/>
              <a:t>Wind Farms Design </a:t>
            </a:r>
            <a:r>
              <a:rPr lang="en-US" b="1" dirty="0" err="1" smtClean="0"/>
              <a:t>usecase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3856"/>
            <a:ext cx="12192000" cy="5724144"/>
          </a:xfrm>
        </p:spPr>
      </p:pic>
    </p:spTree>
    <p:extLst>
      <p:ext uri="{BB962C8B-B14F-4D97-AF65-F5344CB8AC3E}">
        <p14:creationId xmlns:p14="http://schemas.microsoft.com/office/powerpoint/2010/main" val="116207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305"/>
            <a:ext cx="10515600" cy="877823"/>
          </a:xfrm>
        </p:spPr>
        <p:txBody>
          <a:bodyPr/>
          <a:lstStyle/>
          <a:p>
            <a:pPr algn="ctr"/>
            <a:r>
              <a:rPr lang="en-US" b="1" dirty="0"/>
              <a:t>Wind Farms Design</a:t>
            </a:r>
            <a:r>
              <a:rPr lang="en-US" b="1" dirty="0" smtClean="0"/>
              <a:t> Sequence Diagram 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4128"/>
            <a:ext cx="12192000" cy="6102386"/>
          </a:xfrm>
        </p:spPr>
      </p:pic>
    </p:spTree>
    <p:extLst>
      <p:ext uri="{BB962C8B-B14F-4D97-AF65-F5344CB8AC3E}">
        <p14:creationId xmlns:p14="http://schemas.microsoft.com/office/powerpoint/2010/main" val="275220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en-US" b="1" dirty="0" smtClean="0"/>
              <a:t>Time plan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2520"/>
            <a:ext cx="12192000" cy="5715000"/>
          </a:xfrm>
        </p:spPr>
      </p:pic>
    </p:spTree>
    <p:extLst>
      <p:ext uri="{BB962C8B-B14F-4D97-AF65-F5344CB8AC3E}">
        <p14:creationId xmlns:p14="http://schemas.microsoft.com/office/powerpoint/2010/main" val="221224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881"/>
            <a:ext cx="10515600" cy="975360"/>
          </a:xfrm>
        </p:spPr>
        <p:txBody>
          <a:bodyPr/>
          <a:lstStyle/>
          <a:p>
            <a:pPr algn="ctr"/>
            <a:r>
              <a:rPr lang="en-US" b="1" dirty="0" smtClean="0"/>
              <a:t>Get focus …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8241"/>
            <a:ext cx="12192000" cy="5699759"/>
          </a:xfrm>
        </p:spPr>
      </p:pic>
    </p:spTree>
    <p:extLst>
      <p:ext uri="{BB962C8B-B14F-4D97-AF65-F5344CB8AC3E}">
        <p14:creationId xmlns:p14="http://schemas.microsoft.com/office/powerpoint/2010/main" val="19008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304"/>
            <a:ext cx="9144000" cy="1429555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Wind Farms </a:t>
            </a:r>
            <a:r>
              <a:rPr lang="en-US" b="1" u="sng" dirty="0"/>
              <a:t>D</a:t>
            </a:r>
            <a:r>
              <a:rPr lang="en-US" b="1" u="sng" dirty="0" smtClean="0"/>
              <a:t>esigner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487" y="1609859"/>
            <a:ext cx="10294513" cy="3647941"/>
          </a:xfrm>
        </p:spPr>
        <p:txBody>
          <a:bodyPr/>
          <a:lstStyle/>
          <a:p>
            <a:r>
              <a:rPr lang="en-US" u="sng" dirty="0" smtClean="0"/>
              <a:t>Team members</a:t>
            </a:r>
          </a:p>
          <a:p>
            <a:r>
              <a:rPr lang="en-US" dirty="0" smtClean="0"/>
              <a:t>1-Asmaa </a:t>
            </a:r>
            <a:r>
              <a:rPr lang="en-US" dirty="0"/>
              <a:t>S</a:t>
            </a:r>
            <a:r>
              <a:rPr lang="en-US" dirty="0" smtClean="0"/>
              <a:t>afwat Mohamed  Sec(1)</a:t>
            </a:r>
          </a:p>
          <a:p>
            <a:r>
              <a:rPr lang="en-US" dirty="0" smtClean="0"/>
              <a:t>2-Hossam Hassan Ali             Sec(2)</a:t>
            </a:r>
          </a:p>
          <a:p>
            <a:r>
              <a:rPr lang="en-US" dirty="0" smtClean="0"/>
              <a:t>3-Hossam </a:t>
            </a:r>
            <a:r>
              <a:rPr lang="en-US" dirty="0"/>
              <a:t>T</a:t>
            </a:r>
            <a:r>
              <a:rPr lang="en-US" dirty="0" smtClean="0"/>
              <a:t>aha </a:t>
            </a:r>
            <a:r>
              <a:rPr lang="en-US" dirty="0"/>
              <a:t>A</a:t>
            </a:r>
            <a:r>
              <a:rPr lang="en-US" dirty="0" smtClean="0"/>
              <a:t>bdalslam  Sec(2)</a:t>
            </a:r>
          </a:p>
          <a:p>
            <a:r>
              <a:rPr lang="en-US" dirty="0" smtClean="0"/>
              <a:t>4-Hossam </a:t>
            </a:r>
            <a:r>
              <a:rPr lang="en-US" dirty="0"/>
              <a:t>H</a:t>
            </a:r>
            <a:r>
              <a:rPr lang="en-US" dirty="0" smtClean="0"/>
              <a:t>any Hemdan     Sec(2)</a:t>
            </a:r>
          </a:p>
          <a:p>
            <a:r>
              <a:rPr lang="en-US" dirty="0" smtClean="0"/>
              <a:t>5-Sara Mahmoud Hassan    Sec(2)</a:t>
            </a:r>
          </a:p>
          <a:p>
            <a:r>
              <a:rPr lang="en-US" dirty="0" smtClean="0"/>
              <a:t>6-Mohamed </a:t>
            </a:r>
            <a:r>
              <a:rPr lang="en-US" dirty="0"/>
              <a:t>M</a:t>
            </a:r>
            <a:r>
              <a:rPr lang="en-US" dirty="0" smtClean="0"/>
              <a:t>agdy               Sec()</a:t>
            </a:r>
          </a:p>
          <a:p>
            <a:r>
              <a:rPr lang="en-US" u="sng" dirty="0" smtClean="0"/>
              <a:t>Supervisor</a:t>
            </a:r>
            <a:r>
              <a:rPr lang="en-US" dirty="0" smtClean="0"/>
              <a:t> Dr:Sheren Mosa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57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Agenda 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9411" y="1310470"/>
            <a:ext cx="10515600" cy="500017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1) Introduction (A general introduction to the field of your project)</a:t>
            </a:r>
            <a:endParaRPr lang="en-US" dirty="0"/>
          </a:p>
          <a:p>
            <a:r>
              <a:rPr lang="en-US" b="1" dirty="0"/>
              <a:t>2) Problem Definition (the problem you are solving)</a:t>
            </a:r>
            <a:endParaRPr lang="en-US" dirty="0"/>
          </a:p>
          <a:p>
            <a:r>
              <a:rPr lang="en-US" b="1" dirty="0"/>
              <a:t>3) Objective (what you are aiming at)</a:t>
            </a:r>
            <a:endParaRPr lang="en-US" dirty="0"/>
          </a:p>
          <a:p>
            <a:r>
              <a:rPr lang="en-US" b="1" dirty="0"/>
              <a:t>4) Related Works (similar systems)</a:t>
            </a:r>
            <a:endParaRPr lang="en-US" dirty="0"/>
          </a:p>
          <a:p>
            <a:r>
              <a:rPr lang="en-US" b="1" dirty="0"/>
              <a:t>5) System Architecture (a diagram showing the basic modules of the system and how they interact)</a:t>
            </a:r>
            <a:endParaRPr lang="en-US" dirty="0"/>
          </a:p>
          <a:p>
            <a:r>
              <a:rPr lang="en-US" b="1" dirty="0"/>
              <a:t>6) SW Development Methodology</a:t>
            </a:r>
            <a:endParaRPr lang="en-US" dirty="0"/>
          </a:p>
          <a:p>
            <a:r>
              <a:rPr lang="en-US" b="1" dirty="0"/>
              <a:t>7) Functional Requirements.</a:t>
            </a:r>
            <a:endParaRPr lang="en-US" dirty="0"/>
          </a:p>
          <a:p>
            <a:r>
              <a:rPr lang="en-US" b="1" dirty="0"/>
              <a:t>8) System Analysis.</a:t>
            </a:r>
            <a:endParaRPr lang="en-US" dirty="0"/>
          </a:p>
          <a:p>
            <a:r>
              <a:rPr lang="en-US" b="1" dirty="0"/>
              <a:t>a)Use case diagram.</a:t>
            </a:r>
            <a:endParaRPr lang="en-US" dirty="0"/>
          </a:p>
          <a:p>
            <a:r>
              <a:rPr lang="en-US" b="1" dirty="0"/>
              <a:t>b)System Sequence Diagram.</a:t>
            </a:r>
            <a:endParaRPr lang="en-US" dirty="0"/>
          </a:p>
          <a:p>
            <a:r>
              <a:rPr lang="en-US" b="1" dirty="0"/>
              <a:t>9) Software &amp; Hardware Tools.</a:t>
            </a:r>
            <a:endParaRPr lang="en-US" dirty="0"/>
          </a:p>
          <a:p>
            <a:r>
              <a:rPr lang="en-US" b="1" dirty="0"/>
              <a:t>10) Time </a:t>
            </a:r>
            <a:r>
              <a:rPr lang="en-US" b="1" dirty="0" smtClean="0"/>
              <a:t>Plan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1-Introduction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3645"/>
            <a:ext cx="10515600" cy="4863318"/>
          </a:xfrm>
        </p:spPr>
        <p:txBody>
          <a:bodyPr>
            <a:noAutofit/>
          </a:bodyPr>
          <a:lstStyle/>
          <a:p>
            <a:r>
              <a:rPr lang="en-US" sz="3200" dirty="0"/>
              <a:t>our project aims to establish </a:t>
            </a:r>
            <a:r>
              <a:rPr lang="en-US" sz="3200" dirty="0" smtClean="0"/>
              <a:t>a software </a:t>
            </a:r>
            <a:r>
              <a:rPr lang="en-US" sz="3200" dirty="0"/>
              <a:t>that calculate wind speed </a:t>
            </a:r>
            <a:r>
              <a:rPr lang="en-US" sz="3200" dirty="0" smtClean="0"/>
              <a:t> to </a:t>
            </a:r>
            <a:r>
              <a:rPr lang="en-US" sz="3200" dirty="0"/>
              <a:t>know where to build wind turbines that generate energy so </a:t>
            </a:r>
            <a:r>
              <a:rPr lang="en-US" sz="3200" dirty="0" smtClean="0">
                <a:sym typeface="Wingdings" panose="05000000000000000000" pitchFamily="2" charset="2"/>
              </a:rPr>
              <a:t></a:t>
            </a:r>
            <a:endParaRPr lang="en-US" sz="3200" dirty="0" smtClean="0"/>
          </a:p>
          <a:p>
            <a:r>
              <a:rPr lang="en-US" sz="3200" dirty="0" smtClean="0"/>
              <a:t>we </a:t>
            </a:r>
            <a:r>
              <a:rPr lang="en-US" sz="3200" dirty="0"/>
              <a:t>need to know wind speed and tell users about locations using our system </a:t>
            </a:r>
            <a:r>
              <a:rPr lang="en-US" sz="3200" dirty="0" smtClean="0"/>
              <a:t>if this location is best place or not if this place is the best then </a:t>
            </a:r>
          </a:p>
          <a:p>
            <a:r>
              <a:rPr lang="en-US" sz="3200" dirty="0" smtClean="0"/>
              <a:t>We need to know the number of turbines needed and show distribution of turbines on the map 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002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456" y="1"/>
            <a:ext cx="11083344" cy="1352281"/>
          </a:xfrm>
        </p:spPr>
        <p:txBody>
          <a:bodyPr/>
          <a:lstStyle/>
          <a:p>
            <a:r>
              <a:rPr lang="en-US" b="1" u="sng" dirty="0"/>
              <a:t>Objective(what you are aiming 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1094704"/>
            <a:ext cx="10838645" cy="5525037"/>
          </a:xfrm>
        </p:spPr>
        <p:txBody>
          <a:bodyPr/>
          <a:lstStyle/>
          <a:p>
            <a:r>
              <a:rPr lang="en-US" dirty="0"/>
              <a:t>We need to calculate power of turbine based on wind speed  </a:t>
            </a:r>
          </a:p>
          <a:p>
            <a:r>
              <a:rPr lang="en-US" dirty="0"/>
              <a:t>Check this power enough to generate electricity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57" y="2086376"/>
            <a:ext cx="10959920" cy="453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Objective(what you are aiming at)continue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344"/>
            <a:ext cx="10515600" cy="4618619"/>
          </a:xfrm>
        </p:spPr>
        <p:txBody>
          <a:bodyPr/>
          <a:lstStyle/>
          <a:p>
            <a:r>
              <a:rPr lang="en-US" dirty="0"/>
              <a:t>If true Siting of the turbines in the space required and the distances specified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451" y="2509107"/>
            <a:ext cx="8785097" cy="39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2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Related Works (similar systems)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325" y="2018808"/>
            <a:ext cx="6207710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1321356"/>
            <a:ext cx="28364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/>
              <a:t>Wind farmer system </a:t>
            </a:r>
          </a:p>
        </p:txBody>
      </p:sp>
    </p:spTree>
    <p:extLst>
      <p:ext uri="{BB962C8B-B14F-4D97-AF65-F5344CB8AC3E}">
        <p14:creationId xmlns:p14="http://schemas.microsoft.com/office/powerpoint/2010/main" val="383613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Related Works (similar systems)continue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9" y="1365161"/>
            <a:ext cx="9852338" cy="5293216"/>
          </a:xfrm>
        </p:spPr>
      </p:pic>
    </p:spTree>
    <p:extLst>
      <p:ext uri="{BB962C8B-B14F-4D97-AF65-F5344CB8AC3E}">
        <p14:creationId xmlns:p14="http://schemas.microsoft.com/office/powerpoint/2010/main" val="21788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2) Problem Definition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problems </a:t>
            </a:r>
            <a:r>
              <a:rPr lang="en-US" dirty="0" smtClean="0"/>
              <a:t>of 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optimally find the suitable place for wind farm 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optimally positioning </a:t>
            </a:r>
            <a:r>
              <a:rPr lang="en-US" dirty="0"/>
              <a:t>of the </a:t>
            </a:r>
            <a:r>
              <a:rPr lang="en-US" dirty="0" smtClean="0"/>
              <a:t>turbines </a:t>
            </a:r>
            <a:r>
              <a:rPr lang="en-US" dirty="0" smtClean="0"/>
              <a:t>to make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the </a:t>
            </a:r>
            <a:r>
              <a:rPr lang="en-US" dirty="0"/>
              <a:t>expected power production maximized.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2724150"/>
            <a:ext cx="28575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7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552</Words>
  <Application>Microsoft Office PowerPoint</Application>
  <PresentationFormat>Widescreen</PresentationFormat>
  <Paragraphs>76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Wind Farms Designer </vt:lpstr>
      <vt:lpstr>Wind Farms Designer</vt:lpstr>
      <vt:lpstr>Agenda </vt:lpstr>
      <vt:lpstr>1-Introduction </vt:lpstr>
      <vt:lpstr>Objective(what you are aiming at)</vt:lpstr>
      <vt:lpstr>Objective(what you are aiming at)continue</vt:lpstr>
      <vt:lpstr>Related Works (similar systems)</vt:lpstr>
      <vt:lpstr>Related Works (similar systems)continue</vt:lpstr>
      <vt:lpstr>2) Problem Definition</vt:lpstr>
      <vt:lpstr>Wind Farms Design usecase</vt:lpstr>
      <vt:lpstr>Wind Farms Design Sequence Diagram </vt:lpstr>
      <vt:lpstr>Time plan</vt:lpstr>
      <vt:lpstr>Get focus 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 Farms Designer</dc:title>
  <dc:creator>sara</dc:creator>
  <cp:lastModifiedBy>hossam hassan</cp:lastModifiedBy>
  <cp:revision>13</cp:revision>
  <dcterms:created xsi:type="dcterms:W3CDTF">2014-10-31T16:59:11Z</dcterms:created>
  <dcterms:modified xsi:type="dcterms:W3CDTF">2014-11-09T23:11:05Z</dcterms:modified>
</cp:coreProperties>
</file>