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9" r:id="rId2"/>
    <p:sldId id="257" r:id="rId3"/>
    <p:sldId id="278" r:id="rId4"/>
    <p:sldId id="264" r:id="rId5"/>
    <p:sldId id="260" r:id="rId6"/>
    <p:sldId id="262" r:id="rId7"/>
    <p:sldId id="272" r:id="rId8"/>
    <p:sldId id="279" r:id="rId9"/>
    <p:sldId id="273" r:id="rId10"/>
    <p:sldId id="270" r:id="rId11"/>
    <p:sldId id="265" r:id="rId12"/>
    <p:sldId id="266" r:id="rId13"/>
    <p:sldId id="269" r:id="rId14"/>
    <p:sldId id="268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767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95045-5774-4CB6-95C1-1277BA9EE302}" type="datetimeFigureOut">
              <a:rPr lang="en-US" smtClean="0"/>
              <a:t>11/17/2014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A136-F9AD-4943-849B-0FC9E9A4EA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6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Field of wind farms in  Egypt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A136-F9AD-4943-849B-0FC9E9A4EA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6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**Problem Definition :-</a:t>
            </a:r>
          </a:p>
          <a:p>
            <a:r>
              <a:rPr lang="en-US" dirty="0" smtClean="0"/>
              <a:t>**Problem Definition :-</a:t>
            </a:r>
          </a:p>
          <a:p>
            <a:endParaRPr lang="en-US" dirty="0" smtClean="0"/>
          </a:p>
          <a:p>
            <a:r>
              <a:rPr lang="en-US" dirty="0" smtClean="0"/>
              <a:t>-an important problem of optimally find the suitable place for wind farm . </a:t>
            </a:r>
          </a:p>
          <a:p>
            <a:r>
              <a:rPr lang="en-US" dirty="0" smtClean="0"/>
              <a:t>solving using dataSet of wind and weather and using it in some algorithm we nw can find easly the best place to make wind farm .</a:t>
            </a:r>
          </a:p>
          <a:p>
            <a:endParaRPr lang="en-US" dirty="0" smtClean="0"/>
          </a:p>
          <a:p>
            <a:r>
              <a:rPr lang="en-US" dirty="0" smtClean="0"/>
              <a:t>- An important phase of a wind farm design is solving the problem of optimally positioning</a:t>
            </a:r>
          </a:p>
          <a:p>
            <a:r>
              <a:rPr lang="en-US" dirty="0" smtClean="0"/>
              <a:t>  of the turbines within the wind farm so that the wake effects are minimized and</a:t>
            </a:r>
          </a:p>
          <a:p>
            <a:r>
              <a:rPr lang="en-US" dirty="0" smtClean="0"/>
              <a:t>  therefore the expected power production maximized.</a:t>
            </a:r>
          </a:p>
          <a:p>
            <a:endParaRPr lang="en-US" dirty="0" smtClean="0"/>
          </a:p>
          <a:p>
            <a:r>
              <a:rPr lang="en-US" dirty="0" smtClean="0"/>
              <a:t>  currently, this problem is usually solved using very simple rules that lead to</a:t>
            </a:r>
          </a:p>
          <a:p>
            <a:r>
              <a:rPr lang="en-US" dirty="0" smtClean="0"/>
              <a:t>  rectilinear layouts where turbines are often organized in identical rows that are</a:t>
            </a:r>
          </a:p>
          <a:p>
            <a:r>
              <a:rPr lang="en-US" dirty="0" smtClean="0"/>
              <a:t>  separated by a conveniently large distance.</a:t>
            </a:r>
          </a:p>
          <a:p>
            <a:endParaRPr lang="en-US" dirty="0" smtClean="0"/>
          </a:p>
          <a:p>
            <a:r>
              <a:rPr lang="en-US" dirty="0" smtClean="0"/>
              <a:t>- And the problem of design the turbines so that the turbines resist the disturbances</a:t>
            </a:r>
          </a:p>
          <a:p>
            <a:r>
              <a:rPr lang="en-US" dirty="0" smtClean="0"/>
              <a:t>  and large wind speed.</a:t>
            </a:r>
          </a:p>
          <a:p>
            <a:endParaRPr lang="en-US" dirty="0" smtClean="0"/>
          </a:p>
          <a:p>
            <a:r>
              <a:rPr lang="en-US" dirty="0" smtClean="0"/>
              <a:t>- An important phase of a wind farm design is solving the problem of optimally positioning</a:t>
            </a:r>
          </a:p>
          <a:p>
            <a:r>
              <a:rPr lang="en-US" dirty="0" smtClean="0"/>
              <a:t>  of the turbines within the wind farm so that the wake effects are minimized and</a:t>
            </a:r>
          </a:p>
          <a:p>
            <a:r>
              <a:rPr lang="en-US" dirty="0" smtClean="0"/>
              <a:t>  therefore the expected power production maximized.</a:t>
            </a:r>
          </a:p>
          <a:p>
            <a:endParaRPr lang="en-US" dirty="0" smtClean="0"/>
          </a:p>
          <a:p>
            <a:r>
              <a:rPr lang="en-US" dirty="0" smtClean="0"/>
              <a:t>  currently, this problem is usually solved using very simple rules that lead to</a:t>
            </a:r>
          </a:p>
          <a:p>
            <a:r>
              <a:rPr lang="en-US" dirty="0" smtClean="0"/>
              <a:t>  rectilinear layouts where turbines are often organized in identical rows that are</a:t>
            </a:r>
          </a:p>
          <a:p>
            <a:r>
              <a:rPr lang="en-US" dirty="0" smtClean="0"/>
              <a:t>  separated by a conveniently large distance.</a:t>
            </a:r>
          </a:p>
          <a:p>
            <a:endParaRPr lang="en-US" dirty="0" smtClean="0"/>
          </a:p>
          <a:p>
            <a:r>
              <a:rPr lang="en-US" dirty="0" smtClean="0"/>
              <a:t>- And the problem of design the turbines so that the turbines resist the disturbances</a:t>
            </a:r>
          </a:p>
          <a:p>
            <a:r>
              <a:rPr lang="en-US" dirty="0" smtClean="0"/>
              <a:t>  and large wind speed.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A136-F9AD-4943-849B-0FC9E9A4EA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2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A136-F9AD-4943-849B-0FC9E9A4EA9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0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69AB-8246-4B3F-8ECF-8AD3C7FB7398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0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3A90-26F7-4C06-A137-AE771DEB9409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3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4CE-AEFD-4BB8-A25E-2668E2A3CCD9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0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8935-95AB-4911-8A56-6F975582CB41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9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DF78-6B04-47BC-9E94-672B58FF5A6F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4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70E2-5B30-48B7-AAF6-84890A001FA6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4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DFB5-CCA2-41D8-B707-7C9BC3FA48D9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0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51C9-A32B-4FA0-A79B-96BD4A7C78B9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DDC3-0B54-4317-81BD-3480F2555CC4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3C72-0D41-412C-8BFA-E851CAF3A903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4923-6053-4690-B801-A56682B79EF6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2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3566B-DE31-4624-8002-F069564B7558}" type="datetime1">
              <a:rPr lang="en-US" smtClean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D0AB-D104-489C-B5C1-1AC98F7842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5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wsopenwind.org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l-garradhassan.com/en/software/GHWindFarmer.ph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669"/>
            <a:ext cx="10515600" cy="1120461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smtClean="0">
                <a:latin typeface="+mn-lt"/>
              </a:rPr>
              <a:t>Wind </a:t>
            </a:r>
            <a:r>
              <a:rPr lang="en-US" sz="6000" b="1" u="sng" dirty="0">
                <a:latin typeface="+mn-lt"/>
              </a:rPr>
              <a:t>F</a:t>
            </a:r>
            <a:r>
              <a:rPr lang="en-US" sz="6000" b="1" u="sng" dirty="0" smtClean="0">
                <a:latin typeface="+mn-lt"/>
              </a:rPr>
              <a:t>arms Designer </a:t>
            </a:r>
            <a:endParaRPr lang="en-US" sz="6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5"/>
            <a:ext cx="10515600" cy="4666818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/>
              <a:t>Team members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  Asmaa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Safwat Mohamed 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Sec(1)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   Hossam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Hassan Ali     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       Sec(2)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   Hossam Taha Abdelslaam  Sec(2)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   Hossam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Hany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Hemdaan     Sec(2)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   Sara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Mahmoud Hassan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 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Sec(2)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   Mohamed Magdy                 Sec(3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en-US" b="1" u="sng" dirty="0"/>
              <a:t>Supervisor</a:t>
            </a:r>
            <a:r>
              <a:rPr lang="en-US" b="1" dirty="0"/>
              <a:t> </a:t>
            </a:r>
            <a:r>
              <a:rPr lang="en-US" b="1" dirty="0" smtClean="0"/>
              <a:t>Dr: </a:t>
            </a: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Sherin Moussa</a:t>
            </a:r>
          </a:p>
          <a:p>
            <a:pPr lvl="2" algn="ctr"/>
            <a:r>
              <a:rPr lang="en-US" sz="2400" b="1" dirty="0" smtClean="0"/>
              <a:t>TA: 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Dina fawzy 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b="1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+mn-lt"/>
              </a:rPr>
              <a:t>Functional requirements </a:t>
            </a:r>
            <a:endParaRPr lang="en-US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462" y="1878675"/>
            <a:ext cx="8178337" cy="4715307"/>
          </a:xfrm>
        </p:spPr>
        <p:txBody>
          <a:bodyPr>
            <a:noAutofit/>
          </a:bodyPr>
          <a:lstStyle/>
          <a:p>
            <a:r>
              <a:rPr lang="en-US" sz="2400" dirty="0"/>
              <a:t>Get coordinates </a:t>
            </a:r>
          </a:p>
          <a:p>
            <a:r>
              <a:rPr lang="en-US" sz="2400" dirty="0"/>
              <a:t>Define turbines properties 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Validate coordinates </a:t>
            </a:r>
          </a:p>
          <a:p>
            <a:r>
              <a:rPr lang="en-US" sz="2400" dirty="0"/>
              <a:t>Get Wasp specific </a:t>
            </a:r>
            <a:r>
              <a:rPr lang="en-US" sz="2400" dirty="0" smtClean="0"/>
              <a:t>coordinates</a:t>
            </a:r>
            <a:endParaRPr lang="en-US" sz="2400" b="1" dirty="0"/>
          </a:p>
          <a:p>
            <a:r>
              <a:rPr lang="en-US" sz="2400" dirty="0"/>
              <a:t>Extract wind data from Wasp using WDG </a:t>
            </a:r>
          </a:p>
          <a:p>
            <a:r>
              <a:rPr lang="en-US" sz="2400" dirty="0" smtClean="0"/>
              <a:t>Analysis </a:t>
            </a:r>
            <a:r>
              <a:rPr lang="en-US" sz="2400" dirty="0"/>
              <a:t>wind data and Determine suitable farm place </a:t>
            </a:r>
          </a:p>
          <a:p>
            <a:r>
              <a:rPr lang="en-US" sz="2400" dirty="0"/>
              <a:t>Design wind  farm layout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1"/>
            <a:ext cx="10915918" cy="931023"/>
          </a:xfrm>
        </p:spPr>
        <p:txBody>
          <a:bodyPr/>
          <a:lstStyle/>
          <a:p>
            <a:pPr algn="ctr"/>
            <a:r>
              <a:rPr lang="en-US" b="1" u="sng" dirty="0">
                <a:latin typeface="+mn-lt"/>
              </a:rPr>
              <a:t>u</a:t>
            </a:r>
            <a:r>
              <a:rPr lang="en-US" b="1" u="sng" dirty="0" smtClean="0">
                <a:latin typeface="+mn-lt"/>
              </a:rPr>
              <a:t>secase</a:t>
            </a:r>
            <a:endParaRPr lang="en-US" b="1" u="sng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4" y="931024"/>
            <a:ext cx="9701213" cy="592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305"/>
            <a:ext cx="10515600" cy="87782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+mn-lt"/>
              </a:rPr>
              <a:t>Sequence Diagram </a:t>
            </a:r>
            <a:endParaRPr lang="en-US" b="1" u="sng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271588"/>
            <a:ext cx="9315450" cy="55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8" y="365125"/>
            <a:ext cx="11212132" cy="7626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latin typeface="+mn-lt"/>
              </a:rPr>
              <a:t>Software Tools</a:t>
            </a:r>
            <a:r>
              <a:rPr lang="en-US" b="1" u="sng" dirty="0">
                <a:latin typeface="+mn-lt"/>
              </a:rPr>
              <a:t>.</a:t>
            </a:r>
            <a:br>
              <a:rPr lang="en-US" b="1" u="sng" dirty="0">
                <a:latin typeface="+mn-lt"/>
              </a:rPr>
            </a:br>
            <a:endParaRPr lang="en-US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45" y="1127760"/>
            <a:ext cx="7862455" cy="5227320"/>
          </a:xfrm>
        </p:spPr>
        <p:txBody>
          <a:bodyPr/>
          <a:lstStyle/>
          <a:p>
            <a:endParaRPr lang="en-US" b="1" u="sng" dirty="0" smtClean="0"/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- Database (MySQL)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Wind </a:t>
            </a:r>
            <a:r>
              <a:rPr lang="en-US" sz="2400" dirty="0"/>
              <a:t>data generator</a:t>
            </a:r>
          </a:p>
          <a:p>
            <a:pPr marL="0" indent="0">
              <a:buNone/>
            </a:pPr>
            <a:r>
              <a:rPr lang="en-US" sz="2400" dirty="0" smtClean="0"/>
              <a:t>	- Wind Atlas map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GPS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08" y="2004699"/>
            <a:ext cx="2343580" cy="15697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97536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+mn-lt"/>
              </a:rPr>
              <a:t>Time</a:t>
            </a:r>
            <a:r>
              <a:rPr lang="en-US" sz="4800" b="1" u="sng" dirty="0" smtClean="0"/>
              <a:t> </a:t>
            </a:r>
            <a:r>
              <a:rPr lang="en-US" sz="4800" b="1" u="sng" dirty="0" smtClean="0">
                <a:latin typeface="+mn-lt"/>
              </a:rPr>
              <a:t>plan  </a:t>
            </a:r>
            <a:endParaRPr lang="en-US" sz="4800" b="1" u="sng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7917"/>
            <a:ext cx="12192000" cy="572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u="sng" dirty="0" smtClean="0"/>
              <a:t>References</a:t>
            </a:r>
            <a:endParaRPr lang="en-US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9" y="1825625"/>
            <a:ext cx="8246225" cy="46583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Open wind software (</a:t>
            </a:r>
            <a:r>
              <a:rPr lang="en-US" sz="2000" u="sng" dirty="0">
                <a:solidFill>
                  <a:srgbClr val="7030A0"/>
                </a:solidFill>
                <a:hlinkClick r:id="rId3"/>
              </a:rPr>
              <a:t>www.awsopen</a:t>
            </a:r>
            <a:r>
              <a:rPr lang="en-US" sz="2000" b="1" u="sng" dirty="0">
                <a:solidFill>
                  <a:srgbClr val="7030A0"/>
                </a:solidFill>
                <a:hlinkClick r:id="rId3"/>
              </a:rPr>
              <a:t>wind</a:t>
            </a:r>
            <a:r>
              <a:rPr lang="en-US" sz="2000" u="sng" dirty="0">
                <a:solidFill>
                  <a:srgbClr val="7030A0"/>
                </a:solidFill>
                <a:hlinkClick r:id="rId3"/>
              </a:rPr>
              <a:t>.org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Wind farmer software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smtClean="0"/>
              <a:t>(</a:t>
            </a:r>
            <a:r>
              <a:rPr lang="en-US" sz="2000" u="sng" dirty="0" smtClean="0">
                <a:solidFill>
                  <a:srgbClr val="7030A0"/>
                </a:solidFill>
                <a:hlinkClick r:id="rId4"/>
              </a:rPr>
              <a:t>www.gl-garradhassan.com/en/software/GH</a:t>
            </a:r>
            <a:r>
              <a:rPr lang="en-US" sz="2000" b="1" u="sng" dirty="0" smtClean="0">
                <a:solidFill>
                  <a:srgbClr val="7030A0"/>
                </a:solidFill>
                <a:hlinkClick r:id="rId4"/>
              </a:rPr>
              <a:t>WindFarmer</a:t>
            </a:r>
            <a:r>
              <a:rPr lang="en-US" sz="2000" u="sng" dirty="0" smtClean="0">
                <a:solidFill>
                  <a:srgbClr val="7030A0"/>
                </a:solidFill>
                <a:hlinkClick r:id="rId4"/>
              </a:rPr>
              <a:t>.php</a:t>
            </a:r>
            <a:r>
              <a:rPr lang="en-US" sz="2000" u="sng" dirty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Ant colony algorithm </a:t>
            </a:r>
            <a:endParaRPr lang="en-US" sz="2400" dirty="0"/>
          </a:p>
          <a:p>
            <a:r>
              <a:rPr lang="en-US" sz="2400" dirty="0" smtClean="0"/>
              <a:t>genetic algorithm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50088" y="2485237"/>
            <a:ext cx="4296384" cy="956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 smtClean="0"/>
              <a:t>Thank you .</a:t>
            </a:r>
            <a:endParaRPr lang="en-US" sz="6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77635"/>
          </a:xfrm>
        </p:spPr>
        <p:txBody>
          <a:bodyPr/>
          <a:lstStyle/>
          <a:p>
            <a:pPr algn="ctr"/>
            <a:r>
              <a:rPr lang="en-US" sz="4800" u="sng" dirty="0" smtClean="0">
                <a:latin typeface="+mn-lt"/>
              </a:rPr>
              <a:t>Agenda </a:t>
            </a:r>
            <a:endParaRPr lang="en-US" u="sng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0604" y="1479665"/>
            <a:ext cx="7434406" cy="52370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1) Introduction </a:t>
            </a:r>
            <a:endParaRPr lang="en-US" sz="2600" b="1" dirty="0" smtClean="0"/>
          </a:p>
          <a:p>
            <a:pPr marL="0" indent="0">
              <a:buNone/>
            </a:pPr>
            <a:r>
              <a:rPr lang="en-US" sz="2600" b="1" dirty="0" smtClean="0"/>
              <a:t>2</a:t>
            </a:r>
            <a:r>
              <a:rPr lang="en-US" sz="2600" b="1" dirty="0"/>
              <a:t>) Problem </a:t>
            </a:r>
            <a:r>
              <a:rPr lang="en-US" sz="2600" b="1" dirty="0" smtClean="0"/>
              <a:t>Definition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3) Objective </a:t>
            </a:r>
          </a:p>
          <a:p>
            <a:pPr marL="0" indent="0">
              <a:buNone/>
            </a:pPr>
            <a:r>
              <a:rPr lang="en-US" sz="2600" b="1" dirty="0" smtClean="0"/>
              <a:t>4</a:t>
            </a:r>
            <a:r>
              <a:rPr lang="en-US" sz="2600" b="1" dirty="0"/>
              <a:t>) Related Works </a:t>
            </a:r>
          </a:p>
          <a:p>
            <a:pPr marL="0" indent="0">
              <a:buNone/>
            </a:pPr>
            <a:r>
              <a:rPr lang="en-US" sz="2600" b="1" dirty="0" smtClean="0"/>
              <a:t>5</a:t>
            </a:r>
            <a:r>
              <a:rPr lang="en-US" sz="2600" b="1" dirty="0"/>
              <a:t>) System Architecture </a:t>
            </a:r>
            <a:endParaRPr lang="en-US" sz="2600" b="1" dirty="0" smtClean="0"/>
          </a:p>
          <a:p>
            <a:pPr marL="0" indent="0">
              <a:buNone/>
            </a:pPr>
            <a:r>
              <a:rPr lang="en-US" sz="2600" b="1" dirty="0" smtClean="0"/>
              <a:t>6</a:t>
            </a:r>
            <a:r>
              <a:rPr lang="en-US" sz="2600" b="1" dirty="0"/>
              <a:t>) SW Development Methodology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7) Functional Requirements.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8) System </a:t>
            </a:r>
            <a:r>
              <a:rPr lang="en-US" sz="2600" b="1" dirty="0" smtClean="0"/>
              <a:t>Analysis:</a:t>
            </a:r>
            <a:endParaRPr lang="en-US" sz="2600" dirty="0"/>
          </a:p>
          <a:p>
            <a:pPr lvl="1"/>
            <a:r>
              <a:rPr lang="en-US" sz="2600" b="1" dirty="0" smtClean="0"/>
              <a:t>Usecase diagram.</a:t>
            </a:r>
            <a:endParaRPr lang="en-US" sz="2600" dirty="0"/>
          </a:p>
          <a:p>
            <a:pPr lvl="1"/>
            <a:r>
              <a:rPr lang="en-US" sz="2600" b="1" dirty="0" smtClean="0"/>
              <a:t>System </a:t>
            </a:r>
            <a:r>
              <a:rPr lang="en-US" sz="2600" b="1" dirty="0"/>
              <a:t>Sequence Diagram.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9) Software &amp; Hardware Tools.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10) Time </a:t>
            </a:r>
            <a:r>
              <a:rPr lang="en-US" sz="2600" b="1" dirty="0" smtClean="0"/>
              <a:t>Plan</a:t>
            </a:r>
            <a:endParaRPr lang="en-US" sz="26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052946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+mn-lt"/>
              </a:rPr>
              <a:t>introduction </a:t>
            </a:r>
            <a:endParaRPr lang="en-US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8836" y="1352282"/>
            <a:ext cx="8695113" cy="48246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Nowadays</a:t>
            </a:r>
            <a:r>
              <a:rPr lang="en-US" sz="2400" dirty="0"/>
              <a:t>, the technologies related to wind energy are receiving considerable attention </a:t>
            </a:r>
            <a:r>
              <a:rPr lang="en-US" sz="2400" dirty="0" smtClean="0"/>
              <a:t>because of </a:t>
            </a:r>
            <a:r>
              <a:rPr lang="en-US" sz="2400" dirty="0"/>
              <a:t>the </a:t>
            </a:r>
            <a:r>
              <a:rPr lang="en-US" sz="2400" dirty="0" smtClean="0"/>
              <a:t>promotion </a:t>
            </a:r>
            <a:r>
              <a:rPr lang="en-US" sz="2400" dirty="0"/>
              <a:t>of wind energy as an alternative resource for traditional </a:t>
            </a:r>
            <a:r>
              <a:rPr lang="en-US" sz="2400" dirty="0" smtClean="0"/>
              <a:t>energies .Some </a:t>
            </a:r>
            <a:r>
              <a:rPr lang="en-US" sz="2400" dirty="0"/>
              <a:t>wind farms performed </a:t>
            </a:r>
            <a:r>
              <a:rPr lang="en-US" sz="2400" dirty="0" smtClean="0"/>
              <a:t>poorly </a:t>
            </a:r>
            <a:r>
              <a:rPr lang="en-US" sz="2400" dirty="0"/>
              <a:t>or even failed because the conﬁgurations of the </a:t>
            </a:r>
            <a:r>
              <a:rPr lang="en-US" sz="2400" dirty="0" smtClean="0"/>
              <a:t>farms were </a:t>
            </a:r>
            <a:r>
              <a:rPr lang="en-US" sz="2400" dirty="0"/>
              <a:t>not reasonable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Hence</a:t>
            </a:r>
            <a:r>
              <a:rPr lang="en-US" sz="2400" dirty="0"/>
              <a:t>, it is necessary to build up systematic approaches to the wind </a:t>
            </a:r>
            <a:r>
              <a:rPr lang="en-US" sz="2400" dirty="0" smtClean="0"/>
              <a:t>farm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5405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+mn-lt"/>
              </a:rPr>
              <a:t>Problem </a:t>
            </a:r>
            <a:r>
              <a:rPr lang="en-US" b="1" u="sng" dirty="0">
                <a:latin typeface="+mn-lt"/>
              </a:rPr>
              <a:t>Definition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24348" y="2044931"/>
            <a:ext cx="7729451" cy="413203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problems of :</a:t>
            </a:r>
          </a:p>
          <a:p>
            <a:r>
              <a:rPr lang="en-US" sz="2400" dirty="0" smtClean="0"/>
              <a:t>optimally find the suitable place for wind farm .</a:t>
            </a:r>
          </a:p>
          <a:p>
            <a:r>
              <a:rPr lang="en-US" sz="2400" dirty="0" smtClean="0"/>
              <a:t>optimally positioning </a:t>
            </a:r>
            <a:r>
              <a:rPr lang="en-US" sz="2400" dirty="0"/>
              <a:t>of the </a:t>
            </a:r>
            <a:r>
              <a:rPr lang="en-US" sz="2400" dirty="0" smtClean="0"/>
              <a:t>turbines to make </a:t>
            </a:r>
          </a:p>
          <a:p>
            <a:pPr marL="0" indent="0">
              <a:buNone/>
            </a:pPr>
            <a:r>
              <a:rPr lang="en-US" sz="2400" dirty="0" smtClean="0"/>
              <a:t>      the </a:t>
            </a:r>
            <a:r>
              <a:rPr lang="en-US" sz="2400" dirty="0"/>
              <a:t>expected power production maximized.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6" y="1"/>
            <a:ext cx="11083344" cy="1352281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 smtClean="0">
                <a:latin typeface="+mn-lt"/>
              </a:rPr>
              <a:t>Objectives</a:t>
            </a:r>
            <a:endParaRPr lang="en-US" sz="48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8588" y="1795549"/>
            <a:ext cx="8611987" cy="48241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check suitable location or not based on wind speed. </a:t>
            </a:r>
          </a:p>
          <a:p>
            <a:r>
              <a:rPr lang="en-US" sz="2400" dirty="0"/>
              <a:t> calculate number of turbines based on  distance of farm. </a:t>
            </a:r>
          </a:p>
          <a:p>
            <a:r>
              <a:rPr lang="en-US" sz="2400" dirty="0"/>
              <a:t> establish distance between the turbines.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291" y="228599"/>
            <a:ext cx="9102436" cy="1325199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+mn-lt"/>
              </a:rPr>
              <a:t>Related </a:t>
            </a:r>
            <a:r>
              <a:rPr lang="en-US" b="1" u="sng" dirty="0">
                <a:latin typeface="+mn-lt"/>
              </a:rPr>
              <a:t>Works </a:t>
            </a:r>
            <a:endParaRPr lang="en-US" u="sng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12055" y="1676598"/>
            <a:ext cx="3386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u="sng" dirty="0" smtClean="0"/>
              <a:t>Wind farmer system </a:t>
            </a:r>
            <a:endParaRPr lang="en-US" sz="2400" b="1" u="sng" dirty="0"/>
          </a:p>
        </p:txBody>
      </p:sp>
      <p:pic>
        <p:nvPicPr>
          <p:cNvPr id="7" name="Content Placeholder 3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69" y="2261062"/>
            <a:ext cx="6007331" cy="45969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" y="2261062"/>
            <a:ext cx="5859887" cy="45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96290"/>
          </a:xfrm>
        </p:spPr>
        <p:txBody>
          <a:bodyPr/>
          <a:lstStyle/>
          <a:p>
            <a:pPr algn="ctr"/>
            <a:r>
              <a:rPr lang="en-US" b="1" i="1" dirty="0" smtClean="0">
                <a:latin typeface="+mn-lt"/>
              </a:rPr>
              <a:t>	</a:t>
            </a:r>
            <a:r>
              <a:rPr lang="en-US" b="1" u="sng" dirty="0" smtClean="0">
                <a:latin typeface="+mn-lt"/>
              </a:rPr>
              <a:t>Related Works</a:t>
            </a:r>
            <a:r>
              <a:rPr lang="en-US" b="1" dirty="0" smtClean="0">
                <a:latin typeface="+mn-lt"/>
              </a:rPr>
              <a:t>     </a:t>
            </a:r>
            <a:r>
              <a:rPr lang="en-US" sz="3200" dirty="0" smtClean="0">
                <a:latin typeface="+mn-lt"/>
              </a:rPr>
              <a:t>continue</a:t>
            </a:r>
            <a:r>
              <a:rPr lang="en-US" sz="3200" dirty="0" smtClean="0"/>
              <a:t>…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425" y="2506594"/>
            <a:ext cx="5902037" cy="43514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83433" y="2044929"/>
            <a:ext cx="5636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Open wind software (Open source )</a:t>
            </a:r>
            <a:endParaRPr lang="en-US" sz="2400" b="1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+mn-lt"/>
              </a:rPr>
              <a:t>System architecture</a:t>
            </a:r>
            <a:endParaRPr lang="en-US" b="1" u="sng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1330036"/>
            <a:ext cx="10401300" cy="5227927"/>
          </a:xfrm>
        </p:spPr>
      </p:pic>
    </p:spTree>
    <p:extLst>
      <p:ext uri="{BB962C8B-B14F-4D97-AF65-F5344CB8AC3E}">
        <p14:creationId xmlns:p14="http://schemas.microsoft.com/office/powerpoint/2010/main" val="28992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6255"/>
            <a:ext cx="10515600" cy="10307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 smtClean="0">
                <a:latin typeface="+mn-lt"/>
              </a:rPr>
              <a:t>SW Development Methodology</a:t>
            </a:r>
          </a:p>
        </p:txBody>
      </p:sp>
      <p:pic>
        <p:nvPicPr>
          <p:cNvPr id="5" name="Content Placeholder 3" descr="2.1.Waterfall-model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578" y="1364039"/>
            <a:ext cx="7996844" cy="502088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D0AB-D104-489C-B5C1-1AC98F78428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542</Words>
  <Application>Microsoft Office PowerPoint</Application>
  <PresentationFormat>Widescreen</PresentationFormat>
  <Paragraphs>116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Wind Farms Designer </vt:lpstr>
      <vt:lpstr>Agenda </vt:lpstr>
      <vt:lpstr>introduction </vt:lpstr>
      <vt:lpstr>Problem Definition</vt:lpstr>
      <vt:lpstr>Objectives</vt:lpstr>
      <vt:lpstr>Related Works </vt:lpstr>
      <vt:lpstr> Related Works     continue…</vt:lpstr>
      <vt:lpstr>System architecture</vt:lpstr>
      <vt:lpstr>PowerPoint Presentation</vt:lpstr>
      <vt:lpstr>Functional requirements </vt:lpstr>
      <vt:lpstr>usecase</vt:lpstr>
      <vt:lpstr>Sequence Diagram </vt:lpstr>
      <vt:lpstr>Software Tools. </vt:lpstr>
      <vt:lpstr>Time plan 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Farms Designer</dc:title>
  <dc:creator>sara</dc:creator>
  <cp:lastModifiedBy>hossam hassan</cp:lastModifiedBy>
  <cp:revision>95</cp:revision>
  <dcterms:created xsi:type="dcterms:W3CDTF">2014-10-31T16:59:11Z</dcterms:created>
  <dcterms:modified xsi:type="dcterms:W3CDTF">2014-11-16T22:57:08Z</dcterms:modified>
</cp:coreProperties>
</file>